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1CD42-10B5-4C18-A75F-F7B7CAC70FD5}" v="325" dt="2024-08-30T08:28:07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na Neužilová" userId="a41fd9a238623c36" providerId="LiveId" clId="{23C1CD42-10B5-4C18-A75F-F7B7CAC70FD5}"/>
    <pc:docChg chg="custSel addSld modSld sldOrd">
      <pc:chgData name="Alena Neužilová" userId="a41fd9a238623c36" providerId="LiveId" clId="{23C1CD42-10B5-4C18-A75F-F7B7CAC70FD5}" dt="2024-08-30T08:28:07.574" v="1257" actId="255"/>
      <pc:docMkLst>
        <pc:docMk/>
      </pc:docMkLst>
      <pc:sldChg chg="modSp mod">
        <pc:chgData name="Alena Neužilová" userId="a41fd9a238623c36" providerId="LiveId" clId="{23C1CD42-10B5-4C18-A75F-F7B7CAC70FD5}" dt="2024-08-30T08:27:12.986" v="1255" actId="20577"/>
        <pc:sldMkLst>
          <pc:docMk/>
          <pc:sldMk cId="2203361334" sldId="257"/>
        </pc:sldMkLst>
        <pc:spChg chg="mod">
          <ac:chgData name="Alena Neužilová" userId="a41fd9a238623c36" providerId="LiveId" clId="{23C1CD42-10B5-4C18-A75F-F7B7CAC70FD5}" dt="2024-08-30T08:26:03.151" v="1153" actId="1076"/>
          <ac:spMkLst>
            <pc:docMk/>
            <pc:sldMk cId="2203361334" sldId="257"/>
            <ac:spMk id="2" creationId="{323FC5FD-A662-4F9A-6EB9-F099DE01CCB8}"/>
          </ac:spMkLst>
        </pc:spChg>
        <pc:spChg chg="mod">
          <ac:chgData name="Alena Neužilová" userId="a41fd9a238623c36" providerId="LiveId" clId="{23C1CD42-10B5-4C18-A75F-F7B7CAC70FD5}" dt="2024-08-30T08:27:12.986" v="1255" actId="20577"/>
          <ac:spMkLst>
            <pc:docMk/>
            <pc:sldMk cId="2203361334" sldId="257"/>
            <ac:spMk id="3" creationId="{E20195BA-25C8-2230-2D7F-4D686C700F6C}"/>
          </ac:spMkLst>
        </pc:spChg>
      </pc:sldChg>
      <pc:sldChg chg="modSp mod">
        <pc:chgData name="Alena Neužilová" userId="a41fd9a238623c36" providerId="LiveId" clId="{23C1CD42-10B5-4C18-A75F-F7B7CAC70FD5}" dt="2024-08-30T06:55:07.762" v="1" actId="122"/>
        <pc:sldMkLst>
          <pc:docMk/>
          <pc:sldMk cId="3697507781" sldId="260"/>
        </pc:sldMkLst>
        <pc:graphicFrameChg chg="modGraphic">
          <ac:chgData name="Alena Neužilová" userId="a41fd9a238623c36" providerId="LiveId" clId="{23C1CD42-10B5-4C18-A75F-F7B7CAC70FD5}" dt="2024-08-30T06:55:07.762" v="1" actId="122"/>
          <ac:graphicFrameMkLst>
            <pc:docMk/>
            <pc:sldMk cId="3697507781" sldId="260"/>
            <ac:graphicFrameMk id="5" creationId="{1C4B4DDE-BC65-7EB3-9DE1-56A46F4D6D53}"/>
          </ac:graphicFrameMkLst>
        </pc:graphicFrameChg>
      </pc:sldChg>
      <pc:sldChg chg="modSp mod">
        <pc:chgData name="Alena Neužilová" userId="a41fd9a238623c36" providerId="LiveId" clId="{23C1CD42-10B5-4C18-A75F-F7B7CAC70FD5}" dt="2024-08-30T06:56:51.480" v="6" actId="14100"/>
        <pc:sldMkLst>
          <pc:docMk/>
          <pc:sldMk cId="2270431313" sldId="261"/>
        </pc:sldMkLst>
        <pc:spChg chg="mod">
          <ac:chgData name="Alena Neužilová" userId="a41fd9a238623c36" providerId="LiveId" clId="{23C1CD42-10B5-4C18-A75F-F7B7CAC70FD5}" dt="2024-08-30T06:56:32.517" v="5" actId="27636"/>
          <ac:spMkLst>
            <pc:docMk/>
            <pc:sldMk cId="2270431313" sldId="261"/>
            <ac:spMk id="4" creationId="{8D185A0C-5D6F-EF4A-A335-8D0B0782E993}"/>
          </ac:spMkLst>
        </pc:spChg>
        <pc:graphicFrameChg chg="mod modGraphic">
          <ac:chgData name="Alena Neužilová" userId="a41fd9a238623c36" providerId="LiveId" clId="{23C1CD42-10B5-4C18-A75F-F7B7CAC70FD5}" dt="2024-08-30T06:56:51.480" v="6" actId="14100"/>
          <ac:graphicFrameMkLst>
            <pc:docMk/>
            <pc:sldMk cId="2270431313" sldId="261"/>
            <ac:graphicFrameMk id="5" creationId="{9C9F0759-EF9D-24C4-478C-2268A3121A7B}"/>
          </ac:graphicFrameMkLst>
        </pc:graphicFrameChg>
      </pc:sldChg>
      <pc:sldChg chg="modSp">
        <pc:chgData name="Alena Neužilová" userId="a41fd9a238623c36" providerId="LiveId" clId="{23C1CD42-10B5-4C18-A75F-F7B7CAC70FD5}" dt="2024-08-30T08:28:07.574" v="1257" actId="255"/>
        <pc:sldMkLst>
          <pc:docMk/>
          <pc:sldMk cId="282659387" sldId="263"/>
        </pc:sldMkLst>
        <pc:graphicFrameChg chg="mod">
          <ac:chgData name="Alena Neužilová" userId="a41fd9a238623c36" providerId="LiveId" clId="{23C1CD42-10B5-4C18-A75F-F7B7CAC70FD5}" dt="2024-08-30T08:28:07.574" v="1257" actId="255"/>
          <ac:graphicFrameMkLst>
            <pc:docMk/>
            <pc:sldMk cId="282659387" sldId="263"/>
            <ac:graphicFrameMk id="4" creationId="{774C5D20-F38E-3A4F-ADF8-FF92554B7B72}"/>
          </ac:graphicFrameMkLst>
        </pc:graphicFrameChg>
      </pc:sldChg>
      <pc:sldChg chg="addSp delSp modSp mod ord">
        <pc:chgData name="Alena Neužilová" userId="a41fd9a238623c36" providerId="LiveId" clId="{23C1CD42-10B5-4C18-A75F-F7B7CAC70FD5}" dt="2024-08-30T07:34:50.070" v="636" actId="115"/>
        <pc:sldMkLst>
          <pc:docMk/>
          <pc:sldMk cId="1338315170" sldId="264"/>
        </pc:sldMkLst>
        <pc:spChg chg="add mod">
          <ac:chgData name="Alena Neužilová" userId="a41fd9a238623c36" providerId="LiveId" clId="{23C1CD42-10B5-4C18-A75F-F7B7CAC70FD5}" dt="2024-08-30T07:34:50.070" v="636" actId="115"/>
          <ac:spMkLst>
            <pc:docMk/>
            <pc:sldMk cId="1338315170" sldId="264"/>
            <ac:spMk id="6" creationId="{498F6581-5239-F368-E47D-5B052B39684B}"/>
          </ac:spMkLst>
        </pc:spChg>
        <pc:spChg chg="del">
          <ac:chgData name="Alena Neužilová" userId="a41fd9a238623c36" providerId="LiveId" clId="{23C1CD42-10B5-4C18-A75F-F7B7CAC70FD5}" dt="2024-08-30T07:01:56.931" v="26" actId="21"/>
          <ac:spMkLst>
            <pc:docMk/>
            <pc:sldMk cId="1338315170" sldId="264"/>
            <ac:spMk id="8" creationId="{17B7BF4B-A6BB-77E5-1A51-D118E7DFEE43}"/>
          </ac:spMkLst>
        </pc:spChg>
        <pc:spChg chg="add mod">
          <ac:chgData name="Alena Neužilová" userId="a41fd9a238623c36" providerId="LiveId" clId="{23C1CD42-10B5-4C18-A75F-F7B7CAC70FD5}" dt="2024-08-30T07:34:16.334" v="635" actId="20577"/>
          <ac:spMkLst>
            <pc:docMk/>
            <pc:sldMk cId="1338315170" sldId="264"/>
            <ac:spMk id="9" creationId="{BB9D28BB-2A07-43C3-F23B-B5D536879448}"/>
          </ac:spMkLst>
        </pc:spChg>
        <pc:graphicFrameChg chg="del">
          <ac:chgData name="Alena Neužilová" userId="a41fd9a238623c36" providerId="LiveId" clId="{23C1CD42-10B5-4C18-A75F-F7B7CAC70FD5}" dt="2024-08-30T07:01:17.942" v="23" actId="21"/>
          <ac:graphicFrameMkLst>
            <pc:docMk/>
            <pc:sldMk cId="1338315170" sldId="264"/>
            <ac:graphicFrameMk id="2" creationId="{FDA8AEA7-E059-1D70-7036-B312D4CCCB56}"/>
          </ac:graphicFrameMkLst>
        </pc:graphicFrameChg>
        <pc:graphicFrameChg chg="del">
          <ac:chgData name="Alena Neužilová" userId="a41fd9a238623c36" providerId="LiveId" clId="{23C1CD42-10B5-4C18-A75F-F7B7CAC70FD5}" dt="2024-08-30T07:01:23.385" v="24" actId="21"/>
          <ac:graphicFrameMkLst>
            <pc:docMk/>
            <pc:sldMk cId="1338315170" sldId="264"/>
            <ac:graphicFrameMk id="3" creationId="{FE47FB82-B25C-6AA5-31EA-5F705EC4C633}"/>
          </ac:graphicFrameMkLst>
        </pc:graphicFrameChg>
        <pc:graphicFrameChg chg="del mod">
          <ac:chgData name="Alena Neužilová" userId="a41fd9a238623c36" providerId="LiveId" clId="{23C1CD42-10B5-4C18-A75F-F7B7CAC70FD5}" dt="2024-08-30T07:01:29.057" v="25" actId="21"/>
          <ac:graphicFrameMkLst>
            <pc:docMk/>
            <pc:sldMk cId="1338315170" sldId="264"/>
            <ac:graphicFrameMk id="4" creationId="{1CD48926-397D-E896-D596-6003ADD2E1BF}"/>
          </ac:graphicFrameMkLst>
        </pc:graphicFrameChg>
        <pc:graphicFrameChg chg="del">
          <ac:chgData name="Alena Neužilová" userId="a41fd9a238623c36" providerId="LiveId" clId="{23C1CD42-10B5-4C18-A75F-F7B7CAC70FD5}" dt="2024-08-30T07:01:06.456" v="22" actId="21"/>
          <ac:graphicFrameMkLst>
            <pc:docMk/>
            <pc:sldMk cId="1338315170" sldId="264"/>
            <ac:graphicFrameMk id="5" creationId="{20E57C95-50DA-0AC4-0BE7-6871C77B7595}"/>
          </ac:graphicFrameMkLst>
        </pc:graphicFrameChg>
        <pc:picChg chg="del">
          <ac:chgData name="Alena Neužilová" userId="a41fd9a238623c36" providerId="LiveId" clId="{23C1CD42-10B5-4C18-A75F-F7B7CAC70FD5}" dt="2024-08-30T07:01:56.931" v="26" actId="21"/>
          <ac:picMkLst>
            <pc:docMk/>
            <pc:sldMk cId="1338315170" sldId="264"/>
            <ac:picMk id="7" creationId="{0C16BE12-5FB7-4319-60DD-B519C72F2F91}"/>
          </ac:picMkLst>
        </pc:picChg>
      </pc:sldChg>
      <pc:sldChg chg="modSp mod">
        <pc:chgData name="Alena Neužilová" userId="a41fd9a238623c36" providerId="LiveId" clId="{23C1CD42-10B5-4C18-A75F-F7B7CAC70FD5}" dt="2024-08-30T07:35:58.788" v="641" actId="1076"/>
        <pc:sldMkLst>
          <pc:docMk/>
          <pc:sldMk cId="1621346507" sldId="265"/>
        </pc:sldMkLst>
        <pc:graphicFrameChg chg="mod">
          <ac:chgData name="Alena Neužilová" userId="a41fd9a238623c36" providerId="LiveId" clId="{23C1CD42-10B5-4C18-A75F-F7B7CAC70FD5}" dt="2024-08-30T07:35:48.880" v="640" actId="1076"/>
          <ac:graphicFrameMkLst>
            <pc:docMk/>
            <pc:sldMk cId="1621346507" sldId="265"/>
            <ac:graphicFrameMk id="7" creationId="{03107B63-1BE0-1CE3-AB6C-BB669B6667D1}"/>
          </ac:graphicFrameMkLst>
        </pc:graphicFrameChg>
        <pc:graphicFrameChg chg="mod">
          <ac:chgData name="Alena Neužilová" userId="a41fd9a238623c36" providerId="LiveId" clId="{23C1CD42-10B5-4C18-A75F-F7B7CAC70FD5}" dt="2024-08-30T07:35:23.004" v="637" actId="1076"/>
          <ac:graphicFrameMkLst>
            <pc:docMk/>
            <pc:sldMk cId="1621346507" sldId="265"/>
            <ac:graphicFrameMk id="8" creationId="{6B282E3D-5884-EC40-5F06-00000FBE251B}"/>
          </ac:graphicFrameMkLst>
        </pc:graphicFrameChg>
        <pc:graphicFrameChg chg="mod">
          <ac:chgData name="Alena Neužilová" userId="a41fd9a238623c36" providerId="LiveId" clId="{23C1CD42-10B5-4C18-A75F-F7B7CAC70FD5}" dt="2024-08-30T07:35:58.788" v="641" actId="1076"/>
          <ac:graphicFrameMkLst>
            <pc:docMk/>
            <pc:sldMk cId="1621346507" sldId="265"/>
            <ac:graphicFrameMk id="9" creationId="{A497EE73-92A2-78BD-DD65-3017B1705350}"/>
          </ac:graphicFrameMkLst>
        </pc:graphicFrameChg>
        <pc:graphicFrameChg chg="mod">
          <ac:chgData name="Alena Neužilová" userId="a41fd9a238623c36" providerId="LiveId" clId="{23C1CD42-10B5-4C18-A75F-F7B7CAC70FD5}" dt="2024-08-30T07:35:33.627" v="639" actId="1076"/>
          <ac:graphicFrameMkLst>
            <pc:docMk/>
            <pc:sldMk cId="1621346507" sldId="265"/>
            <ac:graphicFrameMk id="11" creationId="{979FC3C3-F0DD-784E-26A1-9F2BE997A5B8}"/>
          </ac:graphicFrameMkLst>
        </pc:graphicFrameChg>
        <pc:graphicFrameChg chg="mod">
          <ac:chgData name="Alena Neužilová" userId="a41fd9a238623c36" providerId="LiveId" clId="{23C1CD42-10B5-4C18-A75F-F7B7CAC70FD5}" dt="2024-08-30T07:35:27.664" v="638" actId="1076"/>
          <ac:graphicFrameMkLst>
            <pc:docMk/>
            <pc:sldMk cId="1621346507" sldId="265"/>
            <ac:graphicFrameMk id="12" creationId="{EAB8824E-D9C1-23BF-F78D-90264337BF74}"/>
          </ac:graphicFrameMkLst>
        </pc:graphicFrameChg>
      </pc:sldChg>
      <pc:sldChg chg="addSp modSp mod ord">
        <pc:chgData name="Alena Neužilová" userId="a41fd9a238623c36" providerId="LiveId" clId="{23C1CD42-10B5-4C18-A75F-F7B7CAC70FD5}" dt="2024-08-30T07:14:01.295" v="416" actId="115"/>
        <pc:sldMkLst>
          <pc:docMk/>
          <pc:sldMk cId="3657600639" sldId="266"/>
        </pc:sldMkLst>
        <pc:spChg chg="add mod">
          <ac:chgData name="Alena Neužilová" userId="a41fd9a238623c36" providerId="LiveId" clId="{23C1CD42-10B5-4C18-A75F-F7B7CAC70FD5}" dt="2024-08-30T07:14:01.295" v="416" actId="115"/>
          <ac:spMkLst>
            <pc:docMk/>
            <pc:sldMk cId="3657600639" sldId="266"/>
            <ac:spMk id="4" creationId="{233F0C11-3E30-9980-A8CE-7848A419BACA}"/>
          </ac:spMkLst>
        </pc:spChg>
        <pc:picChg chg="add mod">
          <ac:chgData name="Alena Neužilová" userId="a41fd9a238623c36" providerId="LiveId" clId="{23C1CD42-10B5-4C18-A75F-F7B7CAC70FD5}" dt="2024-08-30T07:09:18.406" v="101" actId="962"/>
          <ac:picMkLst>
            <pc:docMk/>
            <pc:sldMk cId="3657600639" sldId="266"/>
            <ac:picMk id="3" creationId="{05A5FB66-4EF0-8186-DAB3-E75EDF108D2F}"/>
          </ac:picMkLst>
        </pc:picChg>
      </pc:sldChg>
      <pc:sldChg chg="addSp modSp new mod">
        <pc:chgData name="Alena Neužilová" userId="a41fd9a238623c36" providerId="LiveId" clId="{23C1CD42-10B5-4C18-A75F-F7B7CAC70FD5}" dt="2024-08-30T07:00:32.842" v="21"/>
        <pc:sldMkLst>
          <pc:docMk/>
          <pc:sldMk cId="3111845351" sldId="267"/>
        </pc:sldMkLst>
        <pc:graphicFrameChg chg="add mod">
          <ac:chgData name="Alena Neužilová" userId="a41fd9a238623c36" providerId="LiveId" clId="{23C1CD42-10B5-4C18-A75F-F7B7CAC70FD5}" dt="2024-08-30T06:59:53.327" v="17"/>
          <ac:graphicFrameMkLst>
            <pc:docMk/>
            <pc:sldMk cId="3111845351" sldId="267"/>
            <ac:graphicFrameMk id="4" creationId="{87EEFB1C-08D4-0F91-9329-A5AAD7E6AA0A}"/>
          </ac:graphicFrameMkLst>
        </pc:graphicFrameChg>
        <pc:graphicFrameChg chg="add mod">
          <ac:chgData name="Alena Neužilová" userId="a41fd9a238623c36" providerId="LiveId" clId="{23C1CD42-10B5-4C18-A75F-F7B7CAC70FD5}" dt="2024-08-30T07:00:06.310" v="18"/>
          <ac:graphicFrameMkLst>
            <pc:docMk/>
            <pc:sldMk cId="3111845351" sldId="267"/>
            <ac:graphicFrameMk id="5" creationId="{11844581-F06D-103F-4F52-A2CCCF5DA23C}"/>
          </ac:graphicFrameMkLst>
        </pc:graphicFrameChg>
        <pc:graphicFrameChg chg="add mod">
          <ac:chgData name="Alena Neužilová" userId="a41fd9a238623c36" providerId="LiveId" clId="{23C1CD42-10B5-4C18-A75F-F7B7CAC70FD5}" dt="2024-08-30T07:00:19.713" v="19"/>
          <ac:graphicFrameMkLst>
            <pc:docMk/>
            <pc:sldMk cId="3111845351" sldId="267"/>
            <ac:graphicFrameMk id="6" creationId="{D5B12571-B763-7807-CED9-6C910268E312}"/>
          </ac:graphicFrameMkLst>
        </pc:graphicFrameChg>
        <pc:graphicFrameChg chg="add mod">
          <ac:chgData name="Alena Neužilová" userId="a41fd9a238623c36" providerId="LiveId" clId="{23C1CD42-10B5-4C18-A75F-F7B7CAC70FD5}" dt="2024-08-30T07:00:32.842" v="21"/>
          <ac:graphicFrameMkLst>
            <pc:docMk/>
            <pc:sldMk cId="3111845351" sldId="267"/>
            <ac:graphicFrameMk id="7" creationId="{FD6584E3-7071-18DB-9092-1D5BA1289A1F}"/>
          </ac:graphicFrameMkLst>
        </pc:graphicFrameChg>
        <pc:picChg chg="add mod">
          <ac:chgData name="Alena Neužilová" userId="a41fd9a238623c36" providerId="LiveId" clId="{23C1CD42-10B5-4C18-A75F-F7B7CAC70FD5}" dt="2024-08-30T06:59:10.225" v="16" actId="962"/>
          <ac:picMkLst>
            <pc:docMk/>
            <pc:sldMk cId="3111845351" sldId="267"/>
            <ac:picMk id="3" creationId="{3708F61B-1C7C-C61B-ADD3-880D574D232E}"/>
          </ac:picMkLst>
        </pc:picChg>
      </pc:sldChg>
      <pc:sldChg chg="addSp modSp new mod">
        <pc:chgData name="Alena Neužilová" userId="a41fd9a238623c36" providerId="LiveId" clId="{23C1CD42-10B5-4C18-A75F-F7B7CAC70FD5}" dt="2024-08-30T07:37:20.302" v="652" actId="115"/>
        <pc:sldMkLst>
          <pc:docMk/>
          <pc:sldMk cId="1232656937" sldId="268"/>
        </pc:sldMkLst>
        <pc:spChg chg="add mod">
          <ac:chgData name="Alena Neužilová" userId="a41fd9a238623c36" providerId="LiveId" clId="{23C1CD42-10B5-4C18-A75F-F7B7CAC70FD5}" dt="2024-08-30T07:37:20.302" v="652" actId="115"/>
          <ac:spMkLst>
            <pc:docMk/>
            <pc:sldMk cId="1232656937" sldId="268"/>
            <ac:spMk id="2" creationId="{188F7A50-2730-3C4F-7F91-48203E414505}"/>
          </ac:spMkLst>
        </pc:spChg>
      </pc:sldChg>
      <pc:sldChg chg="addSp modSp new mod">
        <pc:chgData name="Alena Neužilová" userId="a41fd9a238623c36" providerId="LiveId" clId="{23C1CD42-10B5-4C18-A75F-F7B7CAC70FD5}" dt="2024-08-30T08:01:14.703" v="863" actId="27918"/>
        <pc:sldMkLst>
          <pc:docMk/>
          <pc:sldMk cId="3692974624" sldId="269"/>
        </pc:sldMkLst>
        <pc:graphicFrameChg chg="add mod">
          <ac:chgData name="Alena Neužilová" userId="a41fd9a238623c36" providerId="LiveId" clId="{23C1CD42-10B5-4C18-A75F-F7B7CAC70FD5}" dt="2024-08-30T07:42:13.904" v="707" actId="14100"/>
          <ac:graphicFrameMkLst>
            <pc:docMk/>
            <pc:sldMk cId="3692974624" sldId="269"/>
            <ac:graphicFrameMk id="2" creationId="{78287F73-9EB9-E79E-45E9-ACB2A1778783}"/>
          </ac:graphicFrameMkLst>
        </pc:graphicFrameChg>
      </pc:sldChg>
      <pc:sldChg chg="addSp delSp modSp new mod">
        <pc:chgData name="Alena Neužilová" userId="a41fd9a238623c36" providerId="LiveId" clId="{23C1CD42-10B5-4C18-A75F-F7B7CAC70FD5}" dt="2024-08-30T08:01:14.726" v="865" actId="27918"/>
        <pc:sldMkLst>
          <pc:docMk/>
          <pc:sldMk cId="442366372" sldId="270"/>
        </pc:sldMkLst>
        <pc:graphicFrameChg chg="add del mod">
          <ac:chgData name="Alena Neužilová" userId="a41fd9a238623c36" providerId="LiveId" clId="{23C1CD42-10B5-4C18-A75F-F7B7CAC70FD5}" dt="2024-08-30T07:48:58.952" v="713" actId="21"/>
          <ac:graphicFrameMkLst>
            <pc:docMk/>
            <pc:sldMk cId="442366372" sldId="270"/>
            <ac:graphicFrameMk id="2" creationId="{78287F73-9EB9-E79E-45E9-ACB2A1778783}"/>
          </ac:graphicFrameMkLst>
        </pc:graphicFrameChg>
        <pc:graphicFrameChg chg="add mod">
          <ac:chgData name="Alena Neužilová" userId="a41fd9a238623c36" providerId="LiveId" clId="{23C1CD42-10B5-4C18-A75F-F7B7CAC70FD5}" dt="2024-08-30T07:54:37.601" v="771"/>
          <ac:graphicFrameMkLst>
            <pc:docMk/>
            <pc:sldMk cId="442366372" sldId="270"/>
            <ac:graphicFrameMk id="3" creationId="{3499E349-66DA-9673-4494-1F786AD70DE3}"/>
          </ac:graphicFrameMkLst>
        </pc:graphicFrameChg>
        <pc:graphicFrameChg chg="add mod">
          <ac:chgData name="Alena Neužilová" userId="a41fd9a238623c36" providerId="LiveId" clId="{23C1CD42-10B5-4C18-A75F-F7B7CAC70FD5}" dt="2024-08-30T07:56:13.285" v="816"/>
          <ac:graphicFrameMkLst>
            <pc:docMk/>
            <pc:sldMk cId="442366372" sldId="270"/>
            <ac:graphicFrameMk id="4" creationId="{4F43CACE-1385-3AEF-7B2D-37E9D425E054}"/>
          </ac:graphicFrameMkLst>
        </pc:graphicFrameChg>
      </pc:sldChg>
      <pc:sldChg chg="addSp modSp new mod">
        <pc:chgData name="Alena Neužilová" userId="a41fd9a238623c36" providerId="LiveId" clId="{23C1CD42-10B5-4C18-A75F-F7B7CAC70FD5}" dt="2024-08-30T08:00:33.321" v="862"/>
        <pc:sldMkLst>
          <pc:docMk/>
          <pc:sldMk cId="288349109" sldId="271"/>
        </pc:sldMkLst>
        <pc:graphicFrameChg chg="add mod">
          <ac:chgData name="Alena Neužilová" userId="a41fd9a238623c36" providerId="LiveId" clId="{23C1CD42-10B5-4C18-A75F-F7B7CAC70FD5}" dt="2024-08-30T08:00:33.321" v="862"/>
          <ac:graphicFrameMkLst>
            <pc:docMk/>
            <pc:sldMk cId="288349109" sldId="271"/>
            <ac:graphicFrameMk id="2" creationId="{C90D8FB4-4AA1-9355-DFEE-5C70EE77F255}"/>
          </ac:graphicFrameMkLst>
        </pc:graphicFrameChg>
      </pc:sldChg>
      <pc:sldChg chg="addSp modSp new mod">
        <pc:chgData name="Alena Neužilová" userId="a41fd9a238623c36" providerId="LiveId" clId="{23C1CD42-10B5-4C18-A75F-F7B7CAC70FD5}" dt="2024-08-30T08:24:06.601" v="1042" actId="27918"/>
        <pc:sldMkLst>
          <pc:docMk/>
          <pc:sldMk cId="2834200307" sldId="272"/>
        </pc:sldMkLst>
        <pc:graphicFrameChg chg="add mod">
          <ac:chgData name="Alena Neužilová" userId="a41fd9a238623c36" providerId="LiveId" clId="{23C1CD42-10B5-4C18-A75F-F7B7CAC70FD5}" dt="2024-08-30T08:05:25.238" v="925" actId="20577"/>
          <ac:graphicFrameMkLst>
            <pc:docMk/>
            <pc:sldMk cId="2834200307" sldId="272"/>
            <ac:graphicFrameMk id="2" creationId="{6B9BF497-7A90-4DD3-33B8-24B14CF03C6B}"/>
          </ac:graphicFrameMkLst>
        </pc:graphicFrameChg>
      </pc:sldChg>
      <pc:sldChg chg="addSp modSp new mod">
        <pc:chgData name="Alena Neužilová" userId="a41fd9a238623c36" providerId="LiveId" clId="{23C1CD42-10B5-4C18-A75F-F7B7CAC70FD5}" dt="2024-08-30T08:24:06.574" v="1041" actId="27918"/>
        <pc:sldMkLst>
          <pc:docMk/>
          <pc:sldMk cId="1122414582" sldId="273"/>
        </pc:sldMkLst>
        <pc:graphicFrameChg chg="add mod">
          <ac:chgData name="Alena Neužilová" userId="a41fd9a238623c36" providerId="LiveId" clId="{23C1CD42-10B5-4C18-A75F-F7B7CAC70FD5}" dt="2024-08-30T08:14:50.179" v="982"/>
          <ac:graphicFrameMkLst>
            <pc:docMk/>
            <pc:sldMk cId="1122414582" sldId="273"/>
            <ac:graphicFrameMk id="4" creationId="{60061CC7-C308-C8E5-CAC3-D79763D12C43}"/>
          </ac:graphicFrameMkLst>
        </pc:graphicFrameChg>
        <pc:picChg chg="add mod">
          <ac:chgData name="Alena Neužilová" userId="a41fd9a238623c36" providerId="LiveId" clId="{23C1CD42-10B5-4C18-A75F-F7B7CAC70FD5}" dt="2024-08-30T08:06:44.030" v="929" actId="962"/>
          <ac:picMkLst>
            <pc:docMk/>
            <pc:sldMk cId="1122414582" sldId="273"/>
            <ac:picMk id="3" creationId="{F31FA100-C3CF-E746-A76C-BCB157F846FF}"/>
          </ac:picMkLst>
        </pc:picChg>
      </pc:sldChg>
      <pc:sldChg chg="addSp delSp modSp new mod">
        <pc:chgData name="Alena Neužilová" userId="a41fd9a238623c36" providerId="LiveId" clId="{23C1CD42-10B5-4C18-A75F-F7B7CAC70FD5}" dt="2024-08-30T08:23:53.301" v="1040"/>
        <pc:sldMkLst>
          <pc:docMk/>
          <pc:sldMk cId="3596421668" sldId="274"/>
        </pc:sldMkLst>
        <pc:graphicFrameChg chg="add mod">
          <ac:chgData name="Alena Neužilová" userId="a41fd9a238623c36" providerId="LiveId" clId="{23C1CD42-10B5-4C18-A75F-F7B7CAC70FD5}" dt="2024-08-30T08:23:53.301" v="1040"/>
          <ac:graphicFrameMkLst>
            <pc:docMk/>
            <pc:sldMk cId="3596421668" sldId="274"/>
            <ac:graphicFrameMk id="2" creationId="{8CD7BA7E-525A-5A5C-6CAA-6C95BA459E27}"/>
          </ac:graphicFrameMkLst>
        </pc:graphicFrameChg>
        <pc:picChg chg="add del mod">
          <ac:chgData name="Alena Neužilová" userId="a41fd9a238623c36" providerId="LiveId" clId="{23C1CD42-10B5-4C18-A75F-F7B7CAC70FD5}" dt="2024-08-30T08:20:28.735" v="995" actId="21"/>
          <ac:picMkLst>
            <pc:docMk/>
            <pc:sldMk cId="3596421668" sldId="274"/>
            <ac:picMk id="4" creationId="{BBCBB8FA-51E5-482A-C9F8-C56D203C3AA7}"/>
          </ac:picMkLst>
        </pc:picChg>
        <pc:picChg chg="add mod">
          <ac:chgData name="Alena Neužilová" userId="a41fd9a238623c36" providerId="LiveId" clId="{23C1CD42-10B5-4C18-A75F-F7B7CAC70FD5}" dt="2024-08-30T08:21:55.539" v="1000" actId="1076"/>
          <ac:picMkLst>
            <pc:docMk/>
            <pc:sldMk cId="3596421668" sldId="274"/>
            <ac:picMk id="6" creationId="{86C7B14A-3372-077B-2921-1F1FB1A8C8D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1fd9a238623c36/Dokumenty/Auta%20DA/AUTA%20HOTO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398269343676763E-2"/>
          <c:y val="1.4586848113463721E-3"/>
          <c:w val="0.8755850750410008"/>
          <c:h val="0.94020470602305461"/>
        </c:manualLayout>
      </c:layout>
      <c:barChart>
        <c:barDir val="bar"/>
        <c:grouping val="clustered"/>
        <c:varyColors val="0"/>
        <c:ser>
          <c:idx val="0"/>
          <c:order val="0"/>
          <c:tx>
            <c:v>Celkem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8"/>
              <c:pt idx="0">
                <c:v>1990</c:v>
              </c:pt>
              <c:pt idx="1">
                <c:v>1991</c:v>
              </c:pt>
              <c:pt idx="2">
                <c:v>1992</c:v>
              </c:pt>
              <c:pt idx="3">
                <c:v>1993</c:v>
              </c:pt>
              <c:pt idx="4">
                <c:v>1994</c:v>
              </c:pt>
              <c:pt idx="5">
                <c:v>1995</c:v>
              </c:pt>
              <c:pt idx="6">
                <c:v>1996</c:v>
              </c:pt>
              <c:pt idx="7">
                <c:v>1997</c:v>
              </c:pt>
              <c:pt idx="8">
                <c:v>1998</c:v>
              </c:pt>
              <c:pt idx="9">
                <c:v>1999</c:v>
              </c:pt>
              <c:pt idx="10">
                <c:v>2000</c:v>
              </c:pt>
              <c:pt idx="11">
                <c:v>2001</c:v>
              </c:pt>
              <c:pt idx="12">
                <c:v>2002</c:v>
              </c:pt>
              <c:pt idx="13">
                <c:v>2003</c:v>
              </c:pt>
              <c:pt idx="14">
                <c:v>2004</c:v>
              </c:pt>
              <c:pt idx="15">
                <c:v>2005</c:v>
              </c:pt>
              <c:pt idx="16">
                <c:v>2006</c:v>
              </c:pt>
              <c:pt idx="17">
                <c:v>2007</c:v>
              </c:pt>
            </c:strLit>
          </c:cat>
          <c:val>
            <c:numLit>
              <c:formatCode>General</c:formatCode>
              <c:ptCount val="18"/>
              <c:pt idx="0">
                <c:v>235</c:v>
              </c:pt>
              <c:pt idx="1">
                <c:v>261</c:v>
              </c:pt>
              <c:pt idx="2">
                <c:v>286</c:v>
              </c:pt>
              <c:pt idx="3">
                <c:v>251</c:v>
              </c:pt>
              <c:pt idx="4">
                <c:v>298</c:v>
              </c:pt>
              <c:pt idx="5">
                <c:v>385</c:v>
              </c:pt>
              <c:pt idx="6">
                <c:v>391</c:v>
              </c:pt>
              <c:pt idx="7">
                <c:v>469</c:v>
              </c:pt>
              <c:pt idx="8">
                <c:v>471</c:v>
              </c:pt>
              <c:pt idx="9">
                <c:v>543</c:v>
              </c:pt>
              <c:pt idx="10">
                <c:v>586</c:v>
              </c:pt>
              <c:pt idx="11">
                <c:v>732</c:v>
              </c:pt>
              <c:pt idx="12">
                <c:v>753</c:v>
              </c:pt>
              <c:pt idx="13">
                <c:v>848</c:v>
              </c:pt>
              <c:pt idx="14">
                <c:v>1034</c:v>
              </c:pt>
              <c:pt idx="15">
                <c:v>1116</c:v>
              </c:pt>
              <c:pt idx="16">
                <c:v>1192</c:v>
              </c:pt>
              <c:pt idx="17">
                <c:v>1294</c:v>
              </c:pt>
            </c:numLit>
          </c:val>
          <c:extLst>
            <c:ext xmlns:c16="http://schemas.microsoft.com/office/drawing/2014/chart" uri="{C3380CC4-5D6E-409C-BE32-E72D297353CC}">
              <c16:uniqueId val="{00000000-A0F3-4984-B9E4-6177E05EE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4712080"/>
        <c:axId val="304720240"/>
      </c:barChart>
      <c:catAx>
        <c:axId val="304712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4720240"/>
        <c:crosses val="autoZero"/>
        <c:auto val="1"/>
        <c:lblAlgn val="ctr"/>
        <c:lblOffset val="100"/>
        <c:noMultiLvlLbl val="0"/>
      </c:catAx>
      <c:valAx>
        <c:axId val="30472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471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HOTOVO.xlsx]PIVOT!Kontingenční tabulka4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chemeClr val="accent3"/>
                </a:solidFill>
              </a:rPr>
              <a:t>KATEGORIE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812883366560307E-2"/>
          <c:y val="0.22420525511478973"/>
          <c:w val="0.88403962035741124"/>
          <c:h val="0.58164605846894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PIVOT!$E$3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PIVOT!$D$4:$D$8</c:f>
              <c:strCache>
                <c:ptCount val="4"/>
                <c:pt idx="0">
                  <c:v>Car</c:v>
                </c:pt>
                <c:pt idx="1">
                  <c:v>Pickup</c:v>
                </c:pt>
                <c:pt idx="2">
                  <c:v>SUV</c:v>
                </c:pt>
                <c:pt idx="3">
                  <c:v>Van</c:v>
                </c:pt>
              </c:strCache>
            </c:strRef>
          </c:cat>
          <c:val>
            <c:numRef>
              <c:f>PIVOT!$E$4:$E$8</c:f>
              <c:numCache>
                <c:formatCode>General</c:formatCode>
                <c:ptCount val="4"/>
                <c:pt idx="0">
                  <c:v>16776</c:v>
                </c:pt>
                <c:pt idx="1">
                  <c:v>6824</c:v>
                </c:pt>
                <c:pt idx="2">
                  <c:v>7423</c:v>
                </c:pt>
                <c:pt idx="3">
                  <c:v>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0-4427-A945-132A2C509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997087"/>
        <c:axId val="2004972127"/>
      </c:barChart>
      <c:catAx>
        <c:axId val="20049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4972127"/>
        <c:crosses val="autoZero"/>
        <c:auto val="1"/>
        <c:lblAlgn val="ctr"/>
        <c:lblOffset val="100"/>
        <c:noMultiLvlLbl val="0"/>
      </c:catAx>
      <c:valAx>
        <c:axId val="2004972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499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HOTOVO.xlsx]PIVOT!Kontingenční tabulka10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cs-CZ" sz="2800" b="1" dirty="0">
                <a:solidFill>
                  <a:schemeClr val="accent3"/>
                </a:solidFill>
              </a:rPr>
              <a:t>POČET OSOB</a:t>
            </a:r>
            <a:endParaRPr lang="en-US" sz="2800" b="1" dirty="0">
              <a:solidFill>
                <a:schemeClr val="accent3"/>
              </a:solidFill>
            </a:endParaRPr>
          </a:p>
        </c:rich>
      </c:tx>
      <c:layout>
        <c:manualLayout>
          <c:xMode val="edge"/>
          <c:yMode val="edge"/>
          <c:x val="0.32366539002595485"/>
          <c:y val="3.6695063444897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265703426493528E-2"/>
          <c:y val="0.18662849224318367"/>
          <c:w val="0.88164909104006395"/>
          <c:h val="0.60722991817803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PIVOT!$B$22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PIVOT!$A$23:$A$34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12</c:v>
                </c:pt>
                <c:pt idx="10">
                  <c:v>15</c:v>
                </c:pt>
              </c:strCache>
            </c:strRef>
          </c:cat>
          <c:val>
            <c:numRef>
              <c:f>PIVOT!$B$23:$B$34</c:f>
              <c:numCache>
                <c:formatCode>General</c:formatCode>
                <c:ptCount val="11"/>
                <c:pt idx="0">
                  <c:v>1</c:v>
                </c:pt>
                <c:pt idx="1">
                  <c:v>1604</c:v>
                </c:pt>
                <c:pt idx="2">
                  <c:v>1693</c:v>
                </c:pt>
                <c:pt idx="3">
                  <c:v>2992</c:v>
                </c:pt>
                <c:pt idx="4">
                  <c:v>16901</c:v>
                </c:pt>
                <c:pt idx="5">
                  <c:v>3856</c:v>
                </c:pt>
                <c:pt idx="6">
                  <c:v>2012</c:v>
                </c:pt>
                <c:pt idx="7">
                  <c:v>1086</c:v>
                </c:pt>
                <c:pt idx="8">
                  <c:v>138</c:v>
                </c:pt>
                <c:pt idx="9">
                  <c:v>235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6-4054-8E6F-EDFA7C2E2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5008607"/>
        <c:axId val="2005009087"/>
      </c:barChart>
      <c:catAx>
        <c:axId val="200500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5009087"/>
        <c:crosses val="autoZero"/>
        <c:auto val="1"/>
        <c:lblAlgn val="ctr"/>
        <c:lblOffset val="100"/>
        <c:noMultiLvlLbl val="0"/>
      </c:catAx>
      <c:valAx>
        <c:axId val="2005009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5008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HOTOVO.xlsx]PIVOT!Kontingenční tabulka3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accent3"/>
                </a:solidFill>
              </a:rPr>
              <a:t>POHON</a:t>
            </a:r>
          </a:p>
        </c:rich>
      </c:tx>
      <c:layout>
        <c:manualLayout>
          <c:xMode val="edge"/>
          <c:yMode val="edge"/>
          <c:x val="0.34598502960840694"/>
          <c:y val="9.593275858208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7790133641825025E-2"/>
          <c:y val="0.23455865950895771"/>
          <c:w val="0.73869092110201007"/>
          <c:h val="0.65691365502389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PIVOT!$A$4:$A$8</c:f>
              <c:strCache>
                <c:ptCount val="4"/>
                <c:pt idx="0">
                  <c:v>4WD</c:v>
                </c:pt>
                <c:pt idx="1">
                  <c:v>AWD</c:v>
                </c:pt>
                <c:pt idx="2">
                  <c:v>FWD</c:v>
                </c:pt>
                <c:pt idx="3">
                  <c:v>RWD</c:v>
                </c:pt>
              </c:strCache>
            </c:strRef>
          </c:cat>
          <c:val>
            <c:numRef>
              <c:f>PIVOT!$B$4:$B$8</c:f>
              <c:numCache>
                <c:formatCode>General</c:formatCode>
                <c:ptCount val="4"/>
                <c:pt idx="0">
                  <c:v>6698</c:v>
                </c:pt>
                <c:pt idx="1">
                  <c:v>5987</c:v>
                </c:pt>
                <c:pt idx="2">
                  <c:v>9227</c:v>
                </c:pt>
                <c:pt idx="3">
                  <c:v>9160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9-40FF-9BAB-71840FC0B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5025887"/>
        <c:axId val="2005026367"/>
      </c:barChart>
      <c:catAx>
        <c:axId val="200502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5026367"/>
        <c:crosses val="autoZero"/>
        <c:auto val="1"/>
        <c:lblAlgn val="ctr"/>
        <c:lblOffset val="100"/>
        <c:noMultiLvlLbl val="0"/>
      </c:catAx>
      <c:valAx>
        <c:axId val="200502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502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HOTOVO.xlsx]PIVOT!Kontingenční tabulka8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chemeClr val="accent3"/>
                </a:solidFill>
              </a:rPr>
              <a:t>PŘEVODOVKA</a:t>
            </a:r>
          </a:p>
        </c:rich>
      </c:tx>
      <c:layout>
        <c:manualLayout>
          <c:xMode val="edge"/>
          <c:yMode val="edge"/>
          <c:x val="0.29232449385439185"/>
          <c:y val="4.6633269339643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234063349010306E-2"/>
          <c:y val="0.27374501152719571"/>
          <c:w val="0.8898863866736727"/>
          <c:h val="0.50465908184725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PIVOT!$B$13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PIVOT!$A$14:$A$17</c:f>
              <c:strCache>
                <c:ptCount val="3"/>
                <c:pt idx="0">
                  <c:v>Automatic</c:v>
                </c:pt>
                <c:pt idx="1">
                  <c:v>CVT</c:v>
                </c:pt>
                <c:pt idx="2">
                  <c:v>Manual</c:v>
                </c:pt>
              </c:strCache>
            </c:strRef>
          </c:cat>
          <c:val>
            <c:numRef>
              <c:f>PIVOT!$B$14:$B$17</c:f>
              <c:numCache>
                <c:formatCode>General</c:formatCode>
                <c:ptCount val="3"/>
                <c:pt idx="0">
                  <c:v>19874</c:v>
                </c:pt>
                <c:pt idx="1">
                  <c:v>1551</c:v>
                </c:pt>
                <c:pt idx="2">
                  <c:v>9631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8-4763-8751-4F29859A5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925087"/>
        <c:axId val="2004921247"/>
      </c:barChart>
      <c:catAx>
        <c:axId val="200492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4921247"/>
        <c:crosses val="autoZero"/>
        <c:auto val="1"/>
        <c:lblAlgn val="ctr"/>
        <c:lblOffset val="100"/>
        <c:noMultiLvlLbl val="0"/>
      </c:catAx>
      <c:valAx>
        <c:axId val="2004921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04925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3"/>
                </a:solidFill>
              </a:rPr>
              <a:t>ABS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PIVOT!$B$41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1-4EFE-8DA3-78DB76DB230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1-4EFE-8DA3-78DB76DB230B}"/>
              </c:ext>
            </c:extLst>
          </c:dPt>
          <c:cat>
            <c:strRef>
              <c:f>PIVOT!$A$42:$A$44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PIVOT!$B$42:$B$44</c:f>
              <c:numCache>
                <c:formatCode>General</c:formatCode>
                <c:ptCount val="2"/>
                <c:pt idx="0">
                  <c:v>2659</c:v>
                </c:pt>
                <c:pt idx="1">
                  <c:v>29657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30-4D03-A543-081AF2E31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80787317450703278"/>
          <c:y val="6.7834211556470445E-2"/>
          <c:w val="0.15358536913655024"/>
          <c:h val="0.93205387788064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cs-CZ" b="1" dirty="0">
                <a:solidFill>
                  <a:schemeClr val="accent3"/>
                </a:solidFill>
              </a:rPr>
              <a:t>ASC</a:t>
            </a:r>
            <a:endParaRPr lang="en-US" b="1" dirty="0">
              <a:solidFill>
                <a:schemeClr val="accent3"/>
              </a:solidFill>
            </a:endParaRPr>
          </a:p>
        </c:rich>
      </c:tx>
      <c:layout>
        <c:manualLayout>
          <c:xMode val="edge"/>
          <c:yMode val="edge"/>
          <c:x val="0.43631215198567469"/>
          <c:y val="4.851004851004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PIVOT!$E$41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58-4611-A9E5-428C9C6CD27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58-4611-A9E5-428C9C6CD275}"/>
              </c:ext>
            </c:extLst>
          </c:dPt>
          <c:cat>
            <c:strRef>
              <c:f>PIVOT!$D$42:$D$44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PIVOT!$E$42:$E$44</c:f>
              <c:numCache>
                <c:formatCode>General</c:formatCode>
                <c:ptCount val="2"/>
                <c:pt idx="0">
                  <c:v>10586</c:v>
                </c:pt>
                <c:pt idx="1">
                  <c:v>21730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58-4611-A9E5-428C9C6CD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67372292540535228"/>
          <c:y val="8.0525589187006488E-2"/>
          <c:w val="0.17440791571614295"/>
          <c:h val="0.84009254560435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3"/>
                </a:solidFill>
              </a:rPr>
              <a:t>TCS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5747434979718444"/>
          <c:y val="0.31210715448813547"/>
          <c:w val="0.37590165739772041"/>
          <c:h val="0.57251140186706884"/>
        </c:manualLayout>
      </c:layout>
      <c:doughnutChart>
        <c:varyColors val="1"/>
        <c:ser>
          <c:idx val="0"/>
          <c:order val="0"/>
          <c:tx>
            <c:strRef>
              <c:f>PIVOT!$H$41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70-4571-86BD-C04FBC55CE2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70-4571-86BD-C04FBC55CE2E}"/>
              </c:ext>
            </c:extLst>
          </c:dPt>
          <c:cat>
            <c:strRef>
              <c:f>PIVOT!$G$42:$G$44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PIVOT!$H$42:$H$44</c:f>
              <c:numCache>
                <c:formatCode>General</c:formatCode>
                <c:ptCount val="2"/>
                <c:pt idx="0">
                  <c:v>9394</c:v>
                </c:pt>
                <c:pt idx="1">
                  <c:v>22922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D-43E1-825F-353B9E88C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69237789769285829"/>
          <c:y val="6.9270797662459999E-2"/>
          <c:w val="0.27265706734210676"/>
          <c:h val="0.82742122822882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cs-CZ" b="1" dirty="0">
                <a:solidFill>
                  <a:schemeClr val="accent3"/>
                </a:solidFill>
              </a:rPr>
              <a:t>TPMS</a:t>
            </a:r>
          </a:p>
          <a:p>
            <a:pPr>
              <a:defRPr b="1">
                <a:solidFill>
                  <a:schemeClr val="accent3"/>
                </a:solidFill>
              </a:defRPr>
            </a:pPr>
            <a:endParaRPr lang="cs-CZ" b="1" dirty="0">
              <a:solidFill>
                <a:schemeClr val="accent3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PIVOT!$K$41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27-4CD3-A2DE-9426C0AAF13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27-4CD3-A2DE-9426C0AAF13B}"/>
              </c:ext>
            </c:extLst>
          </c:dPt>
          <c:cat>
            <c:strRef>
              <c:f>PIVOT!$J$42:$J$44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PIVOT!$K$42:$K$44</c:f>
              <c:numCache>
                <c:formatCode>General</c:formatCode>
                <c:ptCount val="2"/>
                <c:pt idx="0">
                  <c:v>10082</c:v>
                </c:pt>
                <c:pt idx="1">
                  <c:v>22234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27-4CD3-A2DE-9426C0AAF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71267119254323974"/>
          <c:y val="0.12700544784843071"/>
          <c:w val="0.25527752540547816"/>
          <c:h val="0.82376614687869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b="1" dirty="0">
                <a:solidFill>
                  <a:schemeClr val="accent3"/>
                </a:solidFill>
              </a:rPr>
              <a:t>PARKOVACÍ ASISTENT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21697567433762213"/>
          <c:y val="2.9901336537508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PIVOT!$B$48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8-4EBF-A2BF-547BFF87CB6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8-4EBF-A2BF-547BFF87CB65}"/>
              </c:ext>
            </c:extLst>
          </c:dPt>
          <c:cat>
            <c:strRef>
              <c:f>PIVOT!$A$49:$A$51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PIVOT!$B$49:$B$51</c:f>
              <c:numCache>
                <c:formatCode>General</c:formatCode>
                <c:ptCount val="2"/>
                <c:pt idx="0">
                  <c:v>26438</c:v>
                </c:pt>
                <c:pt idx="1">
                  <c:v>5878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56-4EC1-8EFC-35C91F5D1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74484373000906723"/>
          <c:y val="0.23058131592679057"/>
          <c:w val="0.22866393816508968"/>
          <c:h val="0.741725483104549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HOTOVO.xlsx]PIVOT!Kontingenční tabulka17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r>
              <a:rPr lang="cs-CZ" b="1" dirty="0">
                <a:solidFill>
                  <a:schemeClr val="accent3"/>
                </a:solidFill>
              </a:rPr>
              <a:t>ZADNÍ KAMERA</a:t>
            </a:r>
          </a:p>
          <a:p>
            <a:pPr>
              <a:defRPr b="1">
                <a:solidFill>
                  <a:schemeClr val="accent3"/>
                </a:solidFill>
              </a:defRPr>
            </a:pPr>
            <a:endParaRPr lang="cs-CZ" b="1" dirty="0">
              <a:solidFill>
                <a:schemeClr val="accent3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3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PIVOT!$E$48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1C-4653-B44A-7F4E985588E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1C-4653-B44A-7F4E985588EB}"/>
              </c:ext>
            </c:extLst>
          </c:dPt>
          <c:cat>
            <c:strRef>
              <c:f>PIVOT!$D$49:$D$51</c:f>
              <c:strCache>
                <c:ptCount val="2"/>
                <c:pt idx="0">
                  <c:v>NE</c:v>
                </c:pt>
                <c:pt idx="1">
                  <c:v>ANO</c:v>
                </c:pt>
              </c:strCache>
            </c:strRef>
          </c:cat>
          <c:val>
            <c:numRef>
              <c:f>PIVOT!$E$49:$E$51</c:f>
              <c:numCache>
                <c:formatCode>General</c:formatCode>
                <c:ptCount val="2"/>
                <c:pt idx="0">
                  <c:v>22051</c:v>
                </c:pt>
                <c:pt idx="1">
                  <c:v>10265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1C-4653-B44A-7F4E98558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76609009434934461"/>
          <c:y val="0.25825109562523352"/>
          <c:w val="0.23390996041313072"/>
          <c:h val="0.70022081355688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Celkem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0">
                <c:v>2008</c:v>
              </c:pt>
              <c:pt idx="1">
                <c:v>2009</c:v>
              </c:pt>
              <c:pt idx="2">
                <c:v>2010</c:v>
              </c:pt>
              <c:pt idx="3">
                <c:v>2011</c:v>
              </c:pt>
              <c:pt idx="4">
                <c:v>2012</c:v>
              </c:pt>
              <c:pt idx="5">
                <c:v>2013</c:v>
              </c:pt>
              <c:pt idx="6">
                <c:v>2014</c:v>
              </c:pt>
              <c:pt idx="7">
                <c:v>2015</c:v>
              </c:pt>
              <c:pt idx="8">
                <c:v>2016</c:v>
              </c:pt>
              <c:pt idx="9">
                <c:v>2018</c:v>
              </c:pt>
              <c:pt idx="10">
                <c:v>2019</c:v>
              </c:pt>
            </c:strLit>
          </c:cat>
          <c:val>
            <c:numLit>
              <c:formatCode>General</c:formatCode>
              <c:ptCount val="11"/>
              <c:pt idx="0">
                <c:v>1382</c:v>
              </c:pt>
              <c:pt idx="1">
                <c:v>1437</c:v>
              </c:pt>
              <c:pt idx="2">
                <c:v>1456</c:v>
              </c:pt>
              <c:pt idx="3">
                <c:v>1671</c:v>
              </c:pt>
              <c:pt idx="4">
                <c:v>1870</c:v>
              </c:pt>
              <c:pt idx="5">
                <c:v>1898</c:v>
              </c:pt>
              <c:pt idx="6">
                <c:v>1897</c:v>
              </c:pt>
              <c:pt idx="7">
                <c:v>2103</c:v>
              </c:pt>
              <c:pt idx="8">
                <c:v>2225</c:v>
              </c:pt>
              <c:pt idx="9">
                <c:v>2801</c:v>
              </c:pt>
              <c:pt idx="10">
                <c:v>2431</c:v>
              </c:pt>
            </c:numLit>
          </c:val>
          <c:extLst>
            <c:ext xmlns:c16="http://schemas.microsoft.com/office/drawing/2014/chart" uri="{C3380CC4-5D6E-409C-BE32-E72D297353CC}">
              <c16:uniqueId val="{00000000-750F-47BE-B7FC-2EF44F708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830672"/>
        <c:axId val="302836912"/>
      </c:barChart>
      <c:catAx>
        <c:axId val="30283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2836912"/>
        <c:crosses val="autoZero"/>
        <c:auto val="1"/>
        <c:lblAlgn val="ctr"/>
        <c:lblOffset val="100"/>
        <c:noMultiLvlLbl val="0"/>
      </c:catAx>
      <c:valAx>
        <c:axId val="30283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283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HOTOVO.xlsx]CENY!Kontingenční tabulka1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cs-CZ" sz="2400" b="1" dirty="0">
                <a:solidFill>
                  <a:schemeClr val="accent4"/>
                </a:solidFill>
              </a:rPr>
              <a:t>POČET NABÍZENÝCH VOZŮ PODLE CENY</a:t>
            </a:r>
            <a:endParaRPr lang="en-US" sz="2400" b="1" dirty="0">
              <a:solidFill>
                <a:schemeClr val="accent4"/>
              </a:solidFill>
            </a:endParaRPr>
          </a:p>
        </c:rich>
      </c:tx>
      <c:layout>
        <c:manualLayout>
          <c:xMode val="edge"/>
          <c:yMode val="edge"/>
          <c:x val="0.27042708333333332"/>
          <c:y val="2.4074074074074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778472410669008E-2"/>
          <c:y val="9.5866489602466839E-2"/>
          <c:w val="0.96553517301380964"/>
          <c:h val="0.82215997351367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CENY!$B$2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CENY!$A$3:$A$10231</c:f>
              <c:strCache>
                <c:ptCount val="10228"/>
                <c:pt idx="0">
                  <c:v>6929</c:v>
                </c:pt>
                <c:pt idx="1">
                  <c:v>7149</c:v>
                </c:pt>
                <c:pt idx="2">
                  <c:v>7399</c:v>
                </c:pt>
                <c:pt idx="3">
                  <c:v>7599</c:v>
                </c:pt>
                <c:pt idx="4">
                  <c:v>7709</c:v>
                </c:pt>
                <c:pt idx="5">
                  <c:v>7729</c:v>
                </c:pt>
                <c:pt idx="6">
                  <c:v>7839</c:v>
                </c:pt>
                <c:pt idx="7">
                  <c:v>7879</c:v>
                </c:pt>
                <c:pt idx="8">
                  <c:v>8079</c:v>
                </c:pt>
                <c:pt idx="9">
                  <c:v>8159</c:v>
                </c:pt>
                <c:pt idx="10">
                  <c:v>8189</c:v>
                </c:pt>
                <c:pt idx="11">
                  <c:v>8199</c:v>
                </c:pt>
                <c:pt idx="12">
                  <c:v>8290</c:v>
                </c:pt>
                <c:pt idx="13">
                  <c:v>8299</c:v>
                </c:pt>
                <c:pt idx="14">
                  <c:v>8309</c:v>
                </c:pt>
                <c:pt idx="15">
                  <c:v>8455</c:v>
                </c:pt>
                <c:pt idx="16">
                  <c:v>8495</c:v>
                </c:pt>
                <c:pt idx="17">
                  <c:v>8559</c:v>
                </c:pt>
                <c:pt idx="18">
                  <c:v>8579</c:v>
                </c:pt>
                <c:pt idx="19">
                  <c:v>8599</c:v>
                </c:pt>
                <c:pt idx="20">
                  <c:v>8649</c:v>
                </c:pt>
                <c:pt idx="21">
                  <c:v>8669</c:v>
                </c:pt>
                <c:pt idx="22">
                  <c:v>8695</c:v>
                </c:pt>
                <c:pt idx="23">
                  <c:v>8748</c:v>
                </c:pt>
                <c:pt idx="24">
                  <c:v>8749</c:v>
                </c:pt>
                <c:pt idx="25">
                  <c:v>8759</c:v>
                </c:pt>
                <c:pt idx="26">
                  <c:v>8769</c:v>
                </c:pt>
                <c:pt idx="27">
                  <c:v>8781</c:v>
                </c:pt>
                <c:pt idx="28">
                  <c:v>8829</c:v>
                </c:pt>
                <c:pt idx="29">
                  <c:v>8895</c:v>
                </c:pt>
                <c:pt idx="30">
                  <c:v>8975</c:v>
                </c:pt>
                <c:pt idx="31">
                  <c:v>8995</c:v>
                </c:pt>
                <c:pt idx="32">
                  <c:v>8999</c:v>
                </c:pt>
                <c:pt idx="33">
                  <c:v>9019</c:v>
                </c:pt>
                <c:pt idx="34">
                  <c:v>9029</c:v>
                </c:pt>
                <c:pt idx="35">
                  <c:v>9079</c:v>
                </c:pt>
                <c:pt idx="36">
                  <c:v>9095</c:v>
                </c:pt>
                <c:pt idx="37">
                  <c:v>9099</c:v>
                </c:pt>
                <c:pt idx="38">
                  <c:v>9148</c:v>
                </c:pt>
                <c:pt idx="39">
                  <c:v>9149</c:v>
                </c:pt>
                <c:pt idx="40">
                  <c:v>9179</c:v>
                </c:pt>
                <c:pt idx="41">
                  <c:v>9200</c:v>
                </c:pt>
                <c:pt idx="42">
                  <c:v>9218</c:v>
                </c:pt>
                <c:pt idx="43">
                  <c:v>9219</c:v>
                </c:pt>
                <c:pt idx="44">
                  <c:v>9224</c:v>
                </c:pt>
                <c:pt idx="45">
                  <c:v>9225</c:v>
                </c:pt>
                <c:pt idx="46">
                  <c:v>9229</c:v>
                </c:pt>
                <c:pt idx="47">
                  <c:v>9249</c:v>
                </c:pt>
                <c:pt idx="48">
                  <c:v>9265</c:v>
                </c:pt>
                <c:pt idx="49">
                  <c:v>9270</c:v>
                </c:pt>
                <c:pt idx="50">
                  <c:v>9309</c:v>
                </c:pt>
                <c:pt idx="51">
                  <c:v>9387</c:v>
                </c:pt>
                <c:pt idx="52">
                  <c:v>9393</c:v>
                </c:pt>
                <c:pt idx="53">
                  <c:v>9399</c:v>
                </c:pt>
                <c:pt idx="54">
                  <c:v>9418</c:v>
                </c:pt>
                <c:pt idx="55">
                  <c:v>9419</c:v>
                </c:pt>
                <c:pt idx="56">
                  <c:v>9449</c:v>
                </c:pt>
                <c:pt idx="57">
                  <c:v>9456</c:v>
                </c:pt>
                <c:pt idx="58">
                  <c:v>9475</c:v>
                </c:pt>
                <c:pt idx="59">
                  <c:v>9488</c:v>
                </c:pt>
                <c:pt idx="60">
                  <c:v>9499</c:v>
                </c:pt>
                <c:pt idx="61">
                  <c:v>9500</c:v>
                </c:pt>
                <c:pt idx="62">
                  <c:v>9529</c:v>
                </c:pt>
                <c:pt idx="63">
                  <c:v>9530</c:v>
                </c:pt>
                <c:pt idx="64">
                  <c:v>9570</c:v>
                </c:pt>
                <c:pt idx="65">
                  <c:v>9599</c:v>
                </c:pt>
                <c:pt idx="66">
                  <c:v>9618</c:v>
                </c:pt>
                <c:pt idx="67">
                  <c:v>9629</c:v>
                </c:pt>
                <c:pt idx="68">
                  <c:v>9640</c:v>
                </c:pt>
                <c:pt idx="69">
                  <c:v>9645</c:v>
                </c:pt>
                <c:pt idx="70">
                  <c:v>9662</c:v>
                </c:pt>
                <c:pt idx="71">
                  <c:v>9665</c:v>
                </c:pt>
                <c:pt idx="72">
                  <c:v>9699</c:v>
                </c:pt>
                <c:pt idx="73">
                  <c:v>9730</c:v>
                </c:pt>
                <c:pt idx="74">
                  <c:v>9740</c:v>
                </c:pt>
                <c:pt idx="75">
                  <c:v>9749</c:v>
                </c:pt>
                <c:pt idx="76">
                  <c:v>9770</c:v>
                </c:pt>
                <c:pt idx="77">
                  <c:v>9779</c:v>
                </c:pt>
                <c:pt idx="78">
                  <c:v>9795</c:v>
                </c:pt>
                <c:pt idx="79">
                  <c:v>9799</c:v>
                </c:pt>
                <c:pt idx="80">
                  <c:v>9809</c:v>
                </c:pt>
                <c:pt idx="81">
                  <c:v>9825</c:v>
                </c:pt>
                <c:pt idx="82">
                  <c:v>9849</c:v>
                </c:pt>
                <c:pt idx="83">
                  <c:v>9869</c:v>
                </c:pt>
                <c:pt idx="84">
                  <c:v>9876</c:v>
                </c:pt>
                <c:pt idx="85">
                  <c:v>9895</c:v>
                </c:pt>
                <c:pt idx="86">
                  <c:v>9899</c:v>
                </c:pt>
                <c:pt idx="87">
                  <c:v>9900</c:v>
                </c:pt>
                <c:pt idx="88">
                  <c:v>9910</c:v>
                </c:pt>
                <c:pt idx="89">
                  <c:v>9918</c:v>
                </c:pt>
                <c:pt idx="90">
                  <c:v>9950</c:v>
                </c:pt>
                <c:pt idx="91">
                  <c:v>9958</c:v>
                </c:pt>
                <c:pt idx="92">
                  <c:v>9962</c:v>
                </c:pt>
                <c:pt idx="93">
                  <c:v>9970</c:v>
                </c:pt>
                <c:pt idx="94">
                  <c:v>9985</c:v>
                </c:pt>
                <c:pt idx="95">
                  <c:v>9987</c:v>
                </c:pt>
                <c:pt idx="96">
                  <c:v>9989</c:v>
                </c:pt>
                <c:pt idx="97">
                  <c:v>9990</c:v>
                </c:pt>
                <c:pt idx="98">
                  <c:v>9995</c:v>
                </c:pt>
                <c:pt idx="99">
                  <c:v>9999</c:v>
                </c:pt>
                <c:pt idx="100">
                  <c:v>10049</c:v>
                </c:pt>
                <c:pt idx="101">
                  <c:v>10095</c:v>
                </c:pt>
                <c:pt idx="102">
                  <c:v>10099</c:v>
                </c:pt>
                <c:pt idx="103">
                  <c:v>10109</c:v>
                </c:pt>
                <c:pt idx="104">
                  <c:v>10110</c:v>
                </c:pt>
                <c:pt idx="105">
                  <c:v>10128</c:v>
                </c:pt>
                <c:pt idx="106">
                  <c:v>10148</c:v>
                </c:pt>
                <c:pt idx="107">
                  <c:v>10154</c:v>
                </c:pt>
                <c:pt idx="108">
                  <c:v>10157</c:v>
                </c:pt>
                <c:pt idx="109">
                  <c:v>10185</c:v>
                </c:pt>
                <c:pt idx="110">
                  <c:v>10195</c:v>
                </c:pt>
                <c:pt idx="111">
                  <c:v>10196</c:v>
                </c:pt>
                <c:pt idx="112">
                  <c:v>10199</c:v>
                </c:pt>
                <c:pt idx="113">
                  <c:v>10200</c:v>
                </c:pt>
                <c:pt idx="114">
                  <c:v>10215</c:v>
                </c:pt>
                <c:pt idx="115">
                  <c:v>10224</c:v>
                </c:pt>
                <c:pt idx="116">
                  <c:v>10230</c:v>
                </c:pt>
                <c:pt idx="117">
                  <c:v>10249</c:v>
                </c:pt>
                <c:pt idx="118">
                  <c:v>10255</c:v>
                </c:pt>
                <c:pt idx="119">
                  <c:v>10295</c:v>
                </c:pt>
                <c:pt idx="120">
                  <c:v>10299</c:v>
                </c:pt>
                <c:pt idx="121">
                  <c:v>10315</c:v>
                </c:pt>
                <c:pt idx="122">
                  <c:v>10336</c:v>
                </c:pt>
                <c:pt idx="123">
                  <c:v>10349</c:v>
                </c:pt>
                <c:pt idx="124">
                  <c:v>10366</c:v>
                </c:pt>
                <c:pt idx="125">
                  <c:v>10379</c:v>
                </c:pt>
                <c:pt idx="126">
                  <c:v>10385</c:v>
                </c:pt>
                <c:pt idx="127">
                  <c:v>10398</c:v>
                </c:pt>
                <c:pt idx="128">
                  <c:v>10408</c:v>
                </c:pt>
                <c:pt idx="129">
                  <c:v>10415</c:v>
                </c:pt>
                <c:pt idx="130">
                  <c:v>10419</c:v>
                </c:pt>
                <c:pt idx="131">
                  <c:v>10436</c:v>
                </c:pt>
                <c:pt idx="132">
                  <c:v>10439</c:v>
                </c:pt>
                <c:pt idx="133">
                  <c:v>10440</c:v>
                </c:pt>
                <c:pt idx="134">
                  <c:v>10495</c:v>
                </c:pt>
                <c:pt idx="135">
                  <c:v>10499</c:v>
                </c:pt>
                <c:pt idx="136">
                  <c:v>10500</c:v>
                </c:pt>
                <c:pt idx="137">
                  <c:v>10520</c:v>
                </c:pt>
                <c:pt idx="138">
                  <c:v>10540</c:v>
                </c:pt>
                <c:pt idx="139">
                  <c:v>10545</c:v>
                </c:pt>
                <c:pt idx="140">
                  <c:v>10549</c:v>
                </c:pt>
                <c:pt idx="141">
                  <c:v>10554</c:v>
                </c:pt>
                <c:pt idx="142">
                  <c:v>10555</c:v>
                </c:pt>
                <c:pt idx="143">
                  <c:v>10572</c:v>
                </c:pt>
                <c:pt idx="144">
                  <c:v>10575</c:v>
                </c:pt>
                <c:pt idx="145">
                  <c:v>10579</c:v>
                </c:pt>
                <c:pt idx="146">
                  <c:v>10583</c:v>
                </c:pt>
                <c:pt idx="147">
                  <c:v>10598</c:v>
                </c:pt>
                <c:pt idx="148">
                  <c:v>10599</c:v>
                </c:pt>
                <c:pt idx="149">
                  <c:v>10608</c:v>
                </c:pt>
                <c:pt idx="150">
                  <c:v>10615</c:v>
                </c:pt>
                <c:pt idx="151">
                  <c:v>10618</c:v>
                </c:pt>
                <c:pt idx="152">
                  <c:v>10630</c:v>
                </c:pt>
                <c:pt idx="153">
                  <c:v>10633</c:v>
                </c:pt>
                <c:pt idx="154">
                  <c:v>10649</c:v>
                </c:pt>
                <c:pt idx="155">
                  <c:v>10654</c:v>
                </c:pt>
                <c:pt idx="156">
                  <c:v>10663</c:v>
                </c:pt>
                <c:pt idx="157">
                  <c:v>10679</c:v>
                </c:pt>
                <c:pt idx="158">
                  <c:v>10680</c:v>
                </c:pt>
                <c:pt idx="159">
                  <c:v>10685</c:v>
                </c:pt>
                <c:pt idx="160">
                  <c:v>10694</c:v>
                </c:pt>
                <c:pt idx="161">
                  <c:v>10699</c:v>
                </c:pt>
                <c:pt idx="162">
                  <c:v>10721</c:v>
                </c:pt>
                <c:pt idx="163">
                  <c:v>10741</c:v>
                </c:pt>
                <c:pt idx="164">
                  <c:v>10756</c:v>
                </c:pt>
                <c:pt idx="165">
                  <c:v>10758</c:v>
                </c:pt>
                <c:pt idx="166">
                  <c:v>10770</c:v>
                </c:pt>
                <c:pt idx="167">
                  <c:v>10771</c:v>
                </c:pt>
                <c:pt idx="168">
                  <c:v>10775</c:v>
                </c:pt>
                <c:pt idx="169">
                  <c:v>10799</c:v>
                </c:pt>
                <c:pt idx="170">
                  <c:v>10800</c:v>
                </c:pt>
                <c:pt idx="171">
                  <c:v>10810</c:v>
                </c:pt>
                <c:pt idx="172">
                  <c:v>10818</c:v>
                </c:pt>
                <c:pt idx="173">
                  <c:v>10830</c:v>
                </c:pt>
                <c:pt idx="174">
                  <c:v>10835</c:v>
                </c:pt>
                <c:pt idx="175">
                  <c:v>10849</c:v>
                </c:pt>
                <c:pt idx="176">
                  <c:v>10859</c:v>
                </c:pt>
                <c:pt idx="177">
                  <c:v>10875</c:v>
                </c:pt>
                <c:pt idx="178">
                  <c:v>10890</c:v>
                </c:pt>
                <c:pt idx="179">
                  <c:v>10899</c:v>
                </c:pt>
                <c:pt idx="180">
                  <c:v>10900</c:v>
                </c:pt>
                <c:pt idx="181">
                  <c:v>10908</c:v>
                </c:pt>
                <c:pt idx="182">
                  <c:v>10910</c:v>
                </c:pt>
                <c:pt idx="183">
                  <c:v>10915</c:v>
                </c:pt>
                <c:pt idx="184">
                  <c:v>10925</c:v>
                </c:pt>
                <c:pt idx="185">
                  <c:v>10928</c:v>
                </c:pt>
                <c:pt idx="186">
                  <c:v>10930</c:v>
                </c:pt>
                <c:pt idx="187">
                  <c:v>10940</c:v>
                </c:pt>
                <c:pt idx="188">
                  <c:v>10954</c:v>
                </c:pt>
                <c:pt idx="189">
                  <c:v>10955</c:v>
                </c:pt>
                <c:pt idx="190">
                  <c:v>10960</c:v>
                </c:pt>
                <c:pt idx="191">
                  <c:v>10980</c:v>
                </c:pt>
                <c:pt idx="192">
                  <c:v>10990</c:v>
                </c:pt>
                <c:pt idx="193">
                  <c:v>10995</c:v>
                </c:pt>
                <c:pt idx="194">
                  <c:v>10999</c:v>
                </c:pt>
                <c:pt idx="195">
                  <c:v>11049</c:v>
                </c:pt>
                <c:pt idx="196">
                  <c:v>11054</c:v>
                </c:pt>
                <c:pt idx="197">
                  <c:v>11059</c:v>
                </c:pt>
                <c:pt idx="198">
                  <c:v>11068</c:v>
                </c:pt>
                <c:pt idx="199">
                  <c:v>11070</c:v>
                </c:pt>
                <c:pt idx="200">
                  <c:v>11074</c:v>
                </c:pt>
                <c:pt idx="201">
                  <c:v>11078</c:v>
                </c:pt>
                <c:pt idx="202">
                  <c:v>11090</c:v>
                </c:pt>
                <c:pt idx="203">
                  <c:v>11095</c:v>
                </c:pt>
                <c:pt idx="204">
                  <c:v>11099</c:v>
                </c:pt>
                <c:pt idx="205">
                  <c:v>11110</c:v>
                </c:pt>
                <c:pt idx="206">
                  <c:v>11138</c:v>
                </c:pt>
                <c:pt idx="207">
                  <c:v>11150</c:v>
                </c:pt>
                <c:pt idx="208">
                  <c:v>11155</c:v>
                </c:pt>
                <c:pt idx="209">
                  <c:v>11165</c:v>
                </c:pt>
                <c:pt idx="210">
                  <c:v>11171</c:v>
                </c:pt>
                <c:pt idx="211">
                  <c:v>11198</c:v>
                </c:pt>
                <c:pt idx="212">
                  <c:v>11199</c:v>
                </c:pt>
                <c:pt idx="213">
                  <c:v>11200</c:v>
                </c:pt>
                <c:pt idx="214">
                  <c:v>11205</c:v>
                </c:pt>
                <c:pt idx="215">
                  <c:v>11209</c:v>
                </c:pt>
                <c:pt idx="216">
                  <c:v>11230</c:v>
                </c:pt>
                <c:pt idx="217">
                  <c:v>11249</c:v>
                </c:pt>
                <c:pt idx="218">
                  <c:v>11260</c:v>
                </c:pt>
                <c:pt idx="219">
                  <c:v>11288</c:v>
                </c:pt>
                <c:pt idx="220">
                  <c:v>11289</c:v>
                </c:pt>
                <c:pt idx="221">
                  <c:v>11293</c:v>
                </c:pt>
                <c:pt idx="222">
                  <c:v>11299</c:v>
                </c:pt>
                <c:pt idx="223">
                  <c:v>11319</c:v>
                </c:pt>
                <c:pt idx="224">
                  <c:v>11320</c:v>
                </c:pt>
                <c:pt idx="225">
                  <c:v>11333</c:v>
                </c:pt>
                <c:pt idx="226">
                  <c:v>11340</c:v>
                </c:pt>
                <c:pt idx="227">
                  <c:v>11365</c:v>
                </c:pt>
                <c:pt idx="228">
                  <c:v>11370</c:v>
                </c:pt>
                <c:pt idx="229">
                  <c:v>11373</c:v>
                </c:pt>
                <c:pt idx="230">
                  <c:v>11389</c:v>
                </c:pt>
                <c:pt idx="231">
                  <c:v>11399</c:v>
                </c:pt>
                <c:pt idx="232">
                  <c:v>11410</c:v>
                </c:pt>
                <c:pt idx="233">
                  <c:v>11415</c:v>
                </c:pt>
                <c:pt idx="234">
                  <c:v>11420</c:v>
                </c:pt>
                <c:pt idx="235">
                  <c:v>11448</c:v>
                </c:pt>
                <c:pt idx="236">
                  <c:v>11449</c:v>
                </c:pt>
                <c:pt idx="237">
                  <c:v>11454</c:v>
                </c:pt>
                <c:pt idx="238">
                  <c:v>11455</c:v>
                </c:pt>
                <c:pt idx="239">
                  <c:v>11461</c:v>
                </c:pt>
                <c:pt idx="240">
                  <c:v>11479</c:v>
                </c:pt>
                <c:pt idx="241">
                  <c:v>11485</c:v>
                </c:pt>
                <c:pt idx="242">
                  <c:v>11490</c:v>
                </c:pt>
                <c:pt idx="243">
                  <c:v>11495</c:v>
                </c:pt>
                <c:pt idx="244">
                  <c:v>11499</c:v>
                </c:pt>
                <c:pt idx="245">
                  <c:v>11528</c:v>
                </c:pt>
                <c:pt idx="246">
                  <c:v>11530</c:v>
                </c:pt>
                <c:pt idx="247">
                  <c:v>11549</c:v>
                </c:pt>
                <c:pt idx="248">
                  <c:v>11550</c:v>
                </c:pt>
                <c:pt idx="249">
                  <c:v>11557</c:v>
                </c:pt>
                <c:pt idx="250">
                  <c:v>11565</c:v>
                </c:pt>
                <c:pt idx="251">
                  <c:v>11568</c:v>
                </c:pt>
                <c:pt idx="252">
                  <c:v>11578</c:v>
                </c:pt>
                <c:pt idx="253">
                  <c:v>11580</c:v>
                </c:pt>
                <c:pt idx="254">
                  <c:v>11588</c:v>
                </c:pt>
                <c:pt idx="255">
                  <c:v>11590</c:v>
                </c:pt>
                <c:pt idx="256">
                  <c:v>11598</c:v>
                </c:pt>
                <c:pt idx="257">
                  <c:v>11599</c:v>
                </c:pt>
                <c:pt idx="258">
                  <c:v>11600</c:v>
                </c:pt>
                <c:pt idx="259">
                  <c:v>11613</c:v>
                </c:pt>
                <c:pt idx="260">
                  <c:v>11620</c:v>
                </c:pt>
                <c:pt idx="261">
                  <c:v>11628</c:v>
                </c:pt>
                <c:pt idx="262">
                  <c:v>11635</c:v>
                </c:pt>
                <c:pt idx="263">
                  <c:v>11640</c:v>
                </c:pt>
                <c:pt idx="264">
                  <c:v>11649</c:v>
                </c:pt>
                <c:pt idx="265">
                  <c:v>11655</c:v>
                </c:pt>
                <c:pt idx="266">
                  <c:v>11670</c:v>
                </c:pt>
                <c:pt idx="267">
                  <c:v>11689</c:v>
                </c:pt>
                <c:pt idx="268">
                  <c:v>11695</c:v>
                </c:pt>
                <c:pt idx="269">
                  <c:v>11698</c:v>
                </c:pt>
                <c:pt idx="270">
                  <c:v>11699</c:v>
                </c:pt>
                <c:pt idx="271">
                  <c:v>11700</c:v>
                </c:pt>
                <c:pt idx="272">
                  <c:v>11721</c:v>
                </c:pt>
                <c:pt idx="273">
                  <c:v>11738</c:v>
                </c:pt>
                <c:pt idx="274">
                  <c:v>11749</c:v>
                </c:pt>
                <c:pt idx="275">
                  <c:v>11757</c:v>
                </c:pt>
                <c:pt idx="276">
                  <c:v>11775</c:v>
                </c:pt>
                <c:pt idx="277">
                  <c:v>11799</c:v>
                </c:pt>
                <c:pt idx="278">
                  <c:v>11815</c:v>
                </c:pt>
                <c:pt idx="279">
                  <c:v>11838</c:v>
                </c:pt>
                <c:pt idx="280">
                  <c:v>11845</c:v>
                </c:pt>
                <c:pt idx="281">
                  <c:v>11848</c:v>
                </c:pt>
                <c:pt idx="282">
                  <c:v>11849</c:v>
                </c:pt>
                <c:pt idx="283">
                  <c:v>11877</c:v>
                </c:pt>
                <c:pt idx="284">
                  <c:v>11879</c:v>
                </c:pt>
                <c:pt idx="285">
                  <c:v>11881</c:v>
                </c:pt>
                <c:pt idx="286">
                  <c:v>11892</c:v>
                </c:pt>
                <c:pt idx="287">
                  <c:v>11899</c:v>
                </c:pt>
                <c:pt idx="288">
                  <c:v>11900</c:v>
                </c:pt>
                <c:pt idx="289">
                  <c:v>11908</c:v>
                </c:pt>
                <c:pt idx="290">
                  <c:v>11910</c:v>
                </c:pt>
                <c:pt idx="291">
                  <c:v>11915</c:v>
                </c:pt>
                <c:pt idx="292">
                  <c:v>11924</c:v>
                </c:pt>
                <c:pt idx="293">
                  <c:v>11937</c:v>
                </c:pt>
                <c:pt idx="294">
                  <c:v>11949</c:v>
                </c:pt>
                <c:pt idx="295">
                  <c:v>11955</c:v>
                </c:pt>
                <c:pt idx="296">
                  <c:v>11959</c:v>
                </c:pt>
                <c:pt idx="297">
                  <c:v>11960</c:v>
                </c:pt>
                <c:pt idx="298">
                  <c:v>11990</c:v>
                </c:pt>
                <c:pt idx="299">
                  <c:v>11995</c:v>
                </c:pt>
                <c:pt idx="300">
                  <c:v>11999</c:v>
                </c:pt>
                <c:pt idx="301">
                  <c:v>12000</c:v>
                </c:pt>
                <c:pt idx="302">
                  <c:v>12025</c:v>
                </c:pt>
                <c:pt idx="303">
                  <c:v>12028</c:v>
                </c:pt>
                <c:pt idx="304">
                  <c:v>12040</c:v>
                </c:pt>
                <c:pt idx="305">
                  <c:v>12049</c:v>
                </c:pt>
                <c:pt idx="306">
                  <c:v>12050</c:v>
                </c:pt>
                <c:pt idx="307">
                  <c:v>12055</c:v>
                </c:pt>
                <c:pt idx="308">
                  <c:v>12066</c:v>
                </c:pt>
                <c:pt idx="309">
                  <c:v>12070</c:v>
                </c:pt>
                <c:pt idx="310">
                  <c:v>12075</c:v>
                </c:pt>
                <c:pt idx="311">
                  <c:v>12090</c:v>
                </c:pt>
                <c:pt idx="312">
                  <c:v>12098</c:v>
                </c:pt>
                <c:pt idx="313">
                  <c:v>12099</c:v>
                </c:pt>
                <c:pt idx="314">
                  <c:v>12110</c:v>
                </c:pt>
                <c:pt idx="315">
                  <c:v>12123</c:v>
                </c:pt>
                <c:pt idx="316">
                  <c:v>12129</c:v>
                </c:pt>
                <c:pt idx="317">
                  <c:v>12147</c:v>
                </c:pt>
                <c:pt idx="318">
                  <c:v>12164</c:v>
                </c:pt>
                <c:pt idx="319">
                  <c:v>12165</c:v>
                </c:pt>
                <c:pt idx="320">
                  <c:v>12170</c:v>
                </c:pt>
                <c:pt idx="321">
                  <c:v>12175</c:v>
                </c:pt>
                <c:pt idx="322">
                  <c:v>12180</c:v>
                </c:pt>
                <c:pt idx="323">
                  <c:v>12185</c:v>
                </c:pt>
                <c:pt idx="324">
                  <c:v>12187</c:v>
                </c:pt>
                <c:pt idx="325">
                  <c:v>12198</c:v>
                </c:pt>
                <c:pt idx="326">
                  <c:v>12199</c:v>
                </c:pt>
                <c:pt idx="327">
                  <c:v>12200</c:v>
                </c:pt>
                <c:pt idx="328">
                  <c:v>12205</c:v>
                </c:pt>
                <c:pt idx="329">
                  <c:v>12220</c:v>
                </c:pt>
                <c:pt idx="330">
                  <c:v>12221</c:v>
                </c:pt>
                <c:pt idx="331">
                  <c:v>12235</c:v>
                </c:pt>
                <c:pt idx="332">
                  <c:v>12238</c:v>
                </c:pt>
                <c:pt idx="333">
                  <c:v>12240</c:v>
                </c:pt>
                <c:pt idx="334">
                  <c:v>12248</c:v>
                </c:pt>
                <c:pt idx="335">
                  <c:v>12249</c:v>
                </c:pt>
                <c:pt idx="336">
                  <c:v>12258</c:v>
                </c:pt>
                <c:pt idx="337">
                  <c:v>12269</c:v>
                </c:pt>
                <c:pt idx="338">
                  <c:v>12270</c:v>
                </c:pt>
                <c:pt idx="339">
                  <c:v>12289</c:v>
                </c:pt>
                <c:pt idx="340">
                  <c:v>12290</c:v>
                </c:pt>
                <c:pt idx="341">
                  <c:v>12295</c:v>
                </c:pt>
                <c:pt idx="342">
                  <c:v>12298</c:v>
                </c:pt>
                <c:pt idx="343">
                  <c:v>12299</c:v>
                </c:pt>
                <c:pt idx="344">
                  <c:v>12310</c:v>
                </c:pt>
                <c:pt idx="345">
                  <c:v>12315</c:v>
                </c:pt>
                <c:pt idx="346">
                  <c:v>12320</c:v>
                </c:pt>
                <c:pt idx="347">
                  <c:v>12325</c:v>
                </c:pt>
                <c:pt idx="348">
                  <c:v>12349</c:v>
                </c:pt>
                <c:pt idx="349">
                  <c:v>12356</c:v>
                </c:pt>
                <c:pt idx="350">
                  <c:v>12360</c:v>
                </c:pt>
                <c:pt idx="351">
                  <c:v>12367</c:v>
                </c:pt>
                <c:pt idx="352">
                  <c:v>12370</c:v>
                </c:pt>
                <c:pt idx="353">
                  <c:v>12385</c:v>
                </c:pt>
                <c:pt idx="354">
                  <c:v>12388</c:v>
                </c:pt>
                <c:pt idx="355">
                  <c:v>12389</c:v>
                </c:pt>
                <c:pt idx="356">
                  <c:v>12390</c:v>
                </c:pt>
                <c:pt idx="357">
                  <c:v>12399</c:v>
                </c:pt>
                <c:pt idx="358">
                  <c:v>12400</c:v>
                </c:pt>
                <c:pt idx="359">
                  <c:v>12408</c:v>
                </c:pt>
                <c:pt idx="360">
                  <c:v>12412</c:v>
                </c:pt>
                <c:pt idx="361">
                  <c:v>12415</c:v>
                </c:pt>
                <c:pt idx="362">
                  <c:v>12418</c:v>
                </c:pt>
                <c:pt idx="363">
                  <c:v>12420</c:v>
                </c:pt>
                <c:pt idx="364">
                  <c:v>12425</c:v>
                </c:pt>
                <c:pt idx="365">
                  <c:v>12435</c:v>
                </c:pt>
                <c:pt idx="366">
                  <c:v>12450</c:v>
                </c:pt>
                <c:pt idx="367">
                  <c:v>12455</c:v>
                </c:pt>
                <c:pt idx="368">
                  <c:v>12460</c:v>
                </c:pt>
                <c:pt idx="369">
                  <c:v>12470</c:v>
                </c:pt>
                <c:pt idx="370">
                  <c:v>12475</c:v>
                </c:pt>
                <c:pt idx="371">
                  <c:v>12485</c:v>
                </c:pt>
                <c:pt idx="372">
                  <c:v>12490</c:v>
                </c:pt>
                <c:pt idx="373">
                  <c:v>12498</c:v>
                </c:pt>
                <c:pt idx="374">
                  <c:v>12499</c:v>
                </c:pt>
                <c:pt idx="375">
                  <c:v>12500</c:v>
                </c:pt>
                <c:pt idx="376">
                  <c:v>12505</c:v>
                </c:pt>
                <c:pt idx="377">
                  <c:v>12518</c:v>
                </c:pt>
                <c:pt idx="378">
                  <c:v>12525</c:v>
                </c:pt>
                <c:pt idx="379">
                  <c:v>12538</c:v>
                </c:pt>
                <c:pt idx="380">
                  <c:v>12545</c:v>
                </c:pt>
                <c:pt idx="381">
                  <c:v>12549</c:v>
                </c:pt>
                <c:pt idx="382">
                  <c:v>12550</c:v>
                </c:pt>
                <c:pt idx="383">
                  <c:v>12557</c:v>
                </c:pt>
                <c:pt idx="384">
                  <c:v>12565</c:v>
                </c:pt>
                <c:pt idx="385">
                  <c:v>12568</c:v>
                </c:pt>
                <c:pt idx="386">
                  <c:v>12589</c:v>
                </c:pt>
                <c:pt idx="387">
                  <c:v>12598</c:v>
                </c:pt>
                <c:pt idx="388">
                  <c:v>12599</c:v>
                </c:pt>
                <c:pt idx="389">
                  <c:v>12605</c:v>
                </c:pt>
                <c:pt idx="390">
                  <c:v>12608</c:v>
                </c:pt>
                <c:pt idx="391">
                  <c:v>12620</c:v>
                </c:pt>
                <c:pt idx="392">
                  <c:v>12640</c:v>
                </c:pt>
                <c:pt idx="393">
                  <c:v>12645</c:v>
                </c:pt>
                <c:pt idx="394">
                  <c:v>12665</c:v>
                </c:pt>
                <c:pt idx="395">
                  <c:v>12672</c:v>
                </c:pt>
                <c:pt idx="396">
                  <c:v>12674</c:v>
                </c:pt>
                <c:pt idx="397">
                  <c:v>12677</c:v>
                </c:pt>
                <c:pt idx="398">
                  <c:v>12683</c:v>
                </c:pt>
                <c:pt idx="399">
                  <c:v>12688</c:v>
                </c:pt>
                <c:pt idx="400">
                  <c:v>12690</c:v>
                </c:pt>
                <c:pt idx="401">
                  <c:v>12695</c:v>
                </c:pt>
                <c:pt idx="402">
                  <c:v>12698</c:v>
                </c:pt>
                <c:pt idx="403">
                  <c:v>12699</c:v>
                </c:pt>
                <c:pt idx="404">
                  <c:v>12709</c:v>
                </c:pt>
                <c:pt idx="405">
                  <c:v>12725</c:v>
                </c:pt>
                <c:pt idx="406">
                  <c:v>12728</c:v>
                </c:pt>
                <c:pt idx="407">
                  <c:v>12730</c:v>
                </c:pt>
                <c:pt idx="408">
                  <c:v>12737</c:v>
                </c:pt>
                <c:pt idx="409">
                  <c:v>12739</c:v>
                </c:pt>
                <c:pt idx="410">
                  <c:v>12748</c:v>
                </c:pt>
                <c:pt idx="411">
                  <c:v>12749</c:v>
                </c:pt>
                <c:pt idx="412">
                  <c:v>12750</c:v>
                </c:pt>
                <c:pt idx="413">
                  <c:v>12758</c:v>
                </c:pt>
                <c:pt idx="414">
                  <c:v>12759</c:v>
                </c:pt>
                <c:pt idx="415">
                  <c:v>12765</c:v>
                </c:pt>
                <c:pt idx="416">
                  <c:v>12776</c:v>
                </c:pt>
                <c:pt idx="417">
                  <c:v>12789</c:v>
                </c:pt>
                <c:pt idx="418">
                  <c:v>12793</c:v>
                </c:pt>
                <c:pt idx="419">
                  <c:v>12799</c:v>
                </c:pt>
                <c:pt idx="420">
                  <c:v>12800</c:v>
                </c:pt>
                <c:pt idx="421">
                  <c:v>12807</c:v>
                </c:pt>
                <c:pt idx="422">
                  <c:v>12815</c:v>
                </c:pt>
                <c:pt idx="423">
                  <c:v>12819</c:v>
                </c:pt>
                <c:pt idx="424">
                  <c:v>12820</c:v>
                </c:pt>
                <c:pt idx="425">
                  <c:v>12839</c:v>
                </c:pt>
                <c:pt idx="426">
                  <c:v>12840</c:v>
                </c:pt>
                <c:pt idx="427">
                  <c:v>12850</c:v>
                </c:pt>
                <c:pt idx="428">
                  <c:v>12866</c:v>
                </c:pt>
                <c:pt idx="429">
                  <c:v>12868</c:v>
                </c:pt>
                <c:pt idx="430">
                  <c:v>12872</c:v>
                </c:pt>
                <c:pt idx="431">
                  <c:v>12880</c:v>
                </c:pt>
                <c:pt idx="432">
                  <c:v>12888</c:v>
                </c:pt>
                <c:pt idx="433">
                  <c:v>12889</c:v>
                </c:pt>
                <c:pt idx="434">
                  <c:v>12898</c:v>
                </c:pt>
                <c:pt idx="435">
                  <c:v>12899</c:v>
                </c:pt>
                <c:pt idx="436">
                  <c:v>12900</c:v>
                </c:pt>
                <c:pt idx="437">
                  <c:v>12905</c:v>
                </c:pt>
                <c:pt idx="438">
                  <c:v>12907</c:v>
                </c:pt>
                <c:pt idx="439">
                  <c:v>12915</c:v>
                </c:pt>
                <c:pt idx="440">
                  <c:v>12918</c:v>
                </c:pt>
                <c:pt idx="441">
                  <c:v>12920</c:v>
                </c:pt>
                <c:pt idx="442">
                  <c:v>12924</c:v>
                </c:pt>
                <c:pt idx="443">
                  <c:v>12925</c:v>
                </c:pt>
                <c:pt idx="444">
                  <c:v>12935</c:v>
                </c:pt>
                <c:pt idx="445">
                  <c:v>12948</c:v>
                </c:pt>
                <c:pt idx="446">
                  <c:v>12949</c:v>
                </c:pt>
                <c:pt idx="447">
                  <c:v>12955</c:v>
                </c:pt>
                <c:pt idx="448">
                  <c:v>12958</c:v>
                </c:pt>
                <c:pt idx="449">
                  <c:v>12964</c:v>
                </c:pt>
                <c:pt idx="450">
                  <c:v>12965</c:v>
                </c:pt>
                <c:pt idx="451">
                  <c:v>12978</c:v>
                </c:pt>
                <c:pt idx="452">
                  <c:v>12979</c:v>
                </c:pt>
                <c:pt idx="453">
                  <c:v>12980</c:v>
                </c:pt>
                <c:pt idx="454">
                  <c:v>12983</c:v>
                </c:pt>
                <c:pt idx="455">
                  <c:v>12989</c:v>
                </c:pt>
                <c:pt idx="456">
                  <c:v>12990</c:v>
                </c:pt>
                <c:pt idx="457">
                  <c:v>12995</c:v>
                </c:pt>
                <c:pt idx="458">
                  <c:v>12998</c:v>
                </c:pt>
                <c:pt idx="459">
                  <c:v>12999</c:v>
                </c:pt>
                <c:pt idx="460">
                  <c:v>13005</c:v>
                </c:pt>
                <c:pt idx="461">
                  <c:v>13007</c:v>
                </c:pt>
                <c:pt idx="462">
                  <c:v>13029</c:v>
                </c:pt>
                <c:pt idx="463">
                  <c:v>13040</c:v>
                </c:pt>
                <c:pt idx="464">
                  <c:v>13044</c:v>
                </c:pt>
                <c:pt idx="465">
                  <c:v>13049</c:v>
                </c:pt>
                <c:pt idx="466">
                  <c:v>13050</c:v>
                </c:pt>
                <c:pt idx="467">
                  <c:v>13051</c:v>
                </c:pt>
                <c:pt idx="468">
                  <c:v>13070</c:v>
                </c:pt>
                <c:pt idx="469">
                  <c:v>13078</c:v>
                </c:pt>
                <c:pt idx="470">
                  <c:v>13098</c:v>
                </c:pt>
                <c:pt idx="471">
                  <c:v>13100</c:v>
                </c:pt>
                <c:pt idx="472">
                  <c:v>13108</c:v>
                </c:pt>
                <c:pt idx="473">
                  <c:v>13110</c:v>
                </c:pt>
                <c:pt idx="474">
                  <c:v>13113</c:v>
                </c:pt>
                <c:pt idx="475">
                  <c:v>13120</c:v>
                </c:pt>
                <c:pt idx="476">
                  <c:v>13140</c:v>
                </c:pt>
                <c:pt idx="477">
                  <c:v>13149</c:v>
                </c:pt>
                <c:pt idx="478">
                  <c:v>13150</c:v>
                </c:pt>
                <c:pt idx="479">
                  <c:v>13155</c:v>
                </c:pt>
                <c:pt idx="480">
                  <c:v>13172</c:v>
                </c:pt>
                <c:pt idx="481">
                  <c:v>13180</c:v>
                </c:pt>
                <c:pt idx="482">
                  <c:v>13188</c:v>
                </c:pt>
                <c:pt idx="483">
                  <c:v>13197</c:v>
                </c:pt>
                <c:pt idx="484">
                  <c:v>13199</c:v>
                </c:pt>
                <c:pt idx="485">
                  <c:v>13200</c:v>
                </c:pt>
                <c:pt idx="486">
                  <c:v>13210</c:v>
                </c:pt>
                <c:pt idx="487">
                  <c:v>13220</c:v>
                </c:pt>
                <c:pt idx="488">
                  <c:v>13225</c:v>
                </c:pt>
                <c:pt idx="489">
                  <c:v>13228</c:v>
                </c:pt>
                <c:pt idx="490">
                  <c:v>13238</c:v>
                </c:pt>
                <c:pt idx="491">
                  <c:v>13249</c:v>
                </c:pt>
                <c:pt idx="492">
                  <c:v>13258</c:v>
                </c:pt>
                <c:pt idx="493">
                  <c:v>13260</c:v>
                </c:pt>
                <c:pt idx="494">
                  <c:v>13265</c:v>
                </c:pt>
                <c:pt idx="495">
                  <c:v>13270</c:v>
                </c:pt>
                <c:pt idx="496">
                  <c:v>13276</c:v>
                </c:pt>
                <c:pt idx="497">
                  <c:v>13288</c:v>
                </c:pt>
                <c:pt idx="498">
                  <c:v>13289</c:v>
                </c:pt>
                <c:pt idx="499">
                  <c:v>13290</c:v>
                </c:pt>
                <c:pt idx="500">
                  <c:v>13299</c:v>
                </c:pt>
                <c:pt idx="501">
                  <c:v>13300</c:v>
                </c:pt>
                <c:pt idx="502">
                  <c:v>13305</c:v>
                </c:pt>
                <c:pt idx="503">
                  <c:v>13325</c:v>
                </c:pt>
                <c:pt idx="504">
                  <c:v>13328</c:v>
                </c:pt>
                <c:pt idx="505">
                  <c:v>13333</c:v>
                </c:pt>
                <c:pt idx="506">
                  <c:v>13343</c:v>
                </c:pt>
                <c:pt idx="507">
                  <c:v>13345</c:v>
                </c:pt>
                <c:pt idx="508">
                  <c:v>13349</c:v>
                </c:pt>
                <c:pt idx="509">
                  <c:v>13350</c:v>
                </c:pt>
                <c:pt idx="510">
                  <c:v>13352</c:v>
                </c:pt>
                <c:pt idx="511">
                  <c:v>13359</c:v>
                </c:pt>
                <c:pt idx="512">
                  <c:v>13365</c:v>
                </c:pt>
                <c:pt idx="513">
                  <c:v>13370</c:v>
                </c:pt>
                <c:pt idx="514">
                  <c:v>13383</c:v>
                </c:pt>
                <c:pt idx="515">
                  <c:v>13393</c:v>
                </c:pt>
                <c:pt idx="516">
                  <c:v>13395</c:v>
                </c:pt>
                <c:pt idx="517">
                  <c:v>13399</c:v>
                </c:pt>
                <c:pt idx="518">
                  <c:v>13400</c:v>
                </c:pt>
                <c:pt idx="519">
                  <c:v>13405</c:v>
                </c:pt>
                <c:pt idx="520">
                  <c:v>13413</c:v>
                </c:pt>
                <c:pt idx="521">
                  <c:v>13415</c:v>
                </c:pt>
                <c:pt idx="522">
                  <c:v>13416</c:v>
                </c:pt>
                <c:pt idx="523">
                  <c:v>13418</c:v>
                </c:pt>
                <c:pt idx="524">
                  <c:v>13422</c:v>
                </c:pt>
                <c:pt idx="525">
                  <c:v>13425</c:v>
                </c:pt>
                <c:pt idx="526">
                  <c:v>13450</c:v>
                </c:pt>
                <c:pt idx="527">
                  <c:v>13455</c:v>
                </c:pt>
                <c:pt idx="528">
                  <c:v>13465</c:v>
                </c:pt>
                <c:pt idx="529">
                  <c:v>13469</c:v>
                </c:pt>
                <c:pt idx="530">
                  <c:v>13470</c:v>
                </c:pt>
                <c:pt idx="531">
                  <c:v>13471</c:v>
                </c:pt>
                <c:pt idx="532">
                  <c:v>13488</c:v>
                </c:pt>
                <c:pt idx="533">
                  <c:v>13490</c:v>
                </c:pt>
                <c:pt idx="534">
                  <c:v>13495</c:v>
                </c:pt>
                <c:pt idx="535">
                  <c:v>13498</c:v>
                </c:pt>
                <c:pt idx="536">
                  <c:v>13499</c:v>
                </c:pt>
                <c:pt idx="537">
                  <c:v>13500</c:v>
                </c:pt>
                <c:pt idx="538">
                  <c:v>13507</c:v>
                </c:pt>
                <c:pt idx="539">
                  <c:v>13510</c:v>
                </c:pt>
                <c:pt idx="540">
                  <c:v>13524</c:v>
                </c:pt>
                <c:pt idx="541">
                  <c:v>13525</c:v>
                </c:pt>
                <c:pt idx="542">
                  <c:v>13527</c:v>
                </c:pt>
                <c:pt idx="543">
                  <c:v>13529</c:v>
                </c:pt>
                <c:pt idx="544">
                  <c:v>13540</c:v>
                </c:pt>
                <c:pt idx="545">
                  <c:v>13545</c:v>
                </c:pt>
                <c:pt idx="546">
                  <c:v>13556</c:v>
                </c:pt>
                <c:pt idx="547">
                  <c:v>13559</c:v>
                </c:pt>
                <c:pt idx="548">
                  <c:v>13570</c:v>
                </c:pt>
                <c:pt idx="549">
                  <c:v>13578</c:v>
                </c:pt>
                <c:pt idx="550">
                  <c:v>13582</c:v>
                </c:pt>
                <c:pt idx="551">
                  <c:v>13589</c:v>
                </c:pt>
                <c:pt idx="552">
                  <c:v>13590</c:v>
                </c:pt>
                <c:pt idx="553">
                  <c:v>13599</c:v>
                </c:pt>
                <c:pt idx="554">
                  <c:v>13600</c:v>
                </c:pt>
                <c:pt idx="555">
                  <c:v>13608</c:v>
                </c:pt>
                <c:pt idx="556">
                  <c:v>13615</c:v>
                </c:pt>
                <c:pt idx="557">
                  <c:v>13618</c:v>
                </c:pt>
                <c:pt idx="558">
                  <c:v>13627</c:v>
                </c:pt>
                <c:pt idx="559">
                  <c:v>13633</c:v>
                </c:pt>
                <c:pt idx="560">
                  <c:v>13645</c:v>
                </c:pt>
                <c:pt idx="561">
                  <c:v>13649</c:v>
                </c:pt>
                <c:pt idx="562">
                  <c:v>13655</c:v>
                </c:pt>
                <c:pt idx="563">
                  <c:v>13660</c:v>
                </c:pt>
                <c:pt idx="564">
                  <c:v>13663</c:v>
                </c:pt>
                <c:pt idx="565">
                  <c:v>13665</c:v>
                </c:pt>
                <c:pt idx="566">
                  <c:v>13680</c:v>
                </c:pt>
                <c:pt idx="567">
                  <c:v>13694</c:v>
                </c:pt>
                <c:pt idx="568">
                  <c:v>13695</c:v>
                </c:pt>
                <c:pt idx="569">
                  <c:v>13698</c:v>
                </c:pt>
                <c:pt idx="570">
                  <c:v>13699</c:v>
                </c:pt>
                <c:pt idx="571">
                  <c:v>13700</c:v>
                </c:pt>
                <c:pt idx="572">
                  <c:v>13705</c:v>
                </c:pt>
                <c:pt idx="573">
                  <c:v>13710</c:v>
                </c:pt>
                <c:pt idx="574">
                  <c:v>13715</c:v>
                </c:pt>
                <c:pt idx="575">
                  <c:v>13725</c:v>
                </c:pt>
                <c:pt idx="576">
                  <c:v>13733</c:v>
                </c:pt>
                <c:pt idx="577">
                  <c:v>13735</c:v>
                </c:pt>
                <c:pt idx="578">
                  <c:v>13738</c:v>
                </c:pt>
                <c:pt idx="579">
                  <c:v>13739</c:v>
                </c:pt>
                <c:pt idx="580">
                  <c:v>13741</c:v>
                </c:pt>
                <c:pt idx="581">
                  <c:v>13748</c:v>
                </c:pt>
                <c:pt idx="582">
                  <c:v>13749</c:v>
                </c:pt>
                <c:pt idx="583">
                  <c:v>13750</c:v>
                </c:pt>
                <c:pt idx="584">
                  <c:v>13760</c:v>
                </c:pt>
                <c:pt idx="585">
                  <c:v>13765</c:v>
                </c:pt>
                <c:pt idx="586">
                  <c:v>13768</c:v>
                </c:pt>
                <c:pt idx="587">
                  <c:v>13770</c:v>
                </c:pt>
                <c:pt idx="588">
                  <c:v>13778</c:v>
                </c:pt>
                <c:pt idx="589">
                  <c:v>13779</c:v>
                </c:pt>
                <c:pt idx="590">
                  <c:v>13780</c:v>
                </c:pt>
                <c:pt idx="591">
                  <c:v>13788</c:v>
                </c:pt>
                <c:pt idx="592">
                  <c:v>13789</c:v>
                </c:pt>
                <c:pt idx="593">
                  <c:v>13790</c:v>
                </c:pt>
                <c:pt idx="594">
                  <c:v>13795</c:v>
                </c:pt>
                <c:pt idx="595">
                  <c:v>13799</c:v>
                </c:pt>
                <c:pt idx="596">
                  <c:v>13800</c:v>
                </c:pt>
                <c:pt idx="597">
                  <c:v>13812</c:v>
                </c:pt>
                <c:pt idx="598">
                  <c:v>13815</c:v>
                </c:pt>
                <c:pt idx="599">
                  <c:v>13823</c:v>
                </c:pt>
                <c:pt idx="600">
                  <c:v>13830</c:v>
                </c:pt>
                <c:pt idx="601">
                  <c:v>13849</c:v>
                </c:pt>
                <c:pt idx="602">
                  <c:v>13850</c:v>
                </c:pt>
                <c:pt idx="603">
                  <c:v>13855</c:v>
                </c:pt>
                <c:pt idx="604">
                  <c:v>13870</c:v>
                </c:pt>
                <c:pt idx="605">
                  <c:v>13872</c:v>
                </c:pt>
                <c:pt idx="606">
                  <c:v>13879</c:v>
                </c:pt>
                <c:pt idx="607">
                  <c:v>13890</c:v>
                </c:pt>
                <c:pt idx="608">
                  <c:v>13895</c:v>
                </c:pt>
                <c:pt idx="609">
                  <c:v>13900</c:v>
                </c:pt>
                <c:pt idx="610">
                  <c:v>13908</c:v>
                </c:pt>
                <c:pt idx="611">
                  <c:v>13910</c:v>
                </c:pt>
                <c:pt idx="612">
                  <c:v>13918</c:v>
                </c:pt>
                <c:pt idx="613">
                  <c:v>13920</c:v>
                </c:pt>
                <c:pt idx="614">
                  <c:v>13925</c:v>
                </c:pt>
                <c:pt idx="615">
                  <c:v>13939</c:v>
                </c:pt>
                <c:pt idx="616">
                  <c:v>13949</c:v>
                </c:pt>
                <c:pt idx="617">
                  <c:v>13950</c:v>
                </c:pt>
                <c:pt idx="618">
                  <c:v>13955</c:v>
                </c:pt>
                <c:pt idx="619">
                  <c:v>13958</c:v>
                </c:pt>
                <c:pt idx="620">
                  <c:v>13960</c:v>
                </c:pt>
                <c:pt idx="621">
                  <c:v>13970</c:v>
                </c:pt>
                <c:pt idx="622">
                  <c:v>13980</c:v>
                </c:pt>
                <c:pt idx="623">
                  <c:v>13986</c:v>
                </c:pt>
                <c:pt idx="624">
                  <c:v>13987</c:v>
                </c:pt>
                <c:pt idx="625">
                  <c:v>13988</c:v>
                </c:pt>
                <c:pt idx="626">
                  <c:v>13990</c:v>
                </c:pt>
                <c:pt idx="627">
                  <c:v>13995</c:v>
                </c:pt>
                <c:pt idx="628">
                  <c:v>13999</c:v>
                </c:pt>
                <c:pt idx="629">
                  <c:v>14000</c:v>
                </c:pt>
                <c:pt idx="630">
                  <c:v>14014</c:v>
                </c:pt>
                <c:pt idx="631">
                  <c:v>14015</c:v>
                </c:pt>
                <c:pt idx="632">
                  <c:v>14019</c:v>
                </c:pt>
                <c:pt idx="633">
                  <c:v>14020</c:v>
                </c:pt>
                <c:pt idx="634">
                  <c:v>14022</c:v>
                </c:pt>
                <c:pt idx="635">
                  <c:v>14025</c:v>
                </c:pt>
                <c:pt idx="636">
                  <c:v>14035</c:v>
                </c:pt>
                <c:pt idx="637">
                  <c:v>14040</c:v>
                </c:pt>
                <c:pt idx="638">
                  <c:v>14055</c:v>
                </c:pt>
                <c:pt idx="639">
                  <c:v>14065</c:v>
                </c:pt>
                <c:pt idx="640">
                  <c:v>14070</c:v>
                </c:pt>
                <c:pt idx="641">
                  <c:v>14075</c:v>
                </c:pt>
                <c:pt idx="642">
                  <c:v>14078</c:v>
                </c:pt>
                <c:pt idx="643">
                  <c:v>14085</c:v>
                </c:pt>
                <c:pt idx="644">
                  <c:v>14089</c:v>
                </c:pt>
                <c:pt idx="645">
                  <c:v>14090</c:v>
                </c:pt>
                <c:pt idx="646">
                  <c:v>14095</c:v>
                </c:pt>
                <c:pt idx="647">
                  <c:v>14099</c:v>
                </c:pt>
                <c:pt idx="648">
                  <c:v>14100</c:v>
                </c:pt>
                <c:pt idx="649">
                  <c:v>14105</c:v>
                </c:pt>
                <c:pt idx="650">
                  <c:v>14110</c:v>
                </c:pt>
                <c:pt idx="651">
                  <c:v>14115</c:v>
                </c:pt>
                <c:pt idx="652">
                  <c:v>14120</c:v>
                </c:pt>
                <c:pt idx="653">
                  <c:v>14123</c:v>
                </c:pt>
                <c:pt idx="654">
                  <c:v>14124</c:v>
                </c:pt>
                <c:pt idx="655">
                  <c:v>14125</c:v>
                </c:pt>
                <c:pt idx="656">
                  <c:v>14145</c:v>
                </c:pt>
                <c:pt idx="657">
                  <c:v>14149</c:v>
                </c:pt>
                <c:pt idx="658">
                  <c:v>14165</c:v>
                </c:pt>
                <c:pt idx="659">
                  <c:v>14168</c:v>
                </c:pt>
                <c:pt idx="660">
                  <c:v>14170</c:v>
                </c:pt>
                <c:pt idx="661">
                  <c:v>14173</c:v>
                </c:pt>
                <c:pt idx="662">
                  <c:v>14175</c:v>
                </c:pt>
                <c:pt idx="663">
                  <c:v>14178</c:v>
                </c:pt>
                <c:pt idx="664">
                  <c:v>14180</c:v>
                </c:pt>
                <c:pt idx="665">
                  <c:v>14185</c:v>
                </c:pt>
                <c:pt idx="666">
                  <c:v>14188</c:v>
                </c:pt>
                <c:pt idx="667">
                  <c:v>14195</c:v>
                </c:pt>
                <c:pt idx="668">
                  <c:v>14198</c:v>
                </c:pt>
                <c:pt idx="669">
                  <c:v>14199</c:v>
                </c:pt>
                <c:pt idx="670">
                  <c:v>14200</c:v>
                </c:pt>
                <c:pt idx="671">
                  <c:v>14205</c:v>
                </c:pt>
                <c:pt idx="672">
                  <c:v>14207</c:v>
                </c:pt>
                <c:pt idx="673">
                  <c:v>14209</c:v>
                </c:pt>
                <c:pt idx="674">
                  <c:v>14210</c:v>
                </c:pt>
                <c:pt idx="675">
                  <c:v>14215</c:v>
                </c:pt>
                <c:pt idx="676">
                  <c:v>14220</c:v>
                </c:pt>
                <c:pt idx="677">
                  <c:v>14223</c:v>
                </c:pt>
                <c:pt idx="678">
                  <c:v>14230</c:v>
                </c:pt>
                <c:pt idx="679">
                  <c:v>14235</c:v>
                </c:pt>
                <c:pt idx="680">
                  <c:v>14245</c:v>
                </c:pt>
                <c:pt idx="681">
                  <c:v>14250</c:v>
                </c:pt>
                <c:pt idx="682">
                  <c:v>14253</c:v>
                </c:pt>
                <c:pt idx="683">
                  <c:v>14255</c:v>
                </c:pt>
                <c:pt idx="684">
                  <c:v>14256</c:v>
                </c:pt>
                <c:pt idx="685">
                  <c:v>14260</c:v>
                </c:pt>
                <c:pt idx="686">
                  <c:v>14263</c:v>
                </c:pt>
                <c:pt idx="687">
                  <c:v>14270</c:v>
                </c:pt>
                <c:pt idx="688">
                  <c:v>14272</c:v>
                </c:pt>
                <c:pt idx="689">
                  <c:v>14275</c:v>
                </c:pt>
                <c:pt idx="690">
                  <c:v>14280</c:v>
                </c:pt>
                <c:pt idx="691">
                  <c:v>14283</c:v>
                </c:pt>
                <c:pt idx="692">
                  <c:v>14285</c:v>
                </c:pt>
                <c:pt idx="693">
                  <c:v>14294</c:v>
                </c:pt>
                <c:pt idx="694">
                  <c:v>14295</c:v>
                </c:pt>
                <c:pt idx="695">
                  <c:v>14298</c:v>
                </c:pt>
                <c:pt idx="696">
                  <c:v>14299</c:v>
                </c:pt>
                <c:pt idx="697">
                  <c:v>14300</c:v>
                </c:pt>
                <c:pt idx="698">
                  <c:v>14305</c:v>
                </c:pt>
                <c:pt idx="699">
                  <c:v>14306</c:v>
                </c:pt>
                <c:pt idx="700">
                  <c:v>14315</c:v>
                </c:pt>
                <c:pt idx="701">
                  <c:v>14320</c:v>
                </c:pt>
                <c:pt idx="702">
                  <c:v>14324</c:v>
                </c:pt>
                <c:pt idx="703">
                  <c:v>14325</c:v>
                </c:pt>
                <c:pt idx="704">
                  <c:v>14327</c:v>
                </c:pt>
                <c:pt idx="705">
                  <c:v>14329</c:v>
                </c:pt>
                <c:pt idx="706">
                  <c:v>14330</c:v>
                </c:pt>
                <c:pt idx="707">
                  <c:v>14333</c:v>
                </c:pt>
                <c:pt idx="708">
                  <c:v>14345</c:v>
                </c:pt>
                <c:pt idx="709">
                  <c:v>14346</c:v>
                </c:pt>
                <c:pt idx="710">
                  <c:v>14350</c:v>
                </c:pt>
                <c:pt idx="711">
                  <c:v>14351</c:v>
                </c:pt>
                <c:pt idx="712">
                  <c:v>14358</c:v>
                </c:pt>
                <c:pt idx="713">
                  <c:v>14368</c:v>
                </c:pt>
                <c:pt idx="714">
                  <c:v>14370</c:v>
                </c:pt>
                <c:pt idx="715">
                  <c:v>14372</c:v>
                </c:pt>
                <c:pt idx="716">
                  <c:v>14375</c:v>
                </c:pt>
                <c:pt idx="717">
                  <c:v>14376</c:v>
                </c:pt>
                <c:pt idx="718">
                  <c:v>14380</c:v>
                </c:pt>
                <c:pt idx="719">
                  <c:v>14388</c:v>
                </c:pt>
                <c:pt idx="720">
                  <c:v>14395</c:v>
                </c:pt>
                <c:pt idx="721">
                  <c:v>14399</c:v>
                </c:pt>
                <c:pt idx="722">
                  <c:v>14400</c:v>
                </c:pt>
                <c:pt idx="723">
                  <c:v>14405</c:v>
                </c:pt>
                <c:pt idx="724">
                  <c:v>14407</c:v>
                </c:pt>
                <c:pt idx="725">
                  <c:v>14408</c:v>
                </c:pt>
                <c:pt idx="726">
                  <c:v>14410</c:v>
                </c:pt>
                <c:pt idx="727">
                  <c:v>14415</c:v>
                </c:pt>
                <c:pt idx="728">
                  <c:v>14418</c:v>
                </c:pt>
                <c:pt idx="729">
                  <c:v>14427</c:v>
                </c:pt>
                <c:pt idx="730">
                  <c:v>14430</c:v>
                </c:pt>
                <c:pt idx="731">
                  <c:v>14435</c:v>
                </c:pt>
                <c:pt idx="732">
                  <c:v>14440</c:v>
                </c:pt>
                <c:pt idx="733">
                  <c:v>14449</c:v>
                </c:pt>
                <c:pt idx="734">
                  <c:v>14450</c:v>
                </c:pt>
                <c:pt idx="735">
                  <c:v>14455</c:v>
                </c:pt>
                <c:pt idx="736">
                  <c:v>14459</c:v>
                </c:pt>
                <c:pt idx="737">
                  <c:v>14460</c:v>
                </c:pt>
                <c:pt idx="738">
                  <c:v>14465</c:v>
                </c:pt>
                <c:pt idx="739">
                  <c:v>14470</c:v>
                </c:pt>
                <c:pt idx="740">
                  <c:v>14477</c:v>
                </c:pt>
                <c:pt idx="741">
                  <c:v>14480</c:v>
                </c:pt>
                <c:pt idx="742">
                  <c:v>14485</c:v>
                </c:pt>
                <c:pt idx="743">
                  <c:v>14489</c:v>
                </c:pt>
                <c:pt idx="744">
                  <c:v>14490</c:v>
                </c:pt>
                <c:pt idx="745">
                  <c:v>14495</c:v>
                </c:pt>
                <c:pt idx="746">
                  <c:v>14499</c:v>
                </c:pt>
                <c:pt idx="747">
                  <c:v>14500</c:v>
                </c:pt>
                <c:pt idx="748">
                  <c:v>14505</c:v>
                </c:pt>
                <c:pt idx="749">
                  <c:v>14515</c:v>
                </c:pt>
                <c:pt idx="750">
                  <c:v>14530</c:v>
                </c:pt>
                <c:pt idx="751">
                  <c:v>14537</c:v>
                </c:pt>
                <c:pt idx="752">
                  <c:v>14540</c:v>
                </c:pt>
                <c:pt idx="753">
                  <c:v>14545</c:v>
                </c:pt>
                <c:pt idx="754">
                  <c:v>14549</c:v>
                </c:pt>
                <c:pt idx="755">
                  <c:v>14550</c:v>
                </c:pt>
                <c:pt idx="756">
                  <c:v>14555</c:v>
                </c:pt>
                <c:pt idx="757">
                  <c:v>14560</c:v>
                </c:pt>
                <c:pt idx="758">
                  <c:v>14567</c:v>
                </c:pt>
                <c:pt idx="759">
                  <c:v>14570</c:v>
                </c:pt>
                <c:pt idx="760">
                  <c:v>14573</c:v>
                </c:pt>
                <c:pt idx="761">
                  <c:v>14575</c:v>
                </c:pt>
                <c:pt idx="762">
                  <c:v>14580</c:v>
                </c:pt>
                <c:pt idx="763">
                  <c:v>14585</c:v>
                </c:pt>
                <c:pt idx="764">
                  <c:v>14588</c:v>
                </c:pt>
                <c:pt idx="765">
                  <c:v>14594</c:v>
                </c:pt>
                <c:pt idx="766">
                  <c:v>14595</c:v>
                </c:pt>
                <c:pt idx="767">
                  <c:v>14600</c:v>
                </c:pt>
                <c:pt idx="768">
                  <c:v>14607</c:v>
                </c:pt>
                <c:pt idx="769">
                  <c:v>14610</c:v>
                </c:pt>
                <c:pt idx="770">
                  <c:v>14611</c:v>
                </c:pt>
                <c:pt idx="771">
                  <c:v>14645</c:v>
                </c:pt>
                <c:pt idx="772">
                  <c:v>14649</c:v>
                </c:pt>
                <c:pt idx="773">
                  <c:v>14650</c:v>
                </c:pt>
                <c:pt idx="774">
                  <c:v>14658</c:v>
                </c:pt>
                <c:pt idx="775">
                  <c:v>14659</c:v>
                </c:pt>
                <c:pt idx="776">
                  <c:v>14660</c:v>
                </c:pt>
                <c:pt idx="777">
                  <c:v>14670</c:v>
                </c:pt>
                <c:pt idx="778">
                  <c:v>14678</c:v>
                </c:pt>
                <c:pt idx="779">
                  <c:v>14679</c:v>
                </c:pt>
                <c:pt idx="780">
                  <c:v>14680</c:v>
                </c:pt>
                <c:pt idx="781">
                  <c:v>14683</c:v>
                </c:pt>
                <c:pt idx="782">
                  <c:v>14690</c:v>
                </c:pt>
                <c:pt idx="783">
                  <c:v>14695</c:v>
                </c:pt>
                <c:pt idx="784">
                  <c:v>14700</c:v>
                </c:pt>
                <c:pt idx="785">
                  <c:v>14708</c:v>
                </c:pt>
                <c:pt idx="786">
                  <c:v>14710</c:v>
                </c:pt>
                <c:pt idx="787">
                  <c:v>14713</c:v>
                </c:pt>
                <c:pt idx="788">
                  <c:v>14715</c:v>
                </c:pt>
                <c:pt idx="789">
                  <c:v>14717</c:v>
                </c:pt>
                <c:pt idx="790">
                  <c:v>14719</c:v>
                </c:pt>
                <c:pt idx="791">
                  <c:v>14722</c:v>
                </c:pt>
                <c:pt idx="792">
                  <c:v>14730</c:v>
                </c:pt>
                <c:pt idx="793">
                  <c:v>14745</c:v>
                </c:pt>
                <c:pt idx="794">
                  <c:v>14749</c:v>
                </c:pt>
                <c:pt idx="795">
                  <c:v>14750</c:v>
                </c:pt>
                <c:pt idx="796">
                  <c:v>14755</c:v>
                </c:pt>
                <c:pt idx="797">
                  <c:v>14760</c:v>
                </c:pt>
                <c:pt idx="798">
                  <c:v>14765</c:v>
                </c:pt>
                <c:pt idx="799">
                  <c:v>14768</c:v>
                </c:pt>
                <c:pt idx="800">
                  <c:v>14770</c:v>
                </c:pt>
                <c:pt idx="801">
                  <c:v>14775</c:v>
                </c:pt>
                <c:pt idx="802">
                  <c:v>14780</c:v>
                </c:pt>
                <c:pt idx="803">
                  <c:v>14784</c:v>
                </c:pt>
                <c:pt idx="804">
                  <c:v>14785</c:v>
                </c:pt>
                <c:pt idx="805">
                  <c:v>14787</c:v>
                </c:pt>
                <c:pt idx="806">
                  <c:v>14792</c:v>
                </c:pt>
                <c:pt idx="807">
                  <c:v>14795</c:v>
                </c:pt>
                <c:pt idx="808">
                  <c:v>14798</c:v>
                </c:pt>
                <c:pt idx="809">
                  <c:v>14799</c:v>
                </c:pt>
                <c:pt idx="810">
                  <c:v>14800</c:v>
                </c:pt>
                <c:pt idx="811">
                  <c:v>14810</c:v>
                </c:pt>
                <c:pt idx="812">
                  <c:v>14813</c:v>
                </c:pt>
                <c:pt idx="813">
                  <c:v>14818</c:v>
                </c:pt>
                <c:pt idx="814">
                  <c:v>14820</c:v>
                </c:pt>
                <c:pt idx="815">
                  <c:v>14824</c:v>
                </c:pt>
                <c:pt idx="816">
                  <c:v>14825</c:v>
                </c:pt>
                <c:pt idx="817">
                  <c:v>14835</c:v>
                </c:pt>
                <c:pt idx="818">
                  <c:v>14838</c:v>
                </c:pt>
                <c:pt idx="819">
                  <c:v>14840</c:v>
                </c:pt>
                <c:pt idx="820">
                  <c:v>14845</c:v>
                </c:pt>
                <c:pt idx="821">
                  <c:v>14847</c:v>
                </c:pt>
                <c:pt idx="822">
                  <c:v>14849</c:v>
                </c:pt>
                <c:pt idx="823">
                  <c:v>14850</c:v>
                </c:pt>
                <c:pt idx="824">
                  <c:v>14855</c:v>
                </c:pt>
                <c:pt idx="825">
                  <c:v>14858</c:v>
                </c:pt>
                <c:pt idx="826">
                  <c:v>14861</c:v>
                </c:pt>
                <c:pt idx="827">
                  <c:v>14868</c:v>
                </c:pt>
                <c:pt idx="828">
                  <c:v>14870</c:v>
                </c:pt>
                <c:pt idx="829">
                  <c:v>14875</c:v>
                </c:pt>
                <c:pt idx="830">
                  <c:v>14880</c:v>
                </c:pt>
                <c:pt idx="831">
                  <c:v>14882</c:v>
                </c:pt>
                <c:pt idx="832">
                  <c:v>14890</c:v>
                </c:pt>
                <c:pt idx="833">
                  <c:v>14895</c:v>
                </c:pt>
                <c:pt idx="834">
                  <c:v>14898</c:v>
                </c:pt>
                <c:pt idx="835">
                  <c:v>14899</c:v>
                </c:pt>
                <c:pt idx="836">
                  <c:v>14900</c:v>
                </c:pt>
                <c:pt idx="837">
                  <c:v>14905</c:v>
                </c:pt>
                <c:pt idx="838">
                  <c:v>14910</c:v>
                </c:pt>
                <c:pt idx="839">
                  <c:v>14917</c:v>
                </c:pt>
                <c:pt idx="840">
                  <c:v>14920</c:v>
                </c:pt>
                <c:pt idx="841">
                  <c:v>14930</c:v>
                </c:pt>
                <c:pt idx="842">
                  <c:v>14933</c:v>
                </c:pt>
                <c:pt idx="843">
                  <c:v>14935</c:v>
                </c:pt>
                <c:pt idx="844">
                  <c:v>14938</c:v>
                </c:pt>
                <c:pt idx="845">
                  <c:v>14940</c:v>
                </c:pt>
                <c:pt idx="846">
                  <c:v>14945</c:v>
                </c:pt>
                <c:pt idx="847">
                  <c:v>14948</c:v>
                </c:pt>
                <c:pt idx="848">
                  <c:v>14950</c:v>
                </c:pt>
                <c:pt idx="849">
                  <c:v>14960</c:v>
                </c:pt>
                <c:pt idx="850">
                  <c:v>14965</c:v>
                </c:pt>
                <c:pt idx="851">
                  <c:v>14970</c:v>
                </c:pt>
                <c:pt idx="852">
                  <c:v>14980</c:v>
                </c:pt>
                <c:pt idx="853">
                  <c:v>14985</c:v>
                </c:pt>
                <c:pt idx="854">
                  <c:v>14988</c:v>
                </c:pt>
                <c:pt idx="855">
                  <c:v>14990</c:v>
                </c:pt>
                <c:pt idx="856">
                  <c:v>14995</c:v>
                </c:pt>
                <c:pt idx="857">
                  <c:v>14999</c:v>
                </c:pt>
                <c:pt idx="858">
                  <c:v>15000</c:v>
                </c:pt>
                <c:pt idx="859">
                  <c:v>15005</c:v>
                </c:pt>
                <c:pt idx="860">
                  <c:v>15010</c:v>
                </c:pt>
                <c:pt idx="861">
                  <c:v>15012</c:v>
                </c:pt>
                <c:pt idx="862">
                  <c:v>15015</c:v>
                </c:pt>
                <c:pt idx="863">
                  <c:v>15020</c:v>
                </c:pt>
                <c:pt idx="864">
                  <c:v>15021</c:v>
                </c:pt>
                <c:pt idx="865">
                  <c:v>15034</c:v>
                </c:pt>
                <c:pt idx="866">
                  <c:v>15035</c:v>
                </c:pt>
                <c:pt idx="867">
                  <c:v>15045</c:v>
                </c:pt>
                <c:pt idx="868">
                  <c:v>15050</c:v>
                </c:pt>
                <c:pt idx="869">
                  <c:v>15058</c:v>
                </c:pt>
                <c:pt idx="870">
                  <c:v>15059</c:v>
                </c:pt>
                <c:pt idx="871">
                  <c:v>15065</c:v>
                </c:pt>
                <c:pt idx="872">
                  <c:v>15068</c:v>
                </c:pt>
                <c:pt idx="873">
                  <c:v>15070</c:v>
                </c:pt>
                <c:pt idx="874">
                  <c:v>15073</c:v>
                </c:pt>
                <c:pt idx="875">
                  <c:v>15075</c:v>
                </c:pt>
                <c:pt idx="876">
                  <c:v>15078</c:v>
                </c:pt>
                <c:pt idx="877">
                  <c:v>15080</c:v>
                </c:pt>
                <c:pt idx="878">
                  <c:v>15085</c:v>
                </c:pt>
                <c:pt idx="879">
                  <c:v>15090</c:v>
                </c:pt>
                <c:pt idx="880">
                  <c:v>15095</c:v>
                </c:pt>
                <c:pt idx="881">
                  <c:v>15098</c:v>
                </c:pt>
                <c:pt idx="882">
                  <c:v>15099</c:v>
                </c:pt>
                <c:pt idx="883">
                  <c:v>15100</c:v>
                </c:pt>
                <c:pt idx="884">
                  <c:v>15105</c:v>
                </c:pt>
                <c:pt idx="885">
                  <c:v>15118</c:v>
                </c:pt>
                <c:pt idx="886">
                  <c:v>15120</c:v>
                </c:pt>
                <c:pt idx="887">
                  <c:v>15125</c:v>
                </c:pt>
                <c:pt idx="888">
                  <c:v>15128</c:v>
                </c:pt>
                <c:pt idx="889">
                  <c:v>15130</c:v>
                </c:pt>
                <c:pt idx="890">
                  <c:v>15134</c:v>
                </c:pt>
                <c:pt idx="891">
                  <c:v>15140</c:v>
                </c:pt>
                <c:pt idx="892">
                  <c:v>15141</c:v>
                </c:pt>
                <c:pt idx="893">
                  <c:v>15145</c:v>
                </c:pt>
                <c:pt idx="894">
                  <c:v>15149</c:v>
                </c:pt>
                <c:pt idx="895">
                  <c:v>15150</c:v>
                </c:pt>
                <c:pt idx="896">
                  <c:v>15155</c:v>
                </c:pt>
                <c:pt idx="897">
                  <c:v>15165</c:v>
                </c:pt>
                <c:pt idx="898">
                  <c:v>15168</c:v>
                </c:pt>
                <c:pt idx="899">
                  <c:v>15170</c:v>
                </c:pt>
                <c:pt idx="900">
                  <c:v>15180</c:v>
                </c:pt>
                <c:pt idx="901">
                  <c:v>15184</c:v>
                </c:pt>
                <c:pt idx="902">
                  <c:v>15190</c:v>
                </c:pt>
                <c:pt idx="903">
                  <c:v>15195</c:v>
                </c:pt>
                <c:pt idx="904">
                  <c:v>15197</c:v>
                </c:pt>
                <c:pt idx="905">
                  <c:v>15199</c:v>
                </c:pt>
                <c:pt idx="906">
                  <c:v>15200</c:v>
                </c:pt>
                <c:pt idx="907">
                  <c:v>15205</c:v>
                </c:pt>
                <c:pt idx="908">
                  <c:v>15210</c:v>
                </c:pt>
                <c:pt idx="909">
                  <c:v>15218</c:v>
                </c:pt>
                <c:pt idx="910">
                  <c:v>15225</c:v>
                </c:pt>
                <c:pt idx="911">
                  <c:v>15229</c:v>
                </c:pt>
                <c:pt idx="912">
                  <c:v>15230</c:v>
                </c:pt>
                <c:pt idx="913">
                  <c:v>15231</c:v>
                </c:pt>
                <c:pt idx="914">
                  <c:v>15240</c:v>
                </c:pt>
                <c:pt idx="915">
                  <c:v>15243</c:v>
                </c:pt>
                <c:pt idx="916">
                  <c:v>15248</c:v>
                </c:pt>
                <c:pt idx="917">
                  <c:v>15249</c:v>
                </c:pt>
                <c:pt idx="918">
                  <c:v>15250</c:v>
                </c:pt>
                <c:pt idx="919">
                  <c:v>15259</c:v>
                </c:pt>
                <c:pt idx="920">
                  <c:v>15260</c:v>
                </c:pt>
                <c:pt idx="921">
                  <c:v>15265</c:v>
                </c:pt>
                <c:pt idx="922">
                  <c:v>15267</c:v>
                </c:pt>
                <c:pt idx="923">
                  <c:v>15270</c:v>
                </c:pt>
                <c:pt idx="924">
                  <c:v>15275</c:v>
                </c:pt>
                <c:pt idx="925">
                  <c:v>15278</c:v>
                </c:pt>
                <c:pt idx="926">
                  <c:v>15279</c:v>
                </c:pt>
                <c:pt idx="927">
                  <c:v>15280</c:v>
                </c:pt>
                <c:pt idx="928">
                  <c:v>15289</c:v>
                </c:pt>
                <c:pt idx="929">
                  <c:v>15290</c:v>
                </c:pt>
                <c:pt idx="930">
                  <c:v>15295</c:v>
                </c:pt>
                <c:pt idx="931">
                  <c:v>15299</c:v>
                </c:pt>
                <c:pt idx="932">
                  <c:v>15300</c:v>
                </c:pt>
                <c:pt idx="933">
                  <c:v>15305</c:v>
                </c:pt>
                <c:pt idx="934">
                  <c:v>15308</c:v>
                </c:pt>
                <c:pt idx="935">
                  <c:v>15314</c:v>
                </c:pt>
                <c:pt idx="936">
                  <c:v>15315</c:v>
                </c:pt>
                <c:pt idx="937">
                  <c:v>15319</c:v>
                </c:pt>
                <c:pt idx="938">
                  <c:v>15321</c:v>
                </c:pt>
                <c:pt idx="939">
                  <c:v>15325</c:v>
                </c:pt>
                <c:pt idx="940">
                  <c:v>15330</c:v>
                </c:pt>
                <c:pt idx="941">
                  <c:v>15334</c:v>
                </c:pt>
                <c:pt idx="942">
                  <c:v>15339</c:v>
                </c:pt>
                <c:pt idx="943">
                  <c:v>15345</c:v>
                </c:pt>
                <c:pt idx="944">
                  <c:v>15349</c:v>
                </c:pt>
                <c:pt idx="945">
                  <c:v>15350</c:v>
                </c:pt>
                <c:pt idx="946">
                  <c:v>15355</c:v>
                </c:pt>
                <c:pt idx="947">
                  <c:v>15357</c:v>
                </c:pt>
                <c:pt idx="948">
                  <c:v>15360</c:v>
                </c:pt>
                <c:pt idx="949">
                  <c:v>15365</c:v>
                </c:pt>
                <c:pt idx="950">
                  <c:v>15368</c:v>
                </c:pt>
                <c:pt idx="951">
                  <c:v>15370</c:v>
                </c:pt>
                <c:pt idx="952">
                  <c:v>15371</c:v>
                </c:pt>
                <c:pt idx="953">
                  <c:v>15375</c:v>
                </c:pt>
                <c:pt idx="954">
                  <c:v>15378</c:v>
                </c:pt>
                <c:pt idx="955">
                  <c:v>15379</c:v>
                </c:pt>
                <c:pt idx="956">
                  <c:v>15380</c:v>
                </c:pt>
                <c:pt idx="957">
                  <c:v>15385</c:v>
                </c:pt>
                <c:pt idx="958">
                  <c:v>15390</c:v>
                </c:pt>
                <c:pt idx="959">
                  <c:v>15395</c:v>
                </c:pt>
                <c:pt idx="960">
                  <c:v>15400</c:v>
                </c:pt>
                <c:pt idx="961">
                  <c:v>15407</c:v>
                </c:pt>
                <c:pt idx="962">
                  <c:v>15410</c:v>
                </c:pt>
                <c:pt idx="963">
                  <c:v>15415</c:v>
                </c:pt>
                <c:pt idx="964">
                  <c:v>15418</c:v>
                </c:pt>
                <c:pt idx="965">
                  <c:v>15420</c:v>
                </c:pt>
                <c:pt idx="966">
                  <c:v>15425</c:v>
                </c:pt>
                <c:pt idx="967">
                  <c:v>15428</c:v>
                </c:pt>
                <c:pt idx="968">
                  <c:v>15430</c:v>
                </c:pt>
                <c:pt idx="969">
                  <c:v>15435</c:v>
                </c:pt>
                <c:pt idx="970">
                  <c:v>15438</c:v>
                </c:pt>
                <c:pt idx="971">
                  <c:v>15445</c:v>
                </c:pt>
                <c:pt idx="972">
                  <c:v>15449</c:v>
                </c:pt>
                <c:pt idx="973">
                  <c:v>15450</c:v>
                </c:pt>
                <c:pt idx="974">
                  <c:v>15455</c:v>
                </c:pt>
                <c:pt idx="975">
                  <c:v>15465</c:v>
                </c:pt>
                <c:pt idx="976">
                  <c:v>15470</c:v>
                </c:pt>
                <c:pt idx="977">
                  <c:v>15475</c:v>
                </c:pt>
                <c:pt idx="978">
                  <c:v>15480</c:v>
                </c:pt>
                <c:pt idx="979">
                  <c:v>15486</c:v>
                </c:pt>
                <c:pt idx="980">
                  <c:v>15488</c:v>
                </c:pt>
                <c:pt idx="981">
                  <c:v>15490</c:v>
                </c:pt>
                <c:pt idx="982">
                  <c:v>15495</c:v>
                </c:pt>
                <c:pt idx="983">
                  <c:v>15496</c:v>
                </c:pt>
                <c:pt idx="984">
                  <c:v>15499</c:v>
                </c:pt>
                <c:pt idx="985">
                  <c:v>15500</c:v>
                </c:pt>
                <c:pt idx="986">
                  <c:v>15505</c:v>
                </c:pt>
                <c:pt idx="987">
                  <c:v>15510</c:v>
                </c:pt>
                <c:pt idx="988">
                  <c:v>15515</c:v>
                </c:pt>
                <c:pt idx="989">
                  <c:v>15520</c:v>
                </c:pt>
                <c:pt idx="990">
                  <c:v>15525</c:v>
                </c:pt>
                <c:pt idx="991">
                  <c:v>15527</c:v>
                </c:pt>
                <c:pt idx="992">
                  <c:v>15530</c:v>
                </c:pt>
                <c:pt idx="993">
                  <c:v>15535</c:v>
                </c:pt>
                <c:pt idx="994">
                  <c:v>15540</c:v>
                </c:pt>
                <c:pt idx="995">
                  <c:v>15545</c:v>
                </c:pt>
                <c:pt idx="996">
                  <c:v>15549</c:v>
                </c:pt>
                <c:pt idx="997">
                  <c:v>15550</c:v>
                </c:pt>
                <c:pt idx="998">
                  <c:v>15555</c:v>
                </c:pt>
                <c:pt idx="999">
                  <c:v>15558</c:v>
                </c:pt>
                <c:pt idx="1000">
                  <c:v>15560</c:v>
                </c:pt>
                <c:pt idx="1001">
                  <c:v>15565</c:v>
                </c:pt>
                <c:pt idx="1002">
                  <c:v>15568</c:v>
                </c:pt>
                <c:pt idx="1003">
                  <c:v>15570</c:v>
                </c:pt>
                <c:pt idx="1004">
                  <c:v>15580</c:v>
                </c:pt>
                <c:pt idx="1005">
                  <c:v>15583</c:v>
                </c:pt>
                <c:pt idx="1006">
                  <c:v>15585</c:v>
                </c:pt>
                <c:pt idx="1007">
                  <c:v>15587</c:v>
                </c:pt>
                <c:pt idx="1008">
                  <c:v>15588</c:v>
                </c:pt>
                <c:pt idx="1009">
                  <c:v>15590</c:v>
                </c:pt>
                <c:pt idx="1010">
                  <c:v>15594</c:v>
                </c:pt>
                <c:pt idx="1011">
                  <c:v>15595</c:v>
                </c:pt>
                <c:pt idx="1012">
                  <c:v>15598</c:v>
                </c:pt>
                <c:pt idx="1013">
                  <c:v>15599</c:v>
                </c:pt>
                <c:pt idx="1014">
                  <c:v>15600</c:v>
                </c:pt>
                <c:pt idx="1015">
                  <c:v>15605</c:v>
                </c:pt>
                <c:pt idx="1016">
                  <c:v>15610</c:v>
                </c:pt>
                <c:pt idx="1017">
                  <c:v>15615</c:v>
                </c:pt>
                <c:pt idx="1018">
                  <c:v>15620</c:v>
                </c:pt>
                <c:pt idx="1019">
                  <c:v>15623</c:v>
                </c:pt>
                <c:pt idx="1020">
                  <c:v>15625</c:v>
                </c:pt>
                <c:pt idx="1021">
                  <c:v>15628</c:v>
                </c:pt>
                <c:pt idx="1022">
                  <c:v>15635</c:v>
                </c:pt>
                <c:pt idx="1023">
                  <c:v>15640</c:v>
                </c:pt>
                <c:pt idx="1024">
                  <c:v>15645</c:v>
                </c:pt>
                <c:pt idx="1025">
                  <c:v>15648</c:v>
                </c:pt>
                <c:pt idx="1026">
                  <c:v>15649</c:v>
                </c:pt>
                <c:pt idx="1027">
                  <c:v>15650</c:v>
                </c:pt>
                <c:pt idx="1028">
                  <c:v>15655</c:v>
                </c:pt>
                <c:pt idx="1029">
                  <c:v>15660</c:v>
                </c:pt>
                <c:pt idx="1030">
                  <c:v>15663</c:v>
                </c:pt>
                <c:pt idx="1031">
                  <c:v>15665</c:v>
                </c:pt>
                <c:pt idx="1032">
                  <c:v>15670</c:v>
                </c:pt>
                <c:pt idx="1033">
                  <c:v>15684</c:v>
                </c:pt>
                <c:pt idx="1034">
                  <c:v>15685</c:v>
                </c:pt>
                <c:pt idx="1035">
                  <c:v>15690</c:v>
                </c:pt>
                <c:pt idx="1036">
                  <c:v>15695</c:v>
                </c:pt>
                <c:pt idx="1037">
                  <c:v>15699</c:v>
                </c:pt>
                <c:pt idx="1038">
                  <c:v>15700</c:v>
                </c:pt>
                <c:pt idx="1039">
                  <c:v>15708</c:v>
                </c:pt>
                <c:pt idx="1040">
                  <c:v>15720</c:v>
                </c:pt>
                <c:pt idx="1041">
                  <c:v>15725</c:v>
                </c:pt>
                <c:pt idx="1042">
                  <c:v>15728</c:v>
                </c:pt>
                <c:pt idx="1043">
                  <c:v>15730</c:v>
                </c:pt>
                <c:pt idx="1044">
                  <c:v>15735</c:v>
                </c:pt>
                <c:pt idx="1045">
                  <c:v>15740</c:v>
                </c:pt>
                <c:pt idx="1046">
                  <c:v>15745</c:v>
                </c:pt>
                <c:pt idx="1047">
                  <c:v>15747</c:v>
                </c:pt>
                <c:pt idx="1048">
                  <c:v>15748</c:v>
                </c:pt>
                <c:pt idx="1049">
                  <c:v>15749</c:v>
                </c:pt>
                <c:pt idx="1050">
                  <c:v>15750</c:v>
                </c:pt>
                <c:pt idx="1051">
                  <c:v>15755</c:v>
                </c:pt>
                <c:pt idx="1052">
                  <c:v>15765</c:v>
                </c:pt>
                <c:pt idx="1053">
                  <c:v>15768</c:v>
                </c:pt>
                <c:pt idx="1054">
                  <c:v>15770</c:v>
                </c:pt>
                <c:pt idx="1055">
                  <c:v>15775</c:v>
                </c:pt>
                <c:pt idx="1056">
                  <c:v>15776</c:v>
                </c:pt>
                <c:pt idx="1057">
                  <c:v>15780</c:v>
                </c:pt>
                <c:pt idx="1058">
                  <c:v>15783</c:v>
                </c:pt>
                <c:pt idx="1059">
                  <c:v>15785</c:v>
                </c:pt>
                <c:pt idx="1060">
                  <c:v>15790</c:v>
                </c:pt>
                <c:pt idx="1061">
                  <c:v>15795</c:v>
                </c:pt>
                <c:pt idx="1062">
                  <c:v>15796</c:v>
                </c:pt>
                <c:pt idx="1063">
                  <c:v>15799</c:v>
                </c:pt>
                <c:pt idx="1064">
                  <c:v>15800</c:v>
                </c:pt>
                <c:pt idx="1065">
                  <c:v>15805</c:v>
                </c:pt>
                <c:pt idx="1066">
                  <c:v>15810</c:v>
                </c:pt>
                <c:pt idx="1067">
                  <c:v>15818</c:v>
                </c:pt>
                <c:pt idx="1068">
                  <c:v>15820</c:v>
                </c:pt>
                <c:pt idx="1069">
                  <c:v>15821</c:v>
                </c:pt>
                <c:pt idx="1070">
                  <c:v>15829</c:v>
                </c:pt>
                <c:pt idx="1071">
                  <c:v>15830</c:v>
                </c:pt>
                <c:pt idx="1072">
                  <c:v>15832</c:v>
                </c:pt>
                <c:pt idx="1073">
                  <c:v>15840</c:v>
                </c:pt>
                <c:pt idx="1074">
                  <c:v>15845</c:v>
                </c:pt>
                <c:pt idx="1075">
                  <c:v>15849</c:v>
                </c:pt>
                <c:pt idx="1076">
                  <c:v>15850</c:v>
                </c:pt>
                <c:pt idx="1077">
                  <c:v>15851</c:v>
                </c:pt>
                <c:pt idx="1078">
                  <c:v>15854</c:v>
                </c:pt>
                <c:pt idx="1079">
                  <c:v>15855</c:v>
                </c:pt>
                <c:pt idx="1080">
                  <c:v>15857</c:v>
                </c:pt>
                <c:pt idx="1081">
                  <c:v>15858</c:v>
                </c:pt>
                <c:pt idx="1082">
                  <c:v>15859</c:v>
                </c:pt>
                <c:pt idx="1083">
                  <c:v>15860</c:v>
                </c:pt>
                <c:pt idx="1084">
                  <c:v>15865</c:v>
                </c:pt>
                <c:pt idx="1085">
                  <c:v>15868</c:v>
                </c:pt>
                <c:pt idx="1086">
                  <c:v>15870</c:v>
                </c:pt>
                <c:pt idx="1087">
                  <c:v>15873</c:v>
                </c:pt>
                <c:pt idx="1088">
                  <c:v>15880</c:v>
                </c:pt>
                <c:pt idx="1089">
                  <c:v>15885</c:v>
                </c:pt>
                <c:pt idx="1090">
                  <c:v>15890</c:v>
                </c:pt>
                <c:pt idx="1091">
                  <c:v>15895</c:v>
                </c:pt>
                <c:pt idx="1092">
                  <c:v>15899</c:v>
                </c:pt>
                <c:pt idx="1093">
                  <c:v>15900</c:v>
                </c:pt>
                <c:pt idx="1094">
                  <c:v>15910</c:v>
                </c:pt>
                <c:pt idx="1095">
                  <c:v>15914</c:v>
                </c:pt>
                <c:pt idx="1096">
                  <c:v>15915</c:v>
                </c:pt>
                <c:pt idx="1097">
                  <c:v>15920</c:v>
                </c:pt>
                <c:pt idx="1098">
                  <c:v>15925</c:v>
                </c:pt>
                <c:pt idx="1099">
                  <c:v>15930</c:v>
                </c:pt>
                <c:pt idx="1100">
                  <c:v>15940</c:v>
                </c:pt>
                <c:pt idx="1101">
                  <c:v>15945</c:v>
                </c:pt>
                <c:pt idx="1102">
                  <c:v>15947</c:v>
                </c:pt>
                <c:pt idx="1103">
                  <c:v>15949</c:v>
                </c:pt>
                <c:pt idx="1104">
                  <c:v>15950</c:v>
                </c:pt>
                <c:pt idx="1105">
                  <c:v>15955</c:v>
                </c:pt>
                <c:pt idx="1106">
                  <c:v>15962</c:v>
                </c:pt>
                <c:pt idx="1107">
                  <c:v>15968</c:v>
                </c:pt>
                <c:pt idx="1108">
                  <c:v>15970</c:v>
                </c:pt>
                <c:pt idx="1109">
                  <c:v>15975</c:v>
                </c:pt>
                <c:pt idx="1110">
                  <c:v>15980</c:v>
                </c:pt>
                <c:pt idx="1111">
                  <c:v>15983</c:v>
                </c:pt>
                <c:pt idx="1112">
                  <c:v>15985</c:v>
                </c:pt>
                <c:pt idx="1113">
                  <c:v>15990</c:v>
                </c:pt>
                <c:pt idx="1114">
                  <c:v>15995</c:v>
                </c:pt>
                <c:pt idx="1115">
                  <c:v>15998</c:v>
                </c:pt>
                <c:pt idx="1116">
                  <c:v>15999</c:v>
                </c:pt>
                <c:pt idx="1117">
                  <c:v>16000</c:v>
                </c:pt>
                <c:pt idx="1118">
                  <c:v>16010</c:v>
                </c:pt>
                <c:pt idx="1119">
                  <c:v>16012</c:v>
                </c:pt>
                <c:pt idx="1120">
                  <c:v>16013</c:v>
                </c:pt>
                <c:pt idx="1121">
                  <c:v>16015</c:v>
                </c:pt>
                <c:pt idx="1122">
                  <c:v>16020</c:v>
                </c:pt>
                <c:pt idx="1123">
                  <c:v>16022</c:v>
                </c:pt>
                <c:pt idx="1124">
                  <c:v>16025</c:v>
                </c:pt>
                <c:pt idx="1125">
                  <c:v>16029</c:v>
                </c:pt>
                <c:pt idx="1126">
                  <c:v>16030</c:v>
                </c:pt>
                <c:pt idx="1127">
                  <c:v>16039</c:v>
                </c:pt>
                <c:pt idx="1128">
                  <c:v>16045</c:v>
                </c:pt>
                <c:pt idx="1129">
                  <c:v>16048</c:v>
                </c:pt>
                <c:pt idx="1130">
                  <c:v>16050</c:v>
                </c:pt>
                <c:pt idx="1131">
                  <c:v>16055</c:v>
                </c:pt>
                <c:pt idx="1132">
                  <c:v>16060</c:v>
                </c:pt>
                <c:pt idx="1133">
                  <c:v>16065</c:v>
                </c:pt>
                <c:pt idx="1134">
                  <c:v>16070</c:v>
                </c:pt>
                <c:pt idx="1135">
                  <c:v>16073</c:v>
                </c:pt>
                <c:pt idx="1136">
                  <c:v>16080</c:v>
                </c:pt>
                <c:pt idx="1137">
                  <c:v>16084</c:v>
                </c:pt>
                <c:pt idx="1138">
                  <c:v>16085</c:v>
                </c:pt>
                <c:pt idx="1139">
                  <c:v>16088</c:v>
                </c:pt>
                <c:pt idx="1140">
                  <c:v>16090</c:v>
                </c:pt>
                <c:pt idx="1141">
                  <c:v>16095</c:v>
                </c:pt>
                <c:pt idx="1142">
                  <c:v>16100</c:v>
                </c:pt>
                <c:pt idx="1143">
                  <c:v>16105</c:v>
                </c:pt>
                <c:pt idx="1144">
                  <c:v>16108</c:v>
                </c:pt>
                <c:pt idx="1145">
                  <c:v>16109</c:v>
                </c:pt>
                <c:pt idx="1146">
                  <c:v>16110</c:v>
                </c:pt>
                <c:pt idx="1147">
                  <c:v>16115</c:v>
                </c:pt>
                <c:pt idx="1148">
                  <c:v>16119</c:v>
                </c:pt>
                <c:pt idx="1149">
                  <c:v>16120</c:v>
                </c:pt>
                <c:pt idx="1150">
                  <c:v>16125</c:v>
                </c:pt>
                <c:pt idx="1151">
                  <c:v>16128</c:v>
                </c:pt>
                <c:pt idx="1152">
                  <c:v>16130</c:v>
                </c:pt>
                <c:pt idx="1153">
                  <c:v>16140</c:v>
                </c:pt>
                <c:pt idx="1154">
                  <c:v>16145</c:v>
                </c:pt>
                <c:pt idx="1155">
                  <c:v>16148</c:v>
                </c:pt>
                <c:pt idx="1156">
                  <c:v>16149</c:v>
                </c:pt>
                <c:pt idx="1157">
                  <c:v>16150</c:v>
                </c:pt>
                <c:pt idx="1158">
                  <c:v>16155</c:v>
                </c:pt>
                <c:pt idx="1159">
                  <c:v>16160</c:v>
                </c:pt>
                <c:pt idx="1160">
                  <c:v>16165</c:v>
                </c:pt>
                <c:pt idx="1161">
                  <c:v>16167</c:v>
                </c:pt>
                <c:pt idx="1162">
                  <c:v>16168</c:v>
                </c:pt>
                <c:pt idx="1163">
                  <c:v>16170</c:v>
                </c:pt>
                <c:pt idx="1164">
                  <c:v>16175</c:v>
                </c:pt>
                <c:pt idx="1165">
                  <c:v>16180</c:v>
                </c:pt>
                <c:pt idx="1166">
                  <c:v>16185</c:v>
                </c:pt>
                <c:pt idx="1167">
                  <c:v>16187</c:v>
                </c:pt>
                <c:pt idx="1168">
                  <c:v>16190</c:v>
                </c:pt>
                <c:pt idx="1169">
                  <c:v>16195</c:v>
                </c:pt>
                <c:pt idx="1170">
                  <c:v>16199</c:v>
                </c:pt>
                <c:pt idx="1171">
                  <c:v>16200</c:v>
                </c:pt>
                <c:pt idx="1172">
                  <c:v>16205</c:v>
                </c:pt>
                <c:pt idx="1173">
                  <c:v>16208</c:v>
                </c:pt>
                <c:pt idx="1174">
                  <c:v>16210</c:v>
                </c:pt>
                <c:pt idx="1175">
                  <c:v>16215</c:v>
                </c:pt>
                <c:pt idx="1176">
                  <c:v>16220</c:v>
                </c:pt>
                <c:pt idx="1177">
                  <c:v>16222</c:v>
                </c:pt>
                <c:pt idx="1178">
                  <c:v>16225</c:v>
                </c:pt>
                <c:pt idx="1179">
                  <c:v>16230</c:v>
                </c:pt>
                <c:pt idx="1180">
                  <c:v>16235</c:v>
                </c:pt>
                <c:pt idx="1181">
                  <c:v>16238</c:v>
                </c:pt>
                <c:pt idx="1182">
                  <c:v>16240</c:v>
                </c:pt>
                <c:pt idx="1183">
                  <c:v>16245</c:v>
                </c:pt>
                <c:pt idx="1184">
                  <c:v>16249</c:v>
                </c:pt>
                <c:pt idx="1185">
                  <c:v>16250</c:v>
                </c:pt>
                <c:pt idx="1186">
                  <c:v>16255</c:v>
                </c:pt>
                <c:pt idx="1187">
                  <c:v>16260</c:v>
                </c:pt>
                <c:pt idx="1188">
                  <c:v>16285</c:v>
                </c:pt>
                <c:pt idx="1189">
                  <c:v>16290</c:v>
                </c:pt>
                <c:pt idx="1190">
                  <c:v>16295</c:v>
                </c:pt>
                <c:pt idx="1191">
                  <c:v>16298</c:v>
                </c:pt>
                <c:pt idx="1192">
                  <c:v>16299</c:v>
                </c:pt>
                <c:pt idx="1193">
                  <c:v>16300</c:v>
                </c:pt>
                <c:pt idx="1194">
                  <c:v>16305</c:v>
                </c:pt>
                <c:pt idx="1195">
                  <c:v>16309</c:v>
                </c:pt>
                <c:pt idx="1196">
                  <c:v>16310</c:v>
                </c:pt>
                <c:pt idx="1197">
                  <c:v>16312</c:v>
                </c:pt>
                <c:pt idx="1198">
                  <c:v>16315</c:v>
                </c:pt>
                <c:pt idx="1199">
                  <c:v>16318</c:v>
                </c:pt>
                <c:pt idx="1200">
                  <c:v>16319</c:v>
                </c:pt>
                <c:pt idx="1201">
                  <c:v>16320</c:v>
                </c:pt>
                <c:pt idx="1202">
                  <c:v>16328</c:v>
                </c:pt>
                <c:pt idx="1203">
                  <c:v>16330</c:v>
                </c:pt>
                <c:pt idx="1204">
                  <c:v>16335</c:v>
                </c:pt>
                <c:pt idx="1205">
                  <c:v>16340</c:v>
                </c:pt>
                <c:pt idx="1206">
                  <c:v>16345</c:v>
                </c:pt>
                <c:pt idx="1207">
                  <c:v>16348</c:v>
                </c:pt>
                <c:pt idx="1208">
                  <c:v>16349</c:v>
                </c:pt>
                <c:pt idx="1209">
                  <c:v>16350</c:v>
                </c:pt>
                <c:pt idx="1210">
                  <c:v>16355</c:v>
                </c:pt>
                <c:pt idx="1211">
                  <c:v>16363</c:v>
                </c:pt>
                <c:pt idx="1212">
                  <c:v>16365</c:v>
                </c:pt>
                <c:pt idx="1213">
                  <c:v>16369</c:v>
                </c:pt>
                <c:pt idx="1214">
                  <c:v>16370</c:v>
                </c:pt>
                <c:pt idx="1215">
                  <c:v>16375</c:v>
                </c:pt>
                <c:pt idx="1216">
                  <c:v>16380</c:v>
                </c:pt>
                <c:pt idx="1217">
                  <c:v>16383</c:v>
                </c:pt>
                <c:pt idx="1218">
                  <c:v>16385</c:v>
                </c:pt>
                <c:pt idx="1219">
                  <c:v>16388</c:v>
                </c:pt>
                <c:pt idx="1220">
                  <c:v>16390</c:v>
                </c:pt>
                <c:pt idx="1221">
                  <c:v>16394</c:v>
                </c:pt>
                <c:pt idx="1222">
                  <c:v>16395</c:v>
                </c:pt>
                <c:pt idx="1223">
                  <c:v>16400</c:v>
                </c:pt>
                <c:pt idx="1224">
                  <c:v>16405</c:v>
                </c:pt>
                <c:pt idx="1225">
                  <c:v>16410</c:v>
                </c:pt>
                <c:pt idx="1226">
                  <c:v>16415</c:v>
                </c:pt>
                <c:pt idx="1227">
                  <c:v>16418</c:v>
                </c:pt>
                <c:pt idx="1228">
                  <c:v>16420</c:v>
                </c:pt>
                <c:pt idx="1229">
                  <c:v>16425</c:v>
                </c:pt>
                <c:pt idx="1230">
                  <c:v>16428</c:v>
                </c:pt>
                <c:pt idx="1231">
                  <c:v>16430</c:v>
                </c:pt>
                <c:pt idx="1232">
                  <c:v>16434</c:v>
                </c:pt>
                <c:pt idx="1233">
                  <c:v>16445</c:v>
                </c:pt>
                <c:pt idx="1234">
                  <c:v>16448</c:v>
                </c:pt>
                <c:pt idx="1235">
                  <c:v>16449</c:v>
                </c:pt>
                <c:pt idx="1236">
                  <c:v>16450</c:v>
                </c:pt>
                <c:pt idx="1237">
                  <c:v>16455</c:v>
                </c:pt>
                <c:pt idx="1238">
                  <c:v>16460</c:v>
                </c:pt>
                <c:pt idx="1239">
                  <c:v>16468</c:v>
                </c:pt>
                <c:pt idx="1240">
                  <c:v>16469</c:v>
                </c:pt>
                <c:pt idx="1241">
                  <c:v>16470</c:v>
                </c:pt>
                <c:pt idx="1242">
                  <c:v>16473</c:v>
                </c:pt>
                <c:pt idx="1243">
                  <c:v>16475</c:v>
                </c:pt>
                <c:pt idx="1244">
                  <c:v>16479</c:v>
                </c:pt>
                <c:pt idx="1245">
                  <c:v>16480</c:v>
                </c:pt>
                <c:pt idx="1246">
                  <c:v>16482</c:v>
                </c:pt>
                <c:pt idx="1247">
                  <c:v>16485</c:v>
                </c:pt>
                <c:pt idx="1248">
                  <c:v>16488</c:v>
                </c:pt>
                <c:pt idx="1249">
                  <c:v>16490</c:v>
                </c:pt>
                <c:pt idx="1250">
                  <c:v>16495</c:v>
                </c:pt>
                <c:pt idx="1251">
                  <c:v>16499</c:v>
                </c:pt>
                <c:pt idx="1252">
                  <c:v>16500</c:v>
                </c:pt>
                <c:pt idx="1253">
                  <c:v>16505</c:v>
                </c:pt>
                <c:pt idx="1254">
                  <c:v>16510</c:v>
                </c:pt>
                <c:pt idx="1255">
                  <c:v>16518</c:v>
                </c:pt>
                <c:pt idx="1256">
                  <c:v>16520</c:v>
                </c:pt>
                <c:pt idx="1257">
                  <c:v>16524</c:v>
                </c:pt>
                <c:pt idx="1258">
                  <c:v>16525</c:v>
                </c:pt>
                <c:pt idx="1259">
                  <c:v>16528</c:v>
                </c:pt>
                <c:pt idx="1260">
                  <c:v>16530</c:v>
                </c:pt>
                <c:pt idx="1261">
                  <c:v>16535</c:v>
                </c:pt>
                <c:pt idx="1262">
                  <c:v>16540</c:v>
                </c:pt>
                <c:pt idx="1263">
                  <c:v>16545</c:v>
                </c:pt>
                <c:pt idx="1264">
                  <c:v>16549</c:v>
                </c:pt>
                <c:pt idx="1265">
                  <c:v>16550</c:v>
                </c:pt>
                <c:pt idx="1266">
                  <c:v>16555</c:v>
                </c:pt>
                <c:pt idx="1267">
                  <c:v>16560</c:v>
                </c:pt>
                <c:pt idx="1268">
                  <c:v>16565</c:v>
                </c:pt>
                <c:pt idx="1269">
                  <c:v>16570</c:v>
                </c:pt>
                <c:pt idx="1270">
                  <c:v>16575</c:v>
                </c:pt>
                <c:pt idx="1271">
                  <c:v>16581</c:v>
                </c:pt>
                <c:pt idx="1272">
                  <c:v>16587</c:v>
                </c:pt>
                <c:pt idx="1273">
                  <c:v>16590</c:v>
                </c:pt>
                <c:pt idx="1274">
                  <c:v>16594</c:v>
                </c:pt>
                <c:pt idx="1275">
                  <c:v>16595</c:v>
                </c:pt>
                <c:pt idx="1276">
                  <c:v>16599</c:v>
                </c:pt>
                <c:pt idx="1277">
                  <c:v>16600</c:v>
                </c:pt>
                <c:pt idx="1278">
                  <c:v>16605</c:v>
                </c:pt>
                <c:pt idx="1279">
                  <c:v>16610</c:v>
                </c:pt>
                <c:pt idx="1280">
                  <c:v>16615</c:v>
                </c:pt>
                <c:pt idx="1281">
                  <c:v>16620</c:v>
                </c:pt>
                <c:pt idx="1282">
                  <c:v>16625</c:v>
                </c:pt>
                <c:pt idx="1283">
                  <c:v>16628</c:v>
                </c:pt>
                <c:pt idx="1284">
                  <c:v>16635</c:v>
                </c:pt>
                <c:pt idx="1285">
                  <c:v>16639</c:v>
                </c:pt>
                <c:pt idx="1286">
                  <c:v>16640</c:v>
                </c:pt>
                <c:pt idx="1287">
                  <c:v>16645</c:v>
                </c:pt>
                <c:pt idx="1288">
                  <c:v>16648</c:v>
                </c:pt>
                <c:pt idx="1289">
                  <c:v>16649</c:v>
                </c:pt>
                <c:pt idx="1290">
                  <c:v>16650</c:v>
                </c:pt>
                <c:pt idx="1291">
                  <c:v>16655</c:v>
                </c:pt>
                <c:pt idx="1292">
                  <c:v>16660</c:v>
                </c:pt>
                <c:pt idx="1293">
                  <c:v>16665</c:v>
                </c:pt>
                <c:pt idx="1294">
                  <c:v>16668</c:v>
                </c:pt>
                <c:pt idx="1295">
                  <c:v>16669</c:v>
                </c:pt>
                <c:pt idx="1296">
                  <c:v>16670</c:v>
                </c:pt>
                <c:pt idx="1297">
                  <c:v>16675</c:v>
                </c:pt>
                <c:pt idx="1298">
                  <c:v>16684</c:v>
                </c:pt>
                <c:pt idx="1299">
                  <c:v>16690</c:v>
                </c:pt>
                <c:pt idx="1300">
                  <c:v>16692</c:v>
                </c:pt>
                <c:pt idx="1301">
                  <c:v>16694</c:v>
                </c:pt>
                <c:pt idx="1302">
                  <c:v>16695</c:v>
                </c:pt>
                <c:pt idx="1303">
                  <c:v>16698</c:v>
                </c:pt>
                <c:pt idx="1304">
                  <c:v>16700</c:v>
                </c:pt>
                <c:pt idx="1305">
                  <c:v>16705</c:v>
                </c:pt>
                <c:pt idx="1306">
                  <c:v>16710</c:v>
                </c:pt>
                <c:pt idx="1307">
                  <c:v>16718</c:v>
                </c:pt>
                <c:pt idx="1308">
                  <c:v>16720</c:v>
                </c:pt>
                <c:pt idx="1309">
                  <c:v>16723</c:v>
                </c:pt>
                <c:pt idx="1310">
                  <c:v>16725</c:v>
                </c:pt>
                <c:pt idx="1311">
                  <c:v>16730</c:v>
                </c:pt>
                <c:pt idx="1312">
                  <c:v>16733</c:v>
                </c:pt>
                <c:pt idx="1313">
                  <c:v>16734</c:v>
                </c:pt>
                <c:pt idx="1314">
                  <c:v>16735</c:v>
                </c:pt>
                <c:pt idx="1315">
                  <c:v>16749</c:v>
                </c:pt>
                <c:pt idx="1316">
                  <c:v>16750</c:v>
                </c:pt>
                <c:pt idx="1317">
                  <c:v>16755</c:v>
                </c:pt>
                <c:pt idx="1318">
                  <c:v>16758</c:v>
                </c:pt>
                <c:pt idx="1319">
                  <c:v>16760</c:v>
                </c:pt>
                <c:pt idx="1320">
                  <c:v>16775</c:v>
                </c:pt>
                <c:pt idx="1321">
                  <c:v>16778</c:v>
                </c:pt>
                <c:pt idx="1322">
                  <c:v>16779</c:v>
                </c:pt>
                <c:pt idx="1323">
                  <c:v>16780</c:v>
                </c:pt>
                <c:pt idx="1324">
                  <c:v>16783</c:v>
                </c:pt>
                <c:pt idx="1325">
                  <c:v>16785</c:v>
                </c:pt>
                <c:pt idx="1326">
                  <c:v>16790</c:v>
                </c:pt>
                <c:pt idx="1327">
                  <c:v>16795</c:v>
                </c:pt>
                <c:pt idx="1328">
                  <c:v>16799</c:v>
                </c:pt>
                <c:pt idx="1329">
                  <c:v>16800</c:v>
                </c:pt>
                <c:pt idx="1330">
                  <c:v>16805</c:v>
                </c:pt>
                <c:pt idx="1331">
                  <c:v>16806</c:v>
                </c:pt>
                <c:pt idx="1332">
                  <c:v>16808</c:v>
                </c:pt>
                <c:pt idx="1333">
                  <c:v>16809</c:v>
                </c:pt>
                <c:pt idx="1334">
                  <c:v>16810</c:v>
                </c:pt>
                <c:pt idx="1335">
                  <c:v>16815</c:v>
                </c:pt>
                <c:pt idx="1336">
                  <c:v>16820</c:v>
                </c:pt>
                <c:pt idx="1337">
                  <c:v>16825</c:v>
                </c:pt>
                <c:pt idx="1338">
                  <c:v>16835</c:v>
                </c:pt>
                <c:pt idx="1339">
                  <c:v>16840</c:v>
                </c:pt>
                <c:pt idx="1340">
                  <c:v>16842</c:v>
                </c:pt>
                <c:pt idx="1341">
                  <c:v>16845</c:v>
                </c:pt>
                <c:pt idx="1342">
                  <c:v>16848</c:v>
                </c:pt>
                <c:pt idx="1343">
                  <c:v>16849</c:v>
                </c:pt>
                <c:pt idx="1344">
                  <c:v>16850</c:v>
                </c:pt>
                <c:pt idx="1345">
                  <c:v>16855</c:v>
                </c:pt>
                <c:pt idx="1346">
                  <c:v>16860</c:v>
                </c:pt>
                <c:pt idx="1347">
                  <c:v>16865</c:v>
                </c:pt>
                <c:pt idx="1348">
                  <c:v>16868</c:v>
                </c:pt>
                <c:pt idx="1349">
                  <c:v>16870</c:v>
                </c:pt>
                <c:pt idx="1350">
                  <c:v>16875</c:v>
                </c:pt>
                <c:pt idx="1351">
                  <c:v>16880</c:v>
                </c:pt>
                <c:pt idx="1352">
                  <c:v>16881</c:v>
                </c:pt>
                <c:pt idx="1353">
                  <c:v>16885</c:v>
                </c:pt>
                <c:pt idx="1354">
                  <c:v>16888</c:v>
                </c:pt>
                <c:pt idx="1355">
                  <c:v>16890</c:v>
                </c:pt>
                <c:pt idx="1356">
                  <c:v>16895</c:v>
                </c:pt>
                <c:pt idx="1357">
                  <c:v>16899</c:v>
                </c:pt>
                <c:pt idx="1358">
                  <c:v>16900</c:v>
                </c:pt>
                <c:pt idx="1359">
                  <c:v>16905</c:v>
                </c:pt>
                <c:pt idx="1360">
                  <c:v>16908</c:v>
                </c:pt>
                <c:pt idx="1361">
                  <c:v>16910</c:v>
                </c:pt>
                <c:pt idx="1362">
                  <c:v>16915</c:v>
                </c:pt>
                <c:pt idx="1363">
                  <c:v>16920</c:v>
                </c:pt>
                <c:pt idx="1364">
                  <c:v>16925</c:v>
                </c:pt>
                <c:pt idx="1365">
                  <c:v>16928</c:v>
                </c:pt>
                <c:pt idx="1366">
                  <c:v>16930</c:v>
                </c:pt>
                <c:pt idx="1367">
                  <c:v>16935</c:v>
                </c:pt>
                <c:pt idx="1368">
                  <c:v>16938</c:v>
                </c:pt>
                <c:pt idx="1369">
                  <c:v>16945</c:v>
                </c:pt>
                <c:pt idx="1370">
                  <c:v>16947</c:v>
                </c:pt>
                <c:pt idx="1371">
                  <c:v>16948</c:v>
                </c:pt>
                <c:pt idx="1372">
                  <c:v>16949</c:v>
                </c:pt>
                <c:pt idx="1373">
                  <c:v>16950</c:v>
                </c:pt>
                <c:pt idx="1374">
                  <c:v>16955</c:v>
                </c:pt>
                <c:pt idx="1375">
                  <c:v>16956</c:v>
                </c:pt>
                <c:pt idx="1376">
                  <c:v>16960</c:v>
                </c:pt>
                <c:pt idx="1377">
                  <c:v>16965</c:v>
                </c:pt>
                <c:pt idx="1378">
                  <c:v>16975</c:v>
                </c:pt>
                <c:pt idx="1379">
                  <c:v>16977</c:v>
                </c:pt>
                <c:pt idx="1380">
                  <c:v>16980</c:v>
                </c:pt>
                <c:pt idx="1381">
                  <c:v>16985</c:v>
                </c:pt>
                <c:pt idx="1382">
                  <c:v>16990</c:v>
                </c:pt>
                <c:pt idx="1383">
                  <c:v>16991</c:v>
                </c:pt>
                <c:pt idx="1384">
                  <c:v>16995</c:v>
                </c:pt>
                <c:pt idx="1385">
                  <c:v>16998</c:v>
                </c:pt>
                <c:pt idx="1386">
                  <c:v>16999</c:v>
                </c:pt>
                <c:pt idx="1387">
                  <c:v>17000</c:v>
                </c:pt>
                <c:pt idx="1388">
                  <c:v>17009</c:v>
                </c:pt>
                <c:pt idx="1389">
                  <c:v>17010</c:v>
                </c:pt>
                <c:pt idx="1390">
                  <c:v>17020</c:v>
                </c:pt>
                <c:pt idx="1391">
                  <c:v>17025</c:v>
                </c:pt>
                <c:pt idx="1392">
                  <c:v>17030</c:v>
                </c:pt>
                <c:pt idx="1393">
                  <c:v>17038</c:v>
                </c:pt>
                <c:pt idx="1394">
                  <c:v>17040</c:v>
                </c:pt>
                <c:pt idx="1395">
                  <c:v>17045</c:v>
                </c:pt>
                <c:pt idx="1396">
                  <c:v>17048</c:v>
                </c:pt>
                <c:pt idx="1397">
                  <c:v>17050</c:v>
                </c:pt>
                <c:pt idx="1398">
                  <c:v>17055</c:v>
                </c:pt>
                <c:pt idx="1399">
                  <c:v>17060</c:v>
                </c:pt>
                <c:pt idx="1400">
                  <c:v>17070</c:v>
                </c:pt>
                <c:pt idx="1401">
                  <c:v>17078</c:v>
                </c:pt>
                <c:pt idx="1402">
                  <c:v>17081</c:v>
                </c:pt>
                <c:pt idx="1403">
                  <c:v>17085</c:v>
                </c:pt>
                <c:pt idx="1404">
                  <c:v>17090</c:v>
                </c:pt>
                <c:pt idx="1405">
                  <c:v>17091</c:v>
                </c:pt>
                <c:pt idx="1406">
                  <c:v>17095</c:v>
                </c:pt>
                <c:pt idx="1407">
                  <c:v>17098</c:v>
                </c:pt>
                <c:pt idx="1408">
                  <c:v>17099</c:v>
                </c:pt>
                <c:pt idx="1409">
                  <c:v>17100</c:v>
                </c:pt>
                <c:pt idx="1410">
                  <c:v>17105</c:v>
                </c:pt>
                <c:pt idx="1411">
                  <c:v>17108</c:v>
                </c:pt>
                <c:pt idx="1412">
                  <c:v>17110</c:v>
                </c:pt>
                <c:pt idx="1413">
                  <c:v>17125</c:v>
                </c:pt>
                <c:pt idx="1414">
                  <c:v>17128</c:v>
                </c:pt>
                <c:pt idx="1415">
                  <c:v>17130</c:v>
                </c:pt>
                <c:pt idx="1416">
                  <c:v>17134</c:v>
                </c:pt>
                <c:pt idx="1417">
                  <c:v>17138</c:v>
                </c:pt>
                <c:pt idx="1418">
                  <c:v>17140</c:v>
                </c:pt>
                <c:pt idx="1419">
                  <c:v>17141</c:v>
                </c:pt>
                <c:pt idx="1420">
                  <c:v>17145</c:v>
                </c:pt>
                <c:pt idx="1421">
                  <c:v>17149</c:v>
                </c:pt>
                <c:pt idx="1422">
                  <c:v>17150</c:v>
                </c:pt>
                <c:pt idx="1423">
                  <c:v>17155</c:v>
                </c:pt>
                <c:pt idx="1424">
                  <c:v>17160</c:v>
                </c:pt>
                <c:pt idx="1425">
                  <c:v>17169</c:v>
                </c:pt>
                <c:pt idx="1426">
                  <c:v>17170</c:v>
                </c:pt>
                <c:pt idx="1427">
                  <c:v>17175</c:v>
                </c:pt>
                <c:pt idx="1428">
                  <c:v>17178</c:v>
                </c:pt>
                <c:pt idx="1429">
                  <c:v>17180</c:v>
                </c:pt>
                <c:pt idx="1430">
                  <c:v>17190</c:v>
                </c:pt>
                <c:pt idx="1431">
                  <c:v>17195</c:v>
                </c:pt>
                <c:pt idx="1432">
                  <c:v>17199</c:v>
                </c:pt>
                <c:pt idx="1433">
                  <c:v>17200</c:v>
                </c:pt>
                <c:pt idx="1434">
                  <c:v>17205</c:v>
                </c:pt>
                <c:pt idx="1435">
                  <c:v>17210</c:v>
                </c:pt>
                <c:pt idx="1436">
                  <c:v>17214</c:v>
                </c:pt>
                <c:pt idx="1437">
                  <c:v>17215</c:v>
                </c:pt>
                <c:pt idx="1438">
                  <c:v>17218</c:v>
                </c:pt>
                <c:pt idx="1439">
                  <c:v>17220</c:v>
                </c:pt>
                <c:pt idx="1440">
                  <c:v>17225</c:v>
                </c:pt>
                <c:pt idx="1441">
                  <c:v>17228</c:v>
                </c:pt>
                <c:pt idx="1442">
                  <c:v>17230</c:v>
                </c:pt>
                <c:pt idx="1443">
                  <c:v>17235</c:v>
                </c:pt>
                <c:pt idx="1444">
                  <c:v>17237</c:v>
                </c:pt>
                <c:pt idx="1445">
                  <c:v>17238</c:v>
                </c:pt>
                <c:pt idx="1446">
                  <c:v>17240</c:v>
                </c:pt>
                <c:pt idx="1447">
                  <c:v>17245</c:v>
                </c:pt>
                <c:pt idx="1448">
                  <c:v>17248</c:v>
                </c:pt>
                <c:pt idx="1449">
                  <c:v>17249</c:v>
                </c:pt>
                <c:pt idx="1450">
                  <c:v>17250</c:v>
                </c:pt>
                <c:pt idx="1451">
                  <c:v>17255</c:v>
                </c:pt>
                <c:pt idx="1452">
                  <c:v>17260</c:v>
                </c:pt>
                <c:pt idx="1453">
                  <c:v>17265</c:v>
                </c:pt>
                <c:pt idx="1454">
                  <c:v>17268</c:v>
                </c:pt>
                <c:pt idx="1455">
                  <c:v>17270</c:v>
                </c:pt>
                <c:pt idx="1456">
                  <c:v>17280</c:v>
                </c:pt>
                <c:pt idx="1457">
                  <c:v>17285</c:v>
                </c:pt>
                <c:pt idx="1458">
                  <c:v>17294</c:v>
                </c:pt>
                <c:pt idx="1459">
                  <c:v>17295</c:v>
                </c:pt>
                <c:pt idx="1460">
                  <c:v>17296</c:v>
                </c:pt>
                <c:pt idx="1461">
                  <c:v>17299</c:v>
                </c:pt>
                <c:pt idx="1462">
                  <c:v>17300</c:v>
                </c:pt>
                <c:pt idx="1463">
                  <c:v>17305</c:v>
                </c:pt>
                <c:pt idx="1464">
                  <c:v>17308</c:v>
                </c:pt>
                <c:pt idx="1465">
                  <c:v>17309</c:v>
                </c:pt>
                <c:pt idx="1466">
                  <c:v>17310</c:v>
                </c:pt>
                <c:pt idx="1467">
                  <c:v>17320</c:v>
                </c:pt>
                <c:pt idx="1468">
                  <c:v>17321</c:v>
                </c:pt>
                <c:pt idx="1469">
                  <c:v>17324</c:v>
                </c:pt>
                <c:pt idx="1470">
                  <c:v>17330</c:v>
                </c:pt>
                <c:pt idx="1471">
                  <c:v>17335</c:v>
                </c:pt>
                <c:pt idx="1472">
                  <c:v>17340</c:v>
                </c:pt>
                <c:pt idx="1473">
                  <c:v>17345</c:v>
                </c:pt>
                <c:pt idx="1474">
                  <c:v>17348</c:v>
                </c:pt>
                <c:pt idx="1475">
                  <c:v>17349</c:v>
                </c:pt>
                <c:pt idx="1476">
                  <c:v>17350</c:v>
                </c:pt>
                <c:pt idx="1477">
                  <c:v>17355</c:v>
                </c:pt>
                <c:pt idx="1478">
                  <c:v>17356</c:v>
                </c:pt>
                <c:pt idx="1479">
                  <c:v>17360</c:v>
                </c:pt>
                <c:pt idx="1480">
                  <c:v>17364</c:v>
                </c:pt>
                <c:pt idx="1481">
                  <c:v>17365</c:v>
                </c:pt>
                <c:pt idx="1482">
                  <c:v>17370</c:v>
                </c:pt>
                <c:pt idx="1483">
                  <c:v>17373</c:v>
                </c:pt>
                <c:pt idx="1484">
                  <c:v>17375</c:v>
                </c:pt>
                <c:pt idx="1485">
                  <c:v>17380</c:v>
                </c:pt>
                <c:pt idx="1486">
                  <c:v>17390</c:v>
                </c:pt>
                <c:pt idx="1487">
                  <c:v>17395</c:v>
                </c:pt>
                <c:pt idx="1488">
                  <c:v>17399</c:v>
                </c:pt>
                <c:pt idx="1489">
                  <c:v>17400</c:v>
                </c:pt>
                <c:pt idx="1490">
                  <c:v>17405</c:v>
                </c:pt>
                <c:pt idx="1491">
                  <c:v>17409</c:v>
                </c:pt>
                <c:pt idx="1492">
                  <c:v>17410</c:v>
                </c:pt>
                <c:pt idx="1493">
                  <c:v>17413</c:v>
                </c:pt>
                <c:pt idx="1494">
                  <c:v>17415</c:v>
                </c:pt>
                <c:pt idx="1495">
                  <c:v>17420</c:v>
                </c:pt>
                <c:pt idx="1496">
                  <c:v>17428</c:v>
                </c:pt>
                <c:pt idx="1497">
                  <c:v>17430</c:v>
                </c:pt>
                <c:pt idx="1498">
                  <c:v>17433</c:v>
                </c:pt>
                <c:pt idx="1499">
                  <c:v>17435</c:v>
                </c:pt>
                <c:pt idx="1500">
                  <c:v>17440</c:v>
                </c:pt>
                <c:pt idx="1501">
                  <c:v>17449</c:v>
                </c:pt>
                <c:pt idx="1502">
                  <c:v>17450</c:v>
                </c:pt>
                <c:pt idx="1503">
                  <c:v>17455</c:v>
                </c:pt>
                <c:pt idx="1504">
                  <c:v>17460</c:v>
                </c:pt>
                <c:pt idx="1505">
                  <c:v>17465</c:v>
                </c:pt>
                <c:pt idx="1506">
                  <c:v>17468</c:v>
                </c:pt>
                <c:pt idx="1507">
                  <c:v>17470</c:v>
                </c:pt>
                <c:pt idx="1508">
                  <c:v>17474</c:v>
                </c:pt>
                <c:pt idx="1509">
                  <c:v>17475</c:v>
                </c:pt>
                <c:pt idx="1510">
                  <c:v>17480</c:v>
                </c:pt>
                <c:pt idx="1511">
                  <c:v>17485</c:v>
                </c:pt>
                <c:pt idx="1512">
                  <c:v>17489</c:v>
                </c:pt>
                <c:pt idx="1513">
                  <c:v>17490</c:v>
                </c:pt>
                <c:pt idx="1514">
                  <c:v>17495</c:v>
                </c:pt>
                <c:pt idx="1515">
                  <c:v>17499</c:v>
                </c:pt>
                <c:pt idx="1516">
                  <c:v>17500</c:v>
                </c:pt>
                <c:pt idx="1517">
                  <c:v>17505</c:v>
                </c:pt>
                <c:pt idx="1518">
                  <c:v>17509</c:v>
                </c:pt>
                <c:pt idx="1519">
                  <c:v>17510</c:v>
                </c:pt>
                <c:pt idx="1520">
                  <c:v>17518</c:v>
                </c:pt>
                <c:pt idx="1521">
                  <c:v>17520</c:v>
                </c:pt>
                <c:pt idx="1522">
                  <c:v>17528</c:v>
                </c:pt>
                <c:pt idx="1523">
                  <c:v>17530</c:v>
                </c:pt>
                <c:pt idx="1524">
                  <c:v>17534</c:v>
                </c:pt>
                <c:pt idx="1525">
                  <c:v>17540</c:v>
                </c:pt>
                <c:pt idx="1526">
                  <c:v>17545</c:v>
                </c:pt>
                <c:pt idx="1527">
                  <c:v>17549</c:v>
                </c:pt>
                <c:pt idx="1528">
                  <c:v>17550</c:v>
                </c:pt>
                <c:pt idx="1529">
                  <c:v>17555</c:v>
                </c:pt>
                <c:pt idx="1530">
                  <c:v>17556</c:v>
                </c:pt>
                <c:pt idx="1531">
                  <c:v>17558</c:v>
                </c:pt>
                <c:pt idx="1532">
                  <c:v>17560</c:v>
                </c:pt>
                <c:pt idx="1533">
                  <c:v>17565</c:v>
                </c:pt>
                <c:pt idx="1534">
                  <c:v>17571</c:v>
                </c:pt>
                <c:pt idx="1535">
                  <c:v>17575</c:v>
                </c:pt>
                <c:pt idx="1536">
                  <c:v>17579</c:v>
                </c:pt>
                <c:pt idx="1537">
                  <c:v>17585</c:v>
                </c:pt>
                <c:pt idx="1538">
                  <c:v>17588</c:v>
                </c:pt>
                <c:pt idx="1539">
                  <c:v>17590</c:v>
                </c:pt>
                <c:pt idx="1540">
                  <c:v>17595</c:v>
                </c:pt>
                <c:pt idx="1541">
                  <c:v>17599</c:v>
                </c:pt>
                <c:pt idx="1542">
                  <c:v>17600</c:v>
                </c:pt>
                <c:pt idx="1543">
                  <c:v>17605</c:v>
                </c:pt>
                <c:pt idx="1544">
                  <c:v>17607</c:v>
                </c:pt>
                <c:pt idx="1545">
                  <c:v>17610</c:v>
                </c:pt>
                <c:pt idx="1546">
                  <c:v>17615</c:v>
                </c:pt>
                <c:pt idx="1547">
                  <c:v>17620</c:v>
                </c:pt>
                <c:pt idx="1548">
                  <c:v>17625</c:v>
                </c:pt>
                <c:pt idx="1549">
                  <c:v>17629</c:v>
                </c:pt>
                <c:pt idx="1550">
                  <c:v>17630</c:v>
                </c:pt>
                <c:pt idx="1551">
                  <c:v>17634</c:v>
                </c:pt>
                <c:pt idx="1552">
                  <c:v>17635</c:v>
                </c:pt>
                <c:pt idx="1553">
                  <c:v>17644</c:v>
                </c:pt>
                <c:pt idx="1554">
                  <c:v>17645</c:v>
                </c:pt>
                <c:pt idx="1555">
                  <c:v>17649</c:v>
                </c:pt>
                <c:pt idx="1556">
                  <c:v>17650</c:v>
                </c:pt>
                <c:pt idx="1557">
                  <c:v>17655</c:v>
                </c:pt>
                <c:pt idx="1558">
                  <c:v>17658</c:v>
                </c:pt>
                <c:pt idx="1559">
                  <c:v>17660</c:v>
                </c:pt>
                <c:pt idx="1560">
                  <c:v>17665</c:v>
                </c:pt>
                <c:pt idx="1561">
                  <c:v>17668</c:v>
                </c:pt>
                <c:pt idx="1562">
                  <c:v>17670</c:v>
                </c:pt>
                <c:pt idx="1563">
                  <c:v>17675</c:v>
                </c:pt>
                <c:pt idx="1564">
                  <c:v>17680</c:v>
                </c:pt>
                <c:pt idx="1565">
                  <c:v>17690</c:v>
                </c:pt>
                <c:pt idx="1566">
                  <c:v>17695</c:v>
                </c:pt>
                <c:pt idx="1567">
                  <c:v>17700</c:v>
                </c:pt>
                <c:pt idx="1568">
                  <c:v>17705</c:v>
                </c:pt>
                <c:pt idx="1569">
                  <c:v>17708</c:v>
                </c:pt>
                <c:pt idx="1570">
                  <c:v>17710</c:v>
                </c:pt>
                <c:pt idx="1571">
                  <c:v>17720</c:v>
                </c:pt>
                <c:pt idx="1572">
                  <c:v>17725</c:v>
                </c:pt>
                <c:pt idx="1573">
                  <c:v>17730</c:v>
                </c:pt>
                <c:pt idx="1574">
                  <c:v>17735</c:v>
                </c:pt>
                <c:pt idx="1575">
                  <c:v>17738</c:v>
                </c:pt>
                <c:pt idx="1576">
                  <c:v>17740</c:v>
                </c:pt>
                <c:pt idx="1577">
                  <c:v>17743</c:v>
                </c:pt>
                <c:pt idx="1578">
                  <c:v>17745</c:v>
                </c:pt>
                <c:pt idx="1579">
                  <c:v>17749</c:v>
                </c:pt>
                <c:pt idx="1580">
                  <c:v>17750</c:v>
                </c:pt>
                <c:pt idx="1581">
                  <c:v>17755</c:v>
                </c:pt>
                <c:pt idx="1582">
                  <c:v>17760</c:v>
                </c:pt>
                <c:pt idx="1583">
                  <c:v>17765</c:v>
                </c:pt>
                <c:pt idx="1584">
                  <c:v>17770</c:v>
                </c:pt>
                <c:pt idx="1585">
                  <c:v>17771</c:v>
                </c:pt>
                <c:pt idx="1586">
                  <c:v>17772</c:v>
                </c:pt>
                <c:pt idx="1587">
                  <c:v>17773</c:v>
                </c:pt>
                <c:pt idx="1588">
                  <c:v>17775</c:v>
                </c:pt>
                <c:pt idx="1589">
                  <c:v>17780</c:v>
                </c:pt>
                <c:pt idx="1590">
                  <c:v>17790</c:v>
                </c:pt>
                <c:pt idx="1591">
                  <c:v>17795</c:v>
                </c:pt>
                <c:pt idx="1592">
                  <c:v>17799</c:v>
                </c:pt>
                <c:pt idx="1593">
                  <c:v>17800</c:v>
                </c:pt>
                <c:pt idx="1594">
                  <c:v>17805</c:v>
                </c:pt>
                <c:pt idx="1595">
                  <c:v>17808</c:v>
                </c:pt>
                <c:pt idx="1596">
                  <c:v>17815</c:v>
                </c:pt>
                <c:pt idx="1597">
                  <c:v>17820</c:v>
                </c:pt>
                <c:pt idx="1598">
                  <c:v>17828</c:v>
                </c:pt>
                <c:pt idx="1599">
                  <c:v>17829</c:v>
                </c:pt>
                <c:pt idx="1600">
                  <c:v>17830</c:v>
                </c:pt>
                <c:pt idx="1601">
                  <c:v>17835</c:v>
                </c:pt>
                <c:pt idx="1602">
                  <c:v>17840</c:v>
                </c:pt>
                <c:pt idx="1603">
                  <c:v>17845</c:v>
                </c:pt>
                <c:pt idx="1604">
                  <c:v>17848</c:v>
                </c:pt>
                <c:pt idx="1605">
                  <c:v>17849</c:v>
                </c:pt>
                <c:pt idx="1606">
                  <c:v>17850</c:v>
                </c:pt>
                <c:pt idx="1607">
                  <c:v>17860</c:v>
                </c:pt>
                <c:pt idx="1608">
                  <c:v>17865</c:v>
                </c:pt>
                <c:pt idx="1609">
                  <c:v>17868</c:v>
                </c:pt>
                <c:pt idx="1610">
                  <c:v>17875</c:v>
                </c:pt>
                <c:pt idx="1611">
                  <c:v>17880</c:v>
                </c:pt>
                <c:pt idx="1612">
                  <c:v>17885</c:v>
                </c:pt>
                <c:pt idx="1613">
                  <c:v>17890</c:v>
                </c:pt>
                <c:pt idx="1614">
                  <c:v>17895</c:v>
                </c:pt>
                <c:pt idx="1615">
                  <c:v>17898</c:v>
                </c:pt>
                <c:pt idx="1616">
                  <c:v>17900</c:v>
                </c:pt>
                <c:pt idx="1617">
                  <c:v>17905</c:v>
                </c:pt>
                <c:pt idx="1618">
                  <c:v>17910</c:v>
                </c:pt>
                <c:pt idx="1619">
                  <c:v>17915</c:v>
                </c:pt>
                <c:pt idx="1620">
                  <c:v>17920</c:v>
                </c:pt>
                <c:pt idx="1621">
                  <c:v>17924</c:v>
                </c:pt>
                <c:pt idx="1622">
                  <c:v>17925</c:v>
                </c:pt>
                <c:pt idx="1623">
                  <c:v>17930</c:v>
                </c:pt>
                <c:pt idx="1624">
                  <c:v>17934</c:v>
                </c:pt>
                <c:pt idx="1625">
                  <c:v>17935</c:v>
                </c:pt>
                <c:pt idx="1626">
                  <c:v>17938</c:v>
                </c:pt>
                <c:pt idx="1627">
                  <c:v>17940</c:v>
                </c:pt>
                <c:pt idx="1628">
                  <c:v>17945</c:v>
                </c:pt>
                <c:pt idx="1629">
                  <c:v>17948</c:v>
                </c:pt>
                <c:pt idx="1630">
                  <c:v>17949</c:v>
                </c:pt>
                <c:pt idx="1631">
                  <c:v>17950</c:v>
                </c:pt>
                <c:pt idx="1632">
                  <c:v>17955</c:v>
                </c:pt>
                <c:pt idx="1633">
                  <c:v>17960</c:v>
                </c:pt>
                <c:pt idx="1634">
                  <c:v>17965</c:v>
                </c:pt>
                <c:pt idx="1635">
                  <c:v>17968</c:v>
                </c:pt>
                <c:pt idx="1636">
                  <c:v>17970</c:v>
                </c:pt>
                <c:pt idx="1637">
                  <c:v>17975</c:v>
                </c:pt>
                <c:pt idx="1638">
                  <c:v>17980</c:v>
                </c:pt>
                <c:pt idx="1639">
                  <c:v>17984</c:v>
                </c:pt>
                <c:pt idx="1640">
                  <c:v>17985</c:v>
                </c:pt>
                <c:pt idx="1641">
                  <c:v>17990</c:v>
                </c:pt>
                <c:pt idx="1642">
                  <c:v>17995</c:v>
                </c:pt>
                <c:pt idx="1643">
                  <c:v>17998</c:v>
                </c:pt>
                <c:pt idx="1644">
                  <c:v>17999</c:v>
                </c:pt>
                <c:pt idx="1645">
                  <c:v>18000</c:v>
                </c:pt>
                <c:pt idx="1646">
                  <c:v>18005</c:v>
                </c:pt>
                <c:pt idx="1647">
                  <c:v>18010</c:v>
                </c:pt>
                <c:pt idx="1648">
                  <c:v>18020</c:v>
                </c:pt>
                <c:pt idx="1649">
                  <c:v>18025</c:v>
                </c:pt>
                <c:pt idx="1650">
                  <c:v>18028</c:v>
                </c:pt>
                <c:pt idx="1651">
                  <c:v>18040</c:v>
                </c:pt>
                <c:pt idx="1652">
                  <c:v>18045</c:v>
                </c:pt>
                <c:pt idx="1653">
                  <c:v>18050</c:v>
                </c:pt>
                <c:pt idx="1654">
                  <c:v>18055</c:v>
                </c:pt>
                <c:pt idx="1655">
                  <c:v>18060</c:v>
                </c:pt>
                <c:pt idx="1656">
                  <c:v>18065</c:v>
                </c:pt>
                <c:pt idx="1657">
                  <c:v>18068</c:v>
                </c:pt>
                <c:pt idx="1658">
                  <c:v>18070</c:v>
                </c:pt>
                <c:pt idx="1659">
                  <c:v>18071</c:v>
                </c:pt>
                <c:pt idx="1660">
                  <c:v>18075</c:v>
                </c:pt>
                <c:pt idx="1661">
                  <c:v>18080</c:v>
                </c:pt>
                <c:pt idx="1662">
                  <c:v>18083</c:v>
                </c:pt>
                <c:pt idx="1663">
                  <c:v>18087</c:v>
                </c:pt>
                <c:pt idx="1664">
                  <c:v>18088</c:v>
                </c:pt>
                <c:pt idx="1665">
                  <c:v>18090</c:v>
                </c:pt>
                <c:pt idx="1666">
                  <c:v>18092</c:v>
                </c:pt>
                <c:pt idx="1667">
                  <c:v>18094</c:v>
                </c:pt>
                <c:pt idx="1668">
                  <c:v>18095</c:v>
                </c:pt>
                <c:pt idx="1669">
                  <c:v>18098</c:v>
                </c:pt>
                <c:pt idx="1670">
                  <c:v>18099</c:v>
                </c:pt>
                <c:pt idx="1671">
                  <c:v>18100</c:v>
                </c:pt>
                <c:pt idx="1672">
                  <c:v>18105</c:v>
                </c:pt>
                <c:pt idx="1673">
                  <c:v>18108</c:v>
                </c:pt>
                <c:pt idx="1674">
                  <c:v>18110</c:v>
                </c:pt>
                <c:pt idx="1675">
                  <c:v>18120</c:v>
                </c:pt>
                <c:pt idx="1676">
                  <c:v>18125</c:v>
                </c:pt>
                <c:pt idx="1677">
                  <c:v>18130</c:v>
                </c:pt>
                <c:pt idx="1678">
                  <c:v>18133</c:v>
                </c:pt>
                <c:pt idx="1679">
                  <c:v>18135</c:v>
                </c:pt>
                <c:pt idx="1680">
                  <c:v>18140</c:v>
                </c:pt>
                <c:pt idx="1681">
                  <c:v>18144</c:v>
                </c:pt>
                <c:pt idx="1682">
                  <c:v>18145</c:v>
                </c:pt>
                <c:pt idx="1683">
                  <c:v>18149</c:v>
                </c:pt>
                <c:pt idx="1684">
                  <c:v>18150</c:v>
                </c:pt>
                <c:pt idx="1685">
                  <c:v>18155</c:v>
                </c:pt>
                <c:pt idx="1686">
                  <c:v>18160</c:v>
                </c:pt>
                <c:pt idx="1687">
                  <c:v>18165</c:v>
                </c:pt>
                <c:pt idx="1688">
                  <c:v>18168</c:v>
                </c:pt>
                <c:pt idx="1689">
                  <c:v>18176</c:v>
                </c:pt>
                <c:pt idx="1690">
                  <c:v>18179</c:v>
                </c:pt>
                <c:pt idx="1691">
                  <c:v>18180</c:v>
                </c:pt>
                <c:pt idx="1692">
                  <c:v>18183</c:v>
                </c:pt>
                <c:pt idx="1693">
                  <c:v>18185</c:v>
                </c:pt>
                <c:pt idx="1694">
                  <c:v>18188</c:v>
                </c:pt>
                <c:pt idx="1695">
                  <c:v>18190</c:v>
                </c:pt>
                <c:pt idx="1696">
                  <c:v>18195</c:v>
                </c:pt>
                <c:pt idx="1697">
                  <c:v>18199</c:v>
                </c:pt>
                <c:pt idx="1698">
                  <c:v>18200</c:v>
                </c:pt>
                <c:pt idx="1699">
                  <c:v>18205</c:v>
                </c:pt>
                <c:pt idx="1700">
                  <c:v>18210</c:v>
                </c:pt>
                <c:pt idx="1701">
                  <c:v>18215</c:v>
                </c:pt>
                <c:pt idx="1702">
                  <c:v>18220</c:v>
                </c:pt>
                <c:pt idx="1703">
                  <c:v>18225</c:v>
                </c:pt>
                <c:pt idx="1704">
                  <c:v>18230</c:v>
                </c:pt>
                <c:pt idx="1705">
                  <c:v>18233</c:v>
                </c:pt>
                <c:pt idx="1706">
                  <c:v>18234</c:v>
                </c:pt>
                <c:pt idx="1707">
                  <c:v>18235</c:v>
                </c:pt>
                <c:pt idx="1708">
                  <c:v>18240</c:v>
                </c:pt>
                <c:pt idx="1709">
                  <c:v>18245</c:v>
                </c:pt>
                <c:pt idx="1710">
                  <c:v>18249</c:v>
                </c:pt>
                <c:pt idx="1711">
                  <c:v>18250</c:v>
                </c:pt>
                <c:pt idx="1712">
                  <c:v>18255</c:v>
                </c:pt>
                <c:pt idx="1713">
                  <c:v>18260</c:v>
                </c:pt>
                <c:pt idx="1714">
                  <c:v>18265</c:v>
                </c:pt>
                <c:pt idx="1715">
                  <c:v>18266</c:v>
                </c:pt>
                <c:pt idx="1716">
                  <c:v>18268</c:v>
                </c:pt>
                <c:pt idx="1717">
                  <c:v>18270</c:v>
                </c:pt>
                <c:pt idx="1718">
                  <c:v>18275</c:v>
                </c:pt>
                <c:pt idx="1719">
                  <c:v>18279</c:v>
                </c:pt>
                <c:pt idx="1720">
                  <c:v>18290</c:v>
                </c:pt>
                <c:pt idx="1721">
                  <c:v>18295</c:v>
                </c:pt>
                <c:pt idx="1722">
                  <c:v>18298</c:v>
                </c:pt>
                <c:pt idx="1723">
                  <c:v>18299</c:v>
                </c:pt>
                <c:pt idx="1724">
                  <c:v>18300</c:v>
                </c:pt>
                <c:pt idx="1725">
                  <c:v>18305</c:v>
                </c:pt>
                <c:pt idx="1726">
                  <c:v>18310</c:v>
                </c:pt>
                <c:pt idx="1727">
                  <c:v>18318</c:v>
                </c:pt>
                <c:pt idx="1728">
                  <c:v>18320</c:v>
                </c:pt>
                <c:pt idx="1729">
                  <c:v>18324</c:v>
                </c:pt>
                <c:pt idx="1730">
                  <c:v>18328</c:v>
                </c:pt>
                <c:pt idx="1731">
                  <c:v>18330</c:v>
                </c:pt>
                <c:pt idx="1732">
                  <c:v>18331</c:v>
                </c:pt>
                <c:pt idx="1733">
                  <c:v>18335</c:v>
                </c:pt>
                <c:pt idx="1734">
                  <c:v>18338</c:v>
                </c:pt>
                <c:pt idx="1735">
                  <c:v>18340</c:v>
                </c:pt>
                <c:pt idx="1736">
                  <c:v>18345</c:v>
                </c:pt>
                <c:pt idx="1737">
                  <c:v>18349</c:v>
                </c:pt>
                <c:pt idx="1738">
                  <c:v>18350</c:v>
                </c:pt>
                <c:pt idx="1739">
                  <c:v>18353</c:v>
                </c:pt>
                <c:pt idx="1740">
                  <c:v>18355</c:v>
                </c:pt>
                <c:pt idx="1741">
                  <c:v>18360</c:v>
                </c:pt>
                <c:pt idx="1742">
                  <c:v>18365</c:v>
                </c:pt>
                <c:pt idx="1743">
                  <c:v>18370</c:v>
                </c:pt>
                <c:pt idx="1744">
                  <c:v>18375</c:v>
                </c:pt>
                <c:pt idx="1745">
                  <c:v>18380</c:v>
                </c:pt>
                <c:pt idx="1746">
                  <c:v>18385</c:v>
                </c:pt>
                <c:pt idx="1747">
                  <c:v>18390</c:v>
                </c:pt>
                <c:pt idx="1748">
                  <c:v>18395</c:v>
                </c:pt>
                <c:pt idx="1749">
                  <c:v>18400</c:v>
                </c:pt>
                <c:pt idx="1750">
                  <c:v>18401</c:v>
                </c:pt>
                <c:pt idx="1751">
                  <c:v>18405</c:v>
                </c:pt>
                <c:pt idx="1752">
                  <c:v>18407</c:v>
                </c:pt>
                <c:pt idx="1753">
                  <c:v>18408</c:v>
                </c:pt>
                <c:pt idx="1754">
                  <c:v>18410</c:v>
                </c:pt>
                <c:pt idx="1755">
                  <c:v>18415</c:v>
                </c:pt>
                <c:pt idx="1756">
                  <c:v>18419</c:v>
                </c:pt>
                <c:pt idx="1757">
                  <c:v>18420</c:v>
                </c:pt>
                <c:pt idx="1758">
                  <c:v>18425</c:v>
                </c:pt>
                <c:pt idx="1759">
                  <c:v>18430</c:v>
                </c:pt>
                <c:pt idx="1760">
                  <c:v>18434</c:v>
                </c:pt>
                <c:pt idx="1761">
                  <c:v>18435</c:v>
                </c:pt>
                <c:pt idx="1762">
                  <c:v>18445</c:v>
                </c:pt>
                <c:pt idx="1763">
                  <c:v>18449</c:v>
                </c:pt>
                <c:pt idx="1764">
                  <c:v>18450</c:v>
                </c:pt>
                <c:pt idx="1765">
                  <c:v>18458</c:v>
                </c:pt>
                <c:pt idx="1766">
                  <c:v>18460</c:v>
                </c:pt>
                <c:pt idx="1767">
                  <c:v>18465</c:v>
                </c:pt>
                <c:pt idx="1768">
                  <c:v>18470</c:v>
                </c:pt>
                <c:pt idx="1769">
                  <c:v>18475</c:v>
                </c:pt>
                <c:pt idx="1770">
                  <c:v>18480</c:v>
                </c:pt>
                <c:pt idx="1771">
                  <c:v>18485</c:v>
                </c:pt>
                <c:pt idx="1772">
                  <c:v>18488</c:v>
                </c:pt>
                <c:pt idx="1773">
                  <c:v>18490</c:v>
                </c:pt>
                <c:pt idx="1774">
                  <c:v>18495</c:v>
                </c:pt>
                <c:pt idx="1775">
                  <c:v>18499</c:v>
                </c:pt>
                <c:pt idx="1776">
                  <c:v>18500</c:v>
                </c:pt>
                <c:pt idx="1777">
                  <c:v>18503</c:v>
                </c:pt>
                <c:pt idx="1778">
                  <c:v>18505</c:v>
                </c:pt>
                <c:pt idx="1779">
                  <c:v>18510</c:v>
                </c:pt>
                <c:pt idx="1780">
                  <c:v>18515</c:v>
                </c:pt>
                <c:pt idx="1781">
                  <c:v>18520</c:v>
                </c:pt>
                <c:pt idx="1782">
                  <c:v>18525</c:v>
                </c:pt>
                <c:pt idx="1783">
                  <c:v>18530</c:v>
                </c:pt>
                <c:pt idx="1784">
                  <c:v>18540</c:v>
                </c:pt>
                <c:pt idx="1785">
                  <c:v>18545</c:v>
                </c:pt>
                <c:pt idx="1786">
                  <c:v>18549</c:v>
                </c:pt>
                <c:pt idx="1787">
                  <c:v>18550</c:v>
                </c:pt>
                <c:pt idx="1788">
                  <c:v>18553</c:v>
                </c:pt>
                <c:pt idx="1789">
                  <c:v>18555</c:v>
                </c:pt>
                <c:pt idx="1790">
                  <c:v>18560</c:v>
                </c:pt>
                <c:pt idx="1791">
                  <c:v>18565</c:v>
                </c:pt>
                <c:pt idx="1792">
                  <c:v>18570</c:v>
                </c:pt>
                <c:pt idx="1793">
                  <c:v>18574</c:v>
                </c:pt>
                <c:pt idx="1794">
                  <c:v>18575</c:v>
                </c:pt>
                <c:pt idx="1795">
                  <c:v>18578</c:v>
                </c:pt>
                <c:pt idx="1796">
                  <c:v>18584</c:v>
                </c:pt>
                <c:pt idx="1797">
                  <c:v>18585</c:v>
                </c:pt>
                <c:pt idx="1798">
                  <c:v>18588</c:v>
                </c:pt>
                <c:pt idx="1799">
                  <c:v>18589</c:v>
                </c:pt>
                <c:pt idx="1800">
                  <c:v>18590</c:v>
                </c:pt>
                <c:pt idx="1801">
                  <c:v>18595</c:v>
                </c:pt>
                <c:pt idx="1802">
                  <c:v>18599</c:v>
                </c:pt>
                <c:pt idx="1803">
                  <c:v>18600</c:v>
                </c:pt>
                <c:pt idx="1804">
                  <c:v>18605</c:v>
                </c:pt>
                <c:pt idx="1805">
                  <c:v>18610</c:v>
                </c:pt>
                <c:pt idx="1806">
                  <c:v>18611</c:v>
                </c:pt>
                <c:pt idx="1807">
                  <c:v>18615</c:v>
                </c:pt>
                <c:pt idx="1808">
                  <c:v>18620</c:v>
                </c:pt>
                <c:pt idx="1809">
                  <c:v>18624</c:v>
                </c:pt>
                <c:pt idx="1810">
                  <c:v>18625</c:v>
                </c:pt>
                <c:pt idx="1811">
                  <c:v>18630</c:v>
                </c:pt>
                <c:pt idx="1812">
                  <c:v>18634</c:v>
                </c:pt>
                <c:pt idx="1813">
                  <c:v>18635</c:v>
                </c:pt>
                <c:pt idx="1814">
                  <c:v>18638</c:v>
                </c:pt>
                <c:pt idx="1815">
                  <c:v>18640</c:v>
                </c:pt>
                <c:pt idx="1816">
                  <c:v>18643</c:v>
                </c:pt>
                <c:pt idx="1817">
                  <c:v>18645</c:v>
                </c:pt>
                <c:pt idx="1818">
                  <c:v>18647</c:v>
                </c:pt>
                <c:pt idx="1819">
                  <c:v>18650</c:v>
                </c:pt>
                <c:pt idx="1820">
                  <c:v>18660</c:v>
                </c:pt>
                <c:pt idx="1821">
                  <c:v>18667</c:v>
                </c:pt>
                <c:pt idx="1822">
                  <c:v>18670</c:v>
                </c:pt>
                <c:pt idx="1823">
                  <c:v>18680</c:v>
                </c:pt>
                <c:pt idx="1824">
                  <c:v>18685</c:v>
                </c:pt>
                <c:pt idx="1825">
                  <c:v>18690</c:v>
                </c:pt>
                <c:pt idx="1826">
                  <c:v>18694</c:v>
                </c:pt>
                <c:pt idx="1827">
                  <c:v>18695</c:v>
                </c:pt>
                <c:pt idx="1828">
                  <c:v>18700</c:v>
                </c:pt>
                <c:pt idx="1829">
                  <c:v>18705</c:v>
                </c:pt>
                <c:pt idx="1830">
                  <c:v>18710</c:v>
                </c:pt>
                <c:pt idx="1831">
                  <c:v>18719</c:v>
                </c:pt>
                <c:pt idx="1832">
                  <c:v>18720</c:v>
                </c:pt>
                <c:pt idx="1833">
                  <c:v>18725</c:v>
                </c:pt>
                <c:pt idx="1834">
                  <c:v>18730</c:v>
                </c:pt>
                <c:pt idx="1835">
                  <c:v>18731</c:v>
                </c:pt>
                <c:pt idx="1836">
                  <c:v>18735</c:v>
                </c:pt>
                <c:pt idx="1837">
                  <c:v>18740</c:v>
                </c:pt>
                <c:pt idx="1838">
                  <c:v>18744</c:v>
                </c:pt>
                <c:pt idx="1839">
                  <c:v>18745</c:v>
                </c:pt>
                <c:pt idx="1840">
                  <c:v>18748</c:v>
                </c:pt>
                <c:pt idx="1841">
                  <c:v>18750</c:v>
                </c:pt>
                <c:pt idx="1842">
                  <c:v>18758</c:v>
                </c:pt>
                <c:pt idx="1843">
                  <c:v>18760</c:v>
                </c:pt>
                <c:pt idx="1844">
                  <c:v>18765</c:v>
                </c:pt>
                <c:pt idx="1845">
                  <c:v>18770</c:v>
                </c:pt>
                <c:pt idx="1846">
                  <c:v>18775</c:v>
                </c:pt>
                <c:pt idx="1847">
                  <c:v>18780</c:v>
                </c:pt>
                <c:pt idx="1848">
                  <c:v>18783</c:v>
                </c:pt>
                <c:pt idx="1849">
                  <c:v>18790</c:v>
                </c:pt>
                <c:pt idx="1850">
                  <c:v>18793</c:v>
                </c:pt>
                <c:pt idx="1851">
                  <c:v>18795</c:v>
                </c:pt>
                <c:pt idx="1852">
                  <c:v>18799</c:v>
                </c:pt>
                <c:pt idx="1853">
                  <c:v>18800</c:v>
                </c:pt>
                <c:pt idx="1854">
                  <c:v>18805</c:v>
                </c:pt>
                <c:pt idx="1855">
                  <c:v>18806</c:v>
                </c:pt>
                <c:pt idx="1856">
                  <c:v>18815</c:v>
                </c:pt>
                <c:pt idx="1857">
                  <c:v>18820</c:v>
                </c:pt>
                <c:pt idx="1858">
                  <c:v>18824</c:v>
                </c:pt>
                <c:pt idx="1859">
                  <c:v>18825</c:v>
                </c:pt>
                <c:pt idx="1860">
                  <c:v>18830</c:v>
                </c:pt>
                <c:pt idx="1861">
                  <c:v>18835</c:v>
                </c:pt>
                <c:pt idx="1862">
                  <c:v>18840</c:v>
                </c:pt>
                <c:pt idx="1863">
                  <c:v>18848</c:v>
                </c:pt>
                <c:pt idx="1864">
                  <c:v>18849</c:v>
                </c:pt>
                <c:pt idx="1865">
                  <c:v>18850</c:v>
                </c:pt>
                <c:pt idx="1866">
                  <c:v>18855</c:v>
                </c:pt>
                <c:pt idx="1867">
                  <c:v>18856</c:v>
                </c:pt>
                <c:pt idx="1868">
                  <c:v>18860</c:v>
                </c:pt>
                <c:pt idx="1869">
                  <c:v>18865</c:v>
                </c:pt>
                <c:pt idx="1870">
                  <c:v>18870</c:v>
                </c:pt>
                <c:pt idx="1871">
                  <c:v>18875</c:v>
                </c:pt>
                <c:pt idx="1872">
                  <c:v>18878</c:v>
                </c:pt>
                <c:pt idx="1873">
                  <c:v>18880</c:v>
                </c:pt>
                <c:pt idx="1874">
                  <c:v>18885</c:v>
                </c:pt>
                <c:pt idx="1875">
                  <c:v>18890</c:v>
                </c:pt>
                <c:pt idx="1876">
                  <c:v>18895</c:v>
                </c:pt>
                <c:pt idx="1877">
                  <c:v>18900</c:v>
                </c:pt>
                <c:pt idx="1878">
                  <c:v>18905</c:v>
                </c:pt>
                <c:pt idx="1879">
                  <c:v>18910</c:v>
                </c:pt>
                <c:pt idx="1880">
                  <c:v>18914</c:v>
                </c:pt>
                <c:pt idx="1881">
                  <c:v>18920</c:v>
                </c:pt>
                <c:pt idx="1882">
                  <c:v>18923</c:v>
                </c:pt>
                <c:pt idx="1883">
                  <c:v>18925</c:v>
                </c:pt>
                <c:pt idx="1884">
                  <c:v>18928</c:v>
                </c:pt>
                <c:pt idx="1885">
                  <c:v>18930</c:v>
                </c:pt>
                <c:pt idx="1886">
                  <c:v>18935</c:v>
                </c:pt>
                <c:pt idx="1887">
                  <c:v>18938</c:v>
                </c:pt>
                <c:pt idx="1888">
                  <c:v>18940</c:v>
                </c:pt>
                <c:pt idx="1889">
                  <c:v>18945</c:v>
                </c:pt>
                <c:pt idx="1890">
                  <c:v>18950</c:v>
                </c:pt>
                <c:pt idx="1891">
                  <c:v>18960</c:v>
                </c:pt>
                <c:pt idx="1892">
                  <c:v>18963</c:v>
                </c:pt>
                <c:pt idx="1893">
                  <c:v>18965</c:v>
                </c:pt>
                <c:pt idx="1894">
                  <c:v>18968</c:v>
                </c:pt>
                <c:pt idx="1895">
                  <c:v>18970</c:v>
                </c:pt>
                <c:pt idx="1896">
                  <c:v>18971</c:v>
                </c:pt>
                <c:pt idx="1897">
                  <c:v>18975</c:v>
                </c:pt>
                <c:pt idx="1898">
                  <c:v>18980</c:v>
                </c:pt>
                <c:pt idx="1899">
                  <c:v>18985</c:v>
                </c:pt>
                <c:pt idx="1900">
                  <c:v>18990</c:v>
                </c:pt>
                <c:pt idx="1901">
                  <c:v>18995</c:v>
                </c:pt>
                <c:pt idx="1902">
                  <c:v>18999</c:v>
                </c:pt>
                <c:pt idx="1903">
                  <c:v>19000</c:v>
                </c:pt>
                <c:pt idx="1904">
                  <c:v>19005</c:v>
                </c:pt>
                <c:pt idx="1905">
                  <c:v>19010</c:v>
                </c:pt>
                <c:pt idx="1906">
                  <c:v>19012</c:v>
                </c:pt>
                <c:pt idx="1907">
                  <c:v>19015</c:v>
                </c:pt>
                <c:pt idx="1908">
                  <c:v>19024</c:v>
                </c:pt>
                <c:pt idx="1909">
                  <c:v>19025</c:v>
                </c:pt>
                <c:pt idx="1910">
                  <c:v>19030</c:v>
                </c:pt>
                <c:pt idx="1911">
                  <c:v>19034</c:v>
                </c:pt>
                <c:pt idx="1912">
                  <c:v>19035</c:v>
                </c:pt>
                <c:pt idx="1913">
                  <c:v>19038</c:v>
                </c:pt>
                <c:pt idx="1914">
                  <c:v>19040</c:v>
                </c:pt>
                <c:pt idx="1915">
                  <c:v>19045</c:v>
                </c:pt>
                <c:pt idx="1916">
                  <c:v>19049</c:v>
                </c:pt>
                <c:pt idx="1917">
                  <c:v>19050</c:v>
                </c:pt>
                <c:pt idx="1918">
                  <c:v>19060</c:v>
                </c:pt>
                <c:pt idx="1919">
                  <c:v>19065</c:v>
                </c:pt>
                <c:pt idx="1920">
                  <c:v>19068</c:v>
                </c:pt>
                <c:pt idx="1921">
                  <c:v>19070</c:v>
                </c:pt>
                <c:pt idx="1922">
                  <c:v>19075</c:v>
                </c:pt>
                <c:pt idx="1923">
                  <c:v>19080</c:v>
                </c:pt>
                <c:pt idx="1924">
                  <c:v>19085</c:v>
                </c:pt>
                <c:pt idx="1925">
                  <c:v>19087</c:v>
                </c:pt>
                <c:pt idx="1926">
                  <c:v>19088</c:v>
                </c:pt>
                <c:pt idx="1927">
                  <c:v>19090</c:v>
                </c:pt>
                <c:pt idx="1928">
                  <c:v>19095</c:v>
                </c:pt>
                <c:pt idx="1929">
                  <c:v>19099</c:v>
                </c:pt>
                <c:pt idx="1930">
                  <c:v>19100</c:v>
                </c:pt>
                <c:pt idx="1931">
                  <c:v>19109</c:v>
                </c:pt>
                <c:pt idx="1932">
                  <c:v>19110</c:v>
                </c:pt>
                <c:pt idx="1933">
                  <c:v>19115</c:v>
                </c:pt>
                <c:pt idx="1934">
                  <c:v>19120</c:v>
                </c:pt>
                <c:pt idx="1935">
                  <c:v>19124</c:v>
                </c:pt>
                <c:pt idx="1936">
                  <c:v>19125</c:v>
                </c:pt>
                <c:pt idx="1937">
                  <c:v>19130</c:v>
                </c:pt>
                <c:pt idx="1938">
                  <c:v>19131</c:v>
                </c:pt>
                <c:pt idx="1939">
                  <c:v>19135</c:v>
                </c:pt>
                <c:pt idx="1940">
                  <c:v>19140</c:v>
                </c:pt>
                <c:pt idx="1941">
                  <c:v>19145</c:v>
                </c:pt>
                <c:pt idx="1942">
                  <c:v>19149</c:v>
                </c:pt>
                <c:pt idx="1943">
                  <c:v>19150</c:v>
                </c:pt>
                <c:pt idx="1944">
                  <c:v>19155</c:v>
                </c:pt>
                <c:pt idx="1945">
                  <c:v>19165</c:v>
                </c:pt>
                <c:pt idx="1946">
                  <c:v>19170</c:v>
                </c:pt>
                <c:pt idx="1947">
                  <c:v>19175</c:v>
                </c:pt>
                <c:pt idx="1948">
                  <c:v>19180</c:v>
                </c:pt>
                <c:pt idx="1949">
                  <c:v>19185</c:v>
                </c:pt>
                <c:pt idx="1950">
                  <c:v>19188</c:v>
                </c:pt>
                <c:pt idx="1951">
                  <c:v>19190</c:v>
                </c:pt>
                <c:pt idx="1952">
                  <c:v>19195</c:v>
                </c:pt>
                <c:pt idx="1953">
                  <c:v>19200</c:v>
                </c:pt>
                <c:pt idx="1954">
                  <c:v>19205</c:v>
                </c:pt>
                <c:pt idx="1955">
                  <c:v>19210</c:v>
                </c:pt>
                <c:pt idx="1956">
                  <c:v>19215</c:v>
                </c:pt>
                <c:pt idx="1957">
                  <c:v>19220</c:v>
                </c:pt>
                <c:pt idx="1958">
                  <c:v>19224</c:v>
                </c:pt>
                <c:pt idx="1959">
                  <c:v>19225</c:v>
                </c:pt>
                <c:pt idx="1960">
                  <c:v>19230</c:v>
                </c:pt>
                <c:pt idx="1961">
                  <c:v>19234</c:v>
                </c:pt>
                <c:pt idx="1962">
                  <c:v>19235</c:v>
                </c:pt>
                <c:pt idx="1963">
                  <c:v>19238</c:v>
                </c:pt>
                <c:pt idx="1964">
                  <c:v>19240</c:v>
                </c:pt>
                <c:pt idx="1965">
                  <c:v>19242</c:v>
                </c:pt>
                <c:pt idx="1966">
                  <c:v>19245</c:v>
                </c:pt>
                <c:pt idx="1967">
                  <c:v>19249</c:v>
                </c:pt>
                <c:pt idx="1968">
                  <c:v>19250</c:v>
                </c:pt>
                <c:pt idx="1969">
                  <c:v>19260</c:v>
                </c:pt>
                <c:pt idx="1970">
                  <c:v>19265</c:v>
                </c:pt>
                <c:pt idx="1971">
                  <c:v>19268</c:v>
                </c:pt>
                <c:pt idx="1972">
                  <c:v>19269</c:v>
                </c:pt>
                <c:pt idx="1973">
                  <c:v>19270</c:v>
                </c:pt>
                <c:pt idx="1974">
                  <c:v>19275</c:v>
                </c:pt>
                <c:pt idx="1975">
                  <c:v>19279</c:v>
                </c:pt>
                <c:pt idx="1976">
                  <c:v>19290</c:v>
                </c:pt>
                <c:pt idx="1977">
                  <c:v>19294</c:v>
                </c:pt>
                <c:pt idx="1978">
                  <c:v>19295</c:v>
                </c:pt>
                <c:pt idx="1979">
                  <c:v>19299</c:v>
                </c:pt>
                <c:pt idx="1980">
                  <c:v>19300</c:v>
                </c:pt>
                <c:pt idx="1981">
                  <c:v>19305</c:v>
                </c:pt>
                <c:pt idx="1982">
                  <c:v>19308</c:v>
                </c:pt>
                <c:pt idx="1983">
                  <c:v>19310</c:v>
                </c:pt>
                <c:pt idx="1984">
                  <c:v>19312</c:v>
                </c:pt>
                <c:pt idx="1985">
                  <c:v>19315</c:v>
                </c:pt>
                <c:pt idx="1986">
                  <c:v>19320</c:v>
                </c:pt>
                <c:pt idx="1987">
                  <c:v>19324</c:v>
                </c:pt>
                <c:pt idx="1988">
                  <c:v>19325</c:v>
                </c:pt>
                <c:pt idx="1989">
                  <c:v>19330</c:v>
                </c:pt>
                <c:pt idx="1990">
                  <c:v>19335</c:v>
                </c:pt>
                <c:pt idx="1991">
                  <c:v>19340</c:v>
                </c:pt>
                <c:pt idx="1992">
                  <c:v>19345</c:v>
                </c:pt>
                <c:pt idx="1993">
                  <c:v>19348</c:v>
                </c:pt>
                <c:pt idx="1994">
                  <c:v>19349</c:v>
                </c:pt>
                <c:pt idx="1995">
                  <c:v>19350</c:v>
                </c:pt>
                <c:pt idx="1996">
                  <c:v>19355</c:v>
                </c:pt>
                <c:pt idx="1997">
                  <c:v>19359</c:v>
                </c:pt>
                <c:pt idx="1998">
                  <c:v>19360</c:v>
                </c:pt>
                <c:pt idx="1999">
                  <c:v>19362</c:v>
                </c:pt>
                <c:pt idx="2000">
                  <c:v>19365</c:v>
                </c:pt>
                <c:pt idx="2001">
                  <c:v>19370</c:v>
                </c:pt>
                <c:pt idx="2002">
                  <c:v>19374</c:v>
                </c:pt>
                <c:pt idx="2003">
                  <c:v>19375</c:v>
                </c:pt>
                <c:pt idx="2004">
                  <c:v>19380</c:v>
                </c:pt>
                <c:pt idx="2005">
                  <c:v>19385</c:v>
                </c:pt>
                <c:pt idx="2006">
                  <c:v>19387</c:v>
                </c:pt>
                <c:pt idx="2007">
                  <c:v>19390</c:v>
                </c:pt>
                <c:pt idx="2008">
                  <c:v>19395</c:v>
                </c:pt>
                <c:pt idx="2009">
                  <c:v>19400</c:v>
                </c:pt>
                <c:pt idx="2010">
                  <c:v>19402</c:v>
                </c:pt>
                <c:pt idx="2011">
                  <c:v>19410</c:v>
                </c:pt>
                <c:pt idx="2012">
                  <c:v>19418</c:v>
                </c:pt>
                <c:pt idx="2013">
                  <c:v>19420</c:v>
                </c:pt>
                <c:pt idx="2014">
                  <c:v>19425</c:v>
                </c:pt>
                <c:pt idx="2015">
                  <c:v>19430</c:v>
                </c:pt>
                <c:pt idx="2016">
                  <c:v>19435</c:v>
                </c:pt>
                <c:pt idx="2017">
                  <c:v>19438</c:v>
                </c:pt>
                <c:pt idx="2018">
                  <c:v>19440</c:v>
                </c:pt>
                <c:pt idx="2019">
                  <c:v>19444</c:v>
                </c:pt>
                <c:pt idx="2020">
                  <c:v>19445</c:v>
                </c:pt>
                <c:pt idx="2021">
                  <c:v>19450</c:v>
                </c:pt>
                <c:pt idx="2022">
                  <c:v>19455</c:v>
                </c:pt>
                <c:pt idx="2023">
                  <c:v>19456</c:v>
                </c:pt>
                <c:pt idx="2024">
                  <c:v>19460</c:v>
                </c:pt>
                <c:pt idx="2025">
                  <c:v>19464</c:v>
                </c:pt>
                <c:pt idx="2026">
                  <c:v>19465</c:v>
                </c:pt>
                <c:pt idx="2027">
                  <c:v>19470</c:v>
                </c:pt>
                <c:pt idx="2028">
                  <c:v>19475</c:v>
                </c:pt>
                <c:pt idx="2029">
                  <c:v>19478</c:v>
                </c:pt>
                <c:pt idx="2030">
                  <c:v>19488</c:v>
                </c:pt>
                <c:pt idx="2031">
                  <c:v>19490</c:v>
                </c:pt>
                <c:pt idx="2032">
                  <c:v>19493</c:v>
                </c:pt>
                <c:pt idx="2033">
                  <c:v>19495</c:v>
                </c:pt>
                <c:pt idx="2034">
                  <c:v>19500</c:v>
                </c:pt>
                <c:pt idx="2035">
                  <c:v>19505</c:v>
                </c:pt>
                <c:pt idx="2036">
                  <c:v>19510</c:v>
                </c:pt>
                <c:pt idx="2037">
                  <c:v>19514</c:v>
                </c:pt>
                <c:pt idx="2038">
                  <c:v>19515</c:v>
                </c:pt>
                <c:pt idx="2039">
                  <c:v>19518</c:v>
                </c:pt>
                <c:pt idx="2040">
                  <c:v>19520</c:v>
                </c:pt>
                <c:pt idx="2041">
                  <c:v>19525</c:v>
                </c:pt>
                <c:pt idx="2042">
                  <c:v>19535</c:v>
                </c:pt>
                <c:pt idx="2043">
                  <c:v>19540</c:v>
                </c:pt>
                <c:pt idx="2044">
                  <c:v>19545</c:v>
                </c:pt>
                <c:pt idx="2045">
                  <c:v>19550</c:v>
                </c:pt>
                <c:pt idx="2046">
                  <c:v>19555</c:v>
                </c:pt>
                <c:pt idx="2047">
                  <c:v>19558</c:v>
                </c:pt>
                <c:pt idx="2048">
                  <c:v>19560</c:v>
                </c:pt>
                <c:pt idx="2049">
                  <c:v>19565</c:v>
                </c:pt>
                <c:pt idx="2050">
                  <c:v>19570</c:v>
                </c:pt>
                <c:pt idx="2051">
                  <c:v>19571</c:v>
                </c:pt>
                <c:pt idx="2052">
                  <c:v>19575</c:v>
                </c:pt>
                <c:pt idx="2053">
                  <c:v>19580</c:v>
                </c:pt>
                <c:pt idx="2054">
                  <c:v>19585</c:v>
                </c:pt>
                <c:pt idx="2055">
                  <c:v>19587</c:v>
                </c:pt>
                <c:pt idx="2056">
                  <c:v>19590</c:v>
                </c:pt>
                <c:pt idx="2057">
                  <c:v>19594</c:v>
                </c:pt>
                <c:pt idx="2058">
                  <c:v>19595</c:v>
                </c:pt>
                <c:pt idx="2059">
                  <c:v>19599</c:v>
                </c:pt>
                <c:pt idx="2060">
                  <c:v>19600</c:v>
                </c:pt>
                <c:pt idx="2061">
                  <c:v>19602</c:v>
                </c:pt>
                <c:pt idx="2062">
                  <c:v>19605</c:v>
                </c:pt>
                <c:pt idx="2063">
                  <c:v>19610</c:v>
                </c:pt>
                <c:pt idx="2064">
                  <c:v>19615</c:v>
                </c:pt>
                <c:pt idx="2065">
                  <c:v>19620</c:v>
                </c:pt>
                <c:pt idx="2066">
                  <c:v>19630</c:v>
                </c:pt>
                <c:pt idx="2067">
                  <c:v>19635</c:v>
                </c:pt>
                <c:pt idx="2068">
                  <c:v>19640</c:v>
                </c:pt>
                <c:pt idx="2069">
                  <c:v>19644</c:v>
                </c:pt>
                <c:pt idx="2070">
                  <c:v>19645</c:v>
                </c:pt>
                <c:pt idx="2071">
                  <c:v>19649</c:v>
                </c:pt>
                <c:pt idx="2072">
                  <c:v>19650</c:v>
                </c:pt>
                <c:pt idx="2073">
                  <c:v>19655</c:v>
                </c:pt>
                <c:pt idx="2074">
                  <c:v>19660</c:v>
                </c:pt>
                <c:pt idx="2075">
                  <c:v>19662</c:v>
                </c:pt>
                <c:pt idx="2076">
                  <c:v>19665</c:v>
                </c:pt>
                <c:pt idx="2077">
                  <c:v>19668</c:v>
                </c:pt>
                <c:pt idx="2078">
                  <c:v>19669</c:v>
                </c:pt>
                <c:pt idx="2079">
                  <c:v>19670</c:v>
                </c:pt>
                <c:pt idx="2080">
                  <c:v>19675</c:v>
                </c:pt>
                <c:pt idx="2081">
                  <c:v>19680</c:v>
                </c:pt>
                <c:pt idx="2082">
                  <c:v>19685</c:v>
                </c:pt>
                <c:pt idx="2083">
                  <c:v>19689</c:v>
                </c:pt>
                <c:pt idx="2084">
                  <c:v>19690</c:v>
                </c:pt>
                <c:pt idx="2085">
                  <c:v>19695</c:v>
                </c:pt>
                <c:pt idx="2086">
                  <c:v>19699</c:v>
                </c:pt>
                <c:pt idx="2087">
                  <c:v>19700</c:v>
                </c:pt>
                <c:pt idx="2088">
                  <c:v>19705</c:v>
                </c:pt>
                <c:pt idx="2089">
                  <c:v>19710</c:v>
                </c:pt>
                <c:pt idx="2090">
                  <c:v>19720</c:v>
                </c:pt>
                <c:pt idx="2091">
                  <c:v>19725</c:v>
                </c:pt>
                <c:pt idx="2092">
                  <c:v>19729</c:v>
                </c:pt>
                <c:pt idx="2093">
                  <c:v>19730</c:v>
                </c:pt>
                <c:pt idx="2094">
                  <c:v>19735</c:v>
                </c:pt>
                <c:pt idx="2095">
                  <c:v>19740</c:v>
                </c:pt>
                <c:pt idx="2096">
                  <c:v>19743</c:v>
                </c:pt>
                <c:pt idx="2097">
                  <c:v>19745</c:v>
                </c:pt>
                <c:pt idx="2098">
                  <c:v>19750</c:v>
                </c:pt>
                <c:pt idx="2099">
                  <c:v>19751</c:v>
                </c:pt>
                <c:pt idx="2100">
                  <c:v>19755</c:v>
                </c:pt>
                <c:pt idx="2101">
                  <c:v>19760</c:v>
                </c:pt>
                <c:pt idx="2102">
                  <c:v>19765</c:v>
                </c:pt>
                <c:pt idx="2103">
                  <c:v>19770</c:v>
                </c:pt>
                <c:pt idx="2104">
                  <c:v>19775</c:v>
                </c:pt>
                <c:pt idx="2105">
                  <c:v>19778</c:v>
                </c:pt>
                <c:pt idx="2106">
                  <c:v>19780</c:v>
                </c:pt>
                <c:pt idx="2107">
                  <c:v>19785</c:v>
                </c:pt>
                <c:pt idx="2108">
                  <c:v>19790</c:v>
                </c:pt>
                <c:pt idx="2109">
                  <c:v>19795</c:v>
                </c:pt>
                <c:pt idx="2110">
                  <c:v>19799</c:v>
                </c:pt>
                <c:pt idx="2111">
                  <c:v>19800</c:v>
                </c:pt>
                <c:pt idx="2112">
                  <c:v>19805</c:v>
                </c:pt>
                <c:pt idx="2113">
                  <c:v>19810</c:v>
                </c:pt>
                <c:pt idx="2114">
                  <c:v>19814</c:v>
                </c:pt>
                <c:pt idx="2115">
                  <c:v>19816</c:v>
                </c:pt>
                <c:pt idx="2116">
                  <c:v>19820</c:v>
                </c:pt>
                <c:pt idx="2117">
                  <c:v>19825</c:v>
                </c:pt>
                <c:pt idx="2118">
                  <c:v>19828</c:v>
                </c:pt>
                <c:pt idx="2119">
                  <c:v>19835</c:v>
                </c:pt>
                <c:pt idx="2120">
                  <c:v>19838</c:v>
                </c:pt>
                <c:pt idx="2121">
                  <c:v>19840</c:v>
                </c:pt>
                <c:pt idx="2122">
                  <c:v>19845</c:v>
                </c:pt>
                <c:pt idx="2123">
                  <c:v>19850</c:v>
                </c:pt>
                <c:pt idx="2124">
                  <c:v>19855</c:v>
                </c:pt>
                <c:pt idx="2125">
                  <c:v>19858</c:v>
                </c:pt>
                <c:pt idx="2126">
                  <c:v>19860</c:v>
                </c:pt>
                <c:pt idx="2127">
                  <c:v>19864</c:v>
                </c:pt>
                <c:pt idx="2128">
                  <c:v>19865</c:v>
                </c:pt>
                <c:pt idx="2129">
                  <c:v>19870</c:v>
                </c:pt>
                <c:pt idx="2130">
                  <c:v>19875</c:v>
                </c:pt>
                <c:pt idx="2131">
                  <c:v>19878</c:v>
                </c:pt>
                <c:pt idx="2132">
                  <c:v>19880</c:v>
                </c:pt>
                <c:pt idx="2133">
                  <c:v>19885</c:v>
                </c:pt>
                <c:pt idx="2134">
                  <c:v>19886</c:v>
                </c:pt>
                <c:pt idx="2135">
                  <c:v>19890</c:v>
                </c:pt>
                <c:pt idx="2136">
                  <c:v>19894</c:v>
                </c:pt>
                <c:pt idx="2137">
                  <c:v>19895</c:v>
                </c:pt>
                <c:pt idx="2138">
                  <c:v>19899</c:v>
                </c:pt>
                <c:pt idx="2139">
                  <c:v>19900</c:v>
                </c:pt>
                <c:pt idx="2140">
                  <c:v>19905</c:v>
                </c:pt>
                <c:pt idx="2141">
                  <c:v>19910</c:v>
                </c:pt>
                <c:pt idx="2142">
                  <c:v>19915</c:v>
                </c:pt>
                <c:pt idx="2143">
                  <c:v>19920</c:v>
                </c:pt>
                <c:pt idx="2144">
                  <c:v>19925</c:v>
                </c:pt>
                <c:pt idx="2145">
                  <c:v>19928</c:v>
                </c:pt>
                <c:pt idx="2146">
                  <c:v>19929</c:v>
                </c:pt>
                <c:pt idx="2147">
                  <c:v>19930</c:v>
                </c:pt>
                <c:pt idx="2148">
                  <c:v>19935</c:v>
                </c:pt>
                <c:pt idx="2149">
                  <c:v>19938</c:v>
                </c:pt>
                <c:pt idx="2150">
                  <c:v>19940</c:v>
                </c:pt>
                <c:pt idx="2151">
                  <c:v>19945</c:v>
                </c:pt>
                <c:pt idx="2152">
                  <c:v>19949</c:v>
                </c:pt>
                <c:pt idx="2153">
                  <c:v>19950</c:v>
                </c:pt>
                <c:pt idx="2154">
                  <c:v>19960</c:v>
                </c:pt>
                <c:pt idx="2155">
                  <c:v>19965</c:v>
                </c:pt>
                <c:pt idx="2156">
                  <c:v>19968</c:v>
                </c:pt>
                <c:pt idx="2157">
                  <c:v>19970</c:v>
                </c:pt>
                <c:pt idx="2158">
                  <c:v>19975</c:v>
                </c:pt>
                <c:pt idx="2159">
                  <c:v>19980</c:v>
                </c:pt>
                <c:pt idx="2160">
                  <c:v>19985</c:v>
                </c:pt>
                <c:pt idx="2161">
                  <c:v>19988</c:v>
                </c:pt>
                <c:pt idx="2162">
                  <c:v>19990</c:v>
                </c:pt>
                <c:pt idx="2163">
                  <c:v>19994</c:v>
                </c:pt>
                <c:pt idx="2164">
                  <c:v>19995</c:v>
                </c:pt>
                <c:pt idx="2165">
                  <c:v>19999</c:v>
                </c:pt>
                <c:pt idx="2166">
                  <c:v>20000</c:v>
                </c:pt>
                <c:pt idx="2167">
                  <c:v>20005</c:v>
                </c:pt>
                <c:pt idx="2168">
                  <c:v>20010</c:v>
                </c:pt>
                <c:pt idx="2169">
                  <c:v>20015</c:v>
                </c:pt>
                <c:pt idx="2170">
                  <c:v>20020</c:v>
                </c:pt>
                <c:pt idx="2171">
                  <c:v>20025</c:v>
                </c:pt>
                <c:pt idx="2172">
                  <c:v>20030</c:v>
                </c:pt>
                <c:pt idx="2173">
                  <c:v>20034</c:v>
                </c:pt>
                <c:pt idx="2174">
                  <c:v>20035</c:v>
                </c:pt>
                <c:pt idx="2175">
                  <c:v>20040</c:v>
                </c:pt>
                <c:pt idx="2176">
                  <c:v>20043</c:v>
                </c:pt>
                <c:pt idx="2177">
                  <c:v>20045</c:v>
                </c:pt>
                <c:pt idx="2178">
                  <c:v>20049</c:v>
                </c:pt>
                <c:pt idx="2179">
                  <c:v>20050</c:v>
                </c:pt>
                <c:pt idx="2180">
                  <c:v>20051</c:v>
                </c:pt>
                <c:pt idx="2181">
                  <c:v>20055</c:v>
                </c:pt>
                <c:pt idx="2182">
                  <c:v>20059</c:v>
                </c:pt>
                <c:pt idx="2183">
                  <c:v>20065</c:v>
                </c:pt>
                <c:pt idx="2184">
                  <c:v>20070</c:v>
                </c:pt>
                <c:pt idx="2185">
                  <c:v>20075</c:v>
                </c:pt>
                <c:pt idx="2186">
                  <c:v>20078</c:v>
                </c:pt>
                <c:pt idx="2187">
                  <c:v>20079</c:v>
                </c:pt>
                <c:pt idx="2188">
                  <c:v>20080</c:v>
                </c:pt>
                <c:pt idx="2189">
                  <c:v>20085</c:v>
                </c:pt>
                <c:pt idx="2190">
                  <c:v>20088</c:v>
                </c:pt>
                <c:pt idx="2191">
                  <c:v>20090</c:v>
                </c:pt>
                <c:pt idx="2192">
                  <c:v>20094</c:v>
                </c:pt>
                <c:pt idx="2193">
                  <c:v>20095</c:v>
                </c:pt>
                <c:pt idx="2194">
                  <c:v>20099</c:v>
                </c:pt>
                <c:pt idx="2195">
                  <c:v>20100</c:v>
                </c:pt>
                <c:pt idx="2196">
                  <c:v>20105</c:v>
                </c:pt>
                <c:pt idx="2197">
                  <c:v>20110</c:v>
                </c:pt>
                <c:pt idx="2198">
                  <c:v>20115</c:v>
                </c:pt>
                <c:pt idx="2199">
                  <c:v>20120</c:v>
                </c:pt>
                <c:pt idx="2200">
                  <c:v>20124</c:v>
                </c:pt>
                <c:pt idx="2201">
                  <c:v>20125</c:v>
                </c:pt>
                <c:pt idx="2202">
                  <c:v>20128</c:v>
                </c:pt>
                <c:pt idx="2203">
                  <c:v>20129</c:v>
                </c:pt>
                <c:pt idx="2204">
                  <c:v>20130</c:v>
                </c:pt>
                <c:pt idx="2205">
                  <c:v>20135</c:v>
                </c:pt>
                <c:pt idx="2206">
                  <c:v>20140</c:v>
                </c:pt>
                <c:pt idx="2207">
                  <c:v>20145</c:v>
                </c:pt>
                <c:pt idx="2208">
                  <c:v>20148</c:v>
                </c:pt>
                <c:pt idx="2209">
                  <c:v>20149</c:v>
                </c:pt>
                <c:pt idx="2210">
                  <c:v>20150</c:v>
                </c:pt>
                <c:pt idx="2211">
                  <c:v>20155</c:v>
                </c:pt>
                <c:pt idx="2212">
                  <c:v>20160</c:v>
                </c:pt>
                <c:pt idx="2213">
                  <c:v>20165</c:v>
                </c:pt>
                <c:pt idx="2214">
                  <c:v>20168</c:v>
                </c:pt>
                <c:pt idx="2215">
                  <c:v>20174</c:v>
                </c:pt>
                <c:pt idx="2216">
                  <c:v>20175</c:v>
                </c:pt>
                <c:pt idx="2217">
                  <c:v>20176</c:v>
                </c:pt>
                <c:pt idx="2218">
                  <c:v>20180</c:v>
                </c:pt>
                <c:pt idx="2219">
                  <c:v>20185</c:v>
                </c:pt>
                <c:pt idx="2220">
                  <c:v>20191</c:v>
                </c:pt>
                <c:pt idx="2221">
                  <c:v>20193</c:v>
                </c:pt>
                <c:pt idx="2222">
                  <c:v>20195</c:v>
                </c:pt>
                <c:pt idx="2223">
                  <c:v>20199</c:v>
                </c:pt>
                <c:pt idx="2224">
                  <c:v>20200</c:v>
                </c:pt>
                <c:pt idx="2225">
                  <c:v>20205</c:v>
                </c:pt>
                <c:pt idx="2226">
                  <c:v>20210</c:v>
                </c:pt>
                <c:pt idx="2227">
                  <c:v>20215</c:v>
                </c:pt>
                <c:pt idx="2228">
                  <c:v>20218</c:v>
                </c:pt>
                <c:pt idx="2229">
                  <c:v>20220</c:v>
                </c:pt>
                <c:pt idx="2230">
                  <c:v>20225</c:v>
                </c:pt>
                <c:pt idx="2231">
                  <c:v>20230</c:v>
                </c:pt>
                <c:pt idx="2232">
                  <c:v>20235</c:v>
                </c:pt>
                <c:pt idx="2233">
                  <c:v>20243</c:v>
                </c:pt>
                <c:pt idx="2234">
                  <c:v>20245</c:v>
                </c:pt>
                <c:pt idx="2235">
                  <c:v>20247</c:v>
                </c:pt>
                <c:pt idx="2236">
                  <c:v>20249</c:v>
                </c:pt>
                <c:pt idx="2237">
                  <c:v>20250</c:v>
                </c:pt>
                <c:pt idx="2238">
                  <c:v>20255</c:v>
                </c:pt>
                <c:pt idx="2239">
                  <c:v>20260</c:v>
                </c:pt>
                <c:pt idx="2240">
                  <c:v>20268</c:v>
                </c:pt>
                <c:pt idx="2241">
                  <c:v>20270</c:v>
                </c:pt>
                <c:pt idx="2242">
                  <c:v>20275</c:v>
                </c:pt>
                <c:pt idx="2243">
                  <c:v>20280</c:v>
                </c:pt>
                <c:pt idx="2244">
                  <c:v>20285</c:v>
                </c:pt>
                <c:pt idx="2245">
                  <c:v>20290</c:v>
                </c:pt>
                <c:pt idx="2246">
                  <c:v>20295</c:v>
                </c:pt>
                <c:pt idx="2247">
                  <c:v>20299</c:v>
                </c:pt>
                <c:pt idx="2248">
                  <c:v>20300</c:v>
                </c:pt>
                <c:pt idx="2249">
                  <c:v>20310</c:v>
                </c:pt>
                <c:pt idx="2250">
                  <c:v>20318</c:v>
                </c:pt>
                <c:pt idx="2251">
                  <c:v>20319</c:v>
                </c:pt>
                <c:pt idx="2252">
                  <c:v>20320</c:v>
                </c:pt>
                <c:pt idx="2253">
                  <c:v>20323</c:v>
                </c:pt>
                <c:pt idx="2254">
                  <c:v>20324</c:v>
                </c:pt>
                <c:pt idx="2255">
                  <c:v>20325</c:v>
                </c:pt>
                <c:pt idx="2256">
                  <c:v>20330</c:v>
                </c:pt>
                <c:pt idx="2257">
                  <c:v>20335</c:v>
                </c:pt>
                <c:pt idx="2258">
                  <c:v>20340</c:v>
                </c:pt>
                <c:pt idx="2259">
                  <c:v>20345</c:v>
                </c:pt>
                <c:pt idx="2260">
                  <c:v>20349</c:v>
                </c:pt>
                <c:pt idx="2261">
                  <c:v>20350</c:v>
                </c:pt>
                <c:pt idx="2262">
                  <c:v>20353</c:v>
                </c:pt>
                <c:pt idx="2263">
                  <c:v>20355</c:v>
                </c:pt>
                <c:pt idx="2264">
                  <c:v>20360</c:v>
                </c:pt>
                <c:pt idx="2265">
                  <c:v>20365</c:v>
                </c:pt>
                <c:pt idx="2266">
                  <c:v>20369</c:v>
                </c:pt>
                <c:pt idx="2267">
                  <c:v>20370</c:v>
                </c:pt>
                <c:pt idx="2268">
                  <c:v>20374</c:v>
                </c:pt>
                <c:pt idx="2269">
                  <c:v>20375</c:v>
                </c:pt>
                <c:pt idx="2270">
                  <c:v>20380</c:v>
                </c:pt>
                <c:pt idx="2271">
                  <c:v>20385</c:v>
                </c:pt>
                <c:pt idx="2272">
                  <c:v>20388</c:v>
                </c:pt>
                <c:pt idx="2273">
                  <c:v>20390</c:v>
                </c:pt>
                <c:pt idx="2274">
                  <c:v>20394</c:v>
                </c:pt>
                <c:pt idx="2275">
                  <c:v>20395</c:v>
                </c:pt>
                <c:pt idx="2276">
                  <c:v>20400</c:v>
                </c:pt>
                <c:pt idx="2277">
                  <c:v>20401</c:v>
                </c:pt>
                <c:pt idx="2278">
                  <c:v>20405</c:v>
                </c:pt>
                <c:pt idx="2279">
                  <c:v>20410</c:v>
                </c:pt>
                <c:pt idx="2280">
                  <c:v>20415</c:v>
                </c:pt>
                <c:pt idx="2281">
                  <c:v>20420</c:v>
                </c:pt>
                <c:pt idx="2282">
                  <c:v>20423</c:v>
                </c:pt>
                <c:pt idx="2283">
                  <c:v>20425</c:v>
                </c:pt>
                <c:pt idx="2284">
                  <c:v>20428</c:v>
                </c:pt>
                <c:pt idx="2285">
                  <c:v>20430</c:v>
                </c:pt>
                <c:pt idx="2286">
                  <c:v>20435</c:v>
                </c:pt>
                <c:pt idx="2287">
                  <c:v>20440</c:v>
                </c:pt>
                <c:pt idx="2288">
                  <c:v>20445</c:v>
                </c:pt>
                <c:pt idx="2289">
                  <c:v>20449</c:v>
                </c:pt>
                <c:pt idx="2290">
                  <c:v>20450</c:v>
                </c:pt>
                <c:pt idx="2291">
                  <c:v>20455</c:v>
                </c:pt>
                <c:pt idx="2292">
                  <c:v>20460</c:v>
                </c:pt>
                <c:pt idx="2293">
                  <c:v>20465</c:v>
                </c:pt>
                <c:pt idx="2294">
                  <c:v>20470</c:v>
                </c:pt>
                <c:pt idx="2295">
                  <c:v>20475</c:v>
                </c:pt>
                <c:pt idx="2296">
                  <c:v>20480</c:v>
                </c:pt>
                <c:pt idx="2297">
                  <c:v>20485</c:v>
                </c:pt>
                <c:pt idx="2298">
                  <c:v>20490</c:v>
                </c:pt>
                <c:pt idx="2299">
                  <c:v>20491</c:v>
                </c:pt>
                <c:pt idx="2300">
                  <c:v>20493</c:v>
                </c:pt>
                <c:pt idx="2301">
                  <c:v>20495</c:v>
                </c:pt>
                <c:pt idx="2302">
                  <c:v>20499</c:v>
                </c:pt>
                <c:pt idx="2303">
                  <c:v>20500</c:v>
                </c:pt>
                <c:pt idx="2304">
                  <c:v>20505</c:v>
                </c:pt>
                <c:pt idx="2305">
                  <c:v>20508</c:v>
                </c:pt>
                <c:pt idx="2306">
                  <c:v>20510</c:v>
                </c:pt>
                <c:pt idx="2307">
                  <c:v>20515</c:v>
                </c:pt>
                <c:pt idx="2308">
                  <c:v>20516</c:v>
                </c:pt>
                <c:pt idx="2309">
                  <c:v>20520</c:v>
                </c:pt>
                <c:pt idx="2310">
                  <c:v>20525</c:v>
                </c:pt>
                <c:pt idx="2311">
                  <c:v>20530</c:v>
                </c:pt>
                <c:pt idx="2312">
                  <c:v>20540</c:v>
                </c:pt>
                <c:pt idx="2313">
                  <c:v>20545</c:v>
                </c:pt>
                <c:pt idx="2314">
                  <c:v>20550</c:v>
                </c:pt>
                <c:pt idx="2315">
                  <c:v>20555</c:v>
                </c:pt>
                <c:pt idx="2316">
                  <c:v>20560</c:v>
                </c:pt>
                <c:pt idx="2317">
                  <c:v>20562</c:v>
                </c:pt>
                <c:pt idx="2318">
                  <c:v>20568</c:v>
                </c:pt>
                <c:pt idx="2319">
                  <c:v>20570</c:v>
                </c:pt>
                <c:pt idx="2320">
                  <c:v>20575</c:v>
                </c:pt>
                <c:pt idx="2321">
                  <c:v>20580</c:v>
                </c:pt>
                <c:pt idx="2322">
                  <c:v>20585</c:v>
                </c:pt>
                <c:pt idx="2323">
                  <c:v>20590</c:v>
                </c:pt>
                <c:pt idx="2324">
                  <c:v>20595</c:v>
                </c:pt>
                <c:pt idx="2325">
                  <c:v>20600</c:v>
                </c:pt>
                <c:pt idx="2326">
                  <c:v>20605</c:v>
                </c:pt>
                <c:pt idx="2327">
                  <c:v>20610</c:v>
                </c:pt>
                <c:pt idx="2328">
                  <c:v>20615</c:v>
                </c:pt>
                <c:pt idx="2329">
                  <c:v>20620</c:v>
                </c:pt>
                <c:pt idx="2330">
                  <c:v>20624</c:v>
                </c:pt>
                <c:pt idx="2331">
                  <c:v>20625</c:v>
                </c:pt>
                <c:pt idx="2332">
                  <c:v>20630</c:v>
                </c:pt>
                <c:pt idx="2333">
                  <c:v>20635</c:v>
                </c:pt>
                <c:pt idx="2334">
                  <c:v>20640</c:v>
                </c:pt>
                <c:pt idx="2335">
                  <c:v>20643</c:v>
                </c:pt>
                <c:pt idx="2336">
                  <c:v>20645</c:v>
                </c:pt>
                <c:pt idx="2337">
                  <c:v>20650</c:v>
                </c:pt>
                <c:pt idx="2338">
                  <c:v>20655</c:v>
                </c:pt>
                <c:pt idx="2339">
                  <c:v>20658</c:v>
                </c:pt>
                <c:pt idx="2340">
                  <c:v>20660</c:v>
                </c:pt>
                <c:pt idx="2341">
                  <c:v>20670</c:v>
                </c:pt>
                <c:pt idx="2342">
                  <c:v>20675</c:v>
                </c:pt>
                <c:pt idx="2343">
                  <c:v>20679</c:v>
                </c:pt>
                <c:pt idx="2344">
                  <c:v>20685</c:v>
                </c:pt>
                <c:pt idx="2345">
                  <c:v>20690</c:v>
                </c:pt>
                <c:pt idx="2346">
                  <c:v>20693</c:v>
                </c:pt>
                <c:pt idx="2347">
                  <c:v>20695</c:v>
                </c:pt>
                <c:pt idx="2348">
                  <c:v>20700</c:v>
                </c:pt>
                <c:pt idx="2349">
                  <c:v>20702</c:v>
                </c:pt>
                <c:pt idx="2350">
                  <c:v>20705</c:v>
                </c:pt>
                <c:pt idx="2351">
                  <c:v>20706</c:v>
                </c:pt>
                <c:pt idx="2352">
                  <c:v>20710</c:v>
                </c:pt>
                <c:pt idx="2353">
                  <c:v>20715</c:v>
                </c:pt>
                <c:pt idx="2354">
                  <c:v>20720</c:v>
                </c:pt>
                <c:pt idx="2355">
                  <c:v>20724</c:v>
                </c:pt>
                <c:pt idx="2356">
                  <c:v>20725</c:v>
                </c:pt>
                <c:pt idx="2357">
                  <c:v>20730</c:v>
                </c:pt>
                <c:pt idx="2358">
                  <c:v>20740</c:v>
                </c:pt>
                <c:pt idx="2359">
                  <c:v>20745</c:v>
                </c:pt>
                <c:pt idx="2360">
                  <c:v>20750</c:v>
                </c:pt>
                <c:pt idx="2361">
                  <c:v>20755</c:v>
                </c:pt>
                <c:pt idx="2362">
                  <c:v>20760</c:v>
                </c:pt>
                <c:pt idx="2363">
                  <c:v>20765</c:v>
                </c:pt>
                <c:pt idx="2364">
                  <c:v>20770</c:v>
                </c:pt>
                <c:pt idx="2365">
                  <c:v>20780</c:v>
                </c:pt>
                <c:pt idx="2366">
                  <c:v>20795</c:v>
                </c:pt>
                <c:pt idx="2367">
                  <c:v>20799</c:v>
                </c:pt>
                <c:pt idx="2368">
                  <c:v>20800</c:v>
                </c:pt>
                <c:pt idx="2369">
                  <c:v>20805</c:v>
                </c:pt>
                <c:pt idx="2370">
                  <c:v>20810</c:v>
                </c:pt>
                <c:pt idx="2371">
                  <c:v>20815</c:v>
                </c:pt>
                <c:pt idx="2372">
                  <c:v>20819</c:v>
                </c:pt>
                <c:pt idx="2373">
                  <c:v>20820</c:v>
                </c:pt>
                <c:pt idx="2374">
                  <c:v>20825</c:v>
                </c:pt>
                <c:pt idx="2375">
                  <c:v>20830</c:v>
                </c:pt>
                <c:pt idx="2376">
                  <c:v>20835</c:v>
                </c:pt>
                <c:pt idx="2377">
                  <c:v>20840</c:v>
                </c:pt>
                <c:pt idx="2378">
                  <c:v>20845</c:v>
                </c:pt>
                <c:pt idx="2379">
                  <c:v>20849</c:v>
                </c:pt>
                <c:pt idx="2380">
                  <c:v>20850</c:v>
                </c:pt>
                <c:pt idx="2381">
                  <c:v>20852</c:v>
                </c:pt>
                <c:pt idx="2382">
                  <c:v>20855</c:v>
                </c:pt>
                <c:pt idx="2383">
                  <c:v>20860</c:v>
                </c:pt>
                <c:pt idx="2384">
                  <c:v>20868</c:v>
                </c:pt>
                <c:pt idx="2385">
                  <c:v>20870</c:v>
                </c:pt>
                <c:pt idx="2386">
                  <c:v>20880</c:v>
                </c:pt>
                <c:pt idx="2387">
                  <c:v>20885</c:v>
                </c:pt>
                <c:pt idx="2388">
                  <c:v>20887</c:v>
                </c:pt>
                <c:pt idx="2389">
                  <c:v>20888</c:v>
                </c:pt>
                <c:pt idx="2390">
                  <c:v>20889</c:v>
                </c:pt>
                <c:pt idx="2391">
                  <c:v>20890</c:v>
                </c:pt>
                <c:pt idx="2392">
                  <c:v>20895</c:v>
                </c:pt>
                <c:pt idx="2393">
                  <c:v>20896</c:v>
                </c:pt>
                <c:pt idx="2394">
                  <c:v>20898</c:v>
                </c:pt>
                <c:pt idx="2395">
                  <c:v>20899</c:v>
                </c:pt>
                <c:pt idx="2396">
                  <c:v>20900</c:v>
                </c:pt>
                <c:pt idx="2397">
                  <c:v>20905</c:v>
                </c:pt>
                <c:pt idx="2398">
                  <c:v>20910</c:v>
                </c:pt>
                <c:pt idx="2399">
                  <c:v>20915</c:v>
                </c:pt>
                <c:pt idx="2400">
                  <c:v>20920</c:v>
                </c:pt>
                <c:pt idx="2401">
                  <c:v>20925</c:v>
                </c:pt>
                <c:pt idx="2402">
                  <c:v>20930</c:v>
                </c:pt>
                <c:pt idx="2403">
                  <c:v>20934</c:v>
                </c:pt>
                <c:pt idx="2404">
                  <c:v>20935</c:v>
                </c:pt>
                <c:pt idx="2405">
                  <c:v>20940</c:v>
                </c:pt>
                <c:pt idx="2406">
                  <c:v>20945</c:v>
                </c:pt>
                <c:pt idx="2407">
                  <c:v>20949</c:v>
                </c:pt>
                <c:pt idx="2408">
                  <c:v>20950</c:v>
                </c:pt>
                <c:pt idx="2409">
                  <c:v>20955</c:v>
                </c:pt>
                <c:pt idx="2410">
                  <c:v>20960</c:v>
                </c:pt>
                <c:pt idx="2411">
                  <c:v>20965</c:v>
                </c:pt>
                <c:pt idx="2412">
                  <c:v>20968</c:v>
                </c:pt>
                <c:pt idx="2413">
                  <c:v>20970</c:v>
                </c:pt>
                <c:pt idx="2414">
                  <c:v>20975</c:v>
                </c:pt>
                <c:pt idx="2415">
                  <c:v>20980</c:v>
                </c:pt>
                <c:pt idx="2416">
                  <c:v>20990</c:v>
                </c:pt>
                <c:pt idx="2417">
                  <c:v>20995</c:v>
                </c:pt>
                <c:pt idx="2418">
                  <c:v>20999</c:v>
                </c:pt>
                <c:pt idx="2419">
                  <c:v>21000</c:v>
                </c:pt>
                <c:pt idx="2420">
                  <c:v>21005</c:v>
                </c:pt>
                <c:pt idx="2421">
                  <c:v>21010</c:v>
                </c:pt>
                <c:pt idx="2422">
                  <c:v>21015</c:v>
                </c:pt>
                <c:pt idx="2423">
                  <c:v>21020</c:v>
                </c:pt>
                <c:pt idx="2424">
                  <c:v>21028</c:v>
                </c:pt>
                <c:pt idx="2425">
                  <c:v>21035</c:v>
                </c:pt>
                <c:pt idx="2426">
                  <c:v>21040</c:v>
                </c:pt>
                <c:pt idx="2427">
                  <c:v>21045</c:v>
                </c:pt>
                <c:pt idx="2428">
                  <c:v>21049</c:v>
                </c:pt>
                <c:pt idx="2429">
                  <c:v>21050</c:v>
                </c:pt>
                <c:pt idx="2430">
                  <c:v>21054</c:v>
                </c:pt>
                <c:pt idx="2431">
                  <c:v>21055</c:v>
                </c:pt>
                <c:pt idx="2432">
                  <c:v>21060</c:v>
                </c:pt>
                <c:pt idx="2433">
                  <c:v>21064</c:v>
                </c:pt>
                <c:pt idx="2434">
                  <c:v>21068</c:v>
                </c:pt>
                <c:pt idx="2435">
                  <c:v>21075</c:v>
                </c:pt>
                <c:pt idx="2436">
                  <c:v>21079</c:v>
                </c:pt>
                <c:pt idx="2437">
                  <c:v>21085</c:v>
                </c:pt>
                <c:pt idx="2438">
                  <c:v>21090</c:v>
                </c:pt>
                <c:pt idx="2439">
                  <c:v>21095</c:v>
                </c:pt>
                <c:pt idx="2440">
                  <c:v>21099</c:v>
                </c:pt>
                <c:pt idx="2441">
                  <c:v>21100</c:v>
                </c:pt>
                <c:pt idx="2442">
                  <c:v>21110</c:v>
                </c:pt>
                <c:pt idx="2443">
                  <c:v>21114</c:v>
                </c:pt>
                <c:pt idx="2444">
                  <c:v>21115</c:v>
                </c:pt>
                <c:pt idx="2445">
                  <c:v>21118</c:v>
                </c:pt>
                <c:pt idx="2446">
                  <c:v>21120</c:v>
                </c:pt>
                <c:pt idx="2447">
                  <c:v>21125</c:v>
                </c:pt>
                <c:pt idx="2448">
                  <c:v>21130</c:v>
                </c:pt>
                <c:pt idx="2449">
                  <c:v>21140</c:v>
                </c:pt>
                <c:pt idx="2450">
                  <c:v>21145</c:v>
                </c:pt>
                <c:pt idx="2451">
                  <c:v>21149</c:v>
                </c:pt>
                <c:pt idx="2452">
                  <c:v>21150</c:v>
                </c:pt>
                <c:pt idx="2453">
                  <c:v>21155</c:v>
                </c:pt>
                <c:pt idx="2454">
                  <c:v>21160</c:v>
                </c:pt>
                <c:pt idx="2455">
                  <c:v>21165</c:v>
                </c:pt>
                <c:pt idx="2456">
                  <c:v>21170</c:v>
                </c:pt>
                <c:pt idx="2457">
                  <c:v>21175</c:v>
                </c:pt>
                <c:pt idx="2458">
                  <c:v>21180</c:v>
                </c:pt>
                <c:pt idx="2459">
                  <c:v>21185</c:v>
                </c:pt>
                <c:pt idx="2460">
                  <c:v>21190</c:v>
                </c:pt>
                <c:pt idx="2461">
                  <c:v>21195</c:v>
                </c:pt>
                <c:pt idx="2462">
                  <c:v>21198</c:v>
                </c:pt>
                <c:pt idx="2463">
                  <c:v>21200</c:v>
                </c:pt>
                <c:pt idx="2464">
                  <c:v>21204</c:v>
                </c:pt>
                <c:pt idx="2465">
                  <c:v>21205</c:v>
                </c:pt>
                <c:pt idx="2466">
                  <c:v>21210</c:v>
                </c:pt>
                <c:pt idx="2467">
                  <c:v>21215</c:v>
                </c:pt>
                <c:pt idx="2468">
                  <c:v>21220</c:v>
                </c:pt>
                <c:pt idx="2469">
                  <c:v>21225</c:v>
                </c:pt>
                <c:pt idx="2470">
                  <c:v>21230</c:v>
                </c:pt>
                <c:pt idx="2471">
                  <c:v>21235</c:v>
                </c:pt>
                <c:pt idx="2472">
                  <c:v>21240</c:v>
                </c:pt>
                <c:pt idx="2473">
                  <c:v>21245</c:v>
                </c:pt>
                <c:pt idx="2474">
                  <c:v>21249</c:v>
                </c:pt>
                <c:pt idx="2475">
                  <c:v>21250</c:v>
                </c:pt>
                <c:pt idx="2476">
                  <c:v>21255</c:v>
                </c:pt>
                <c:pt idx="2477">
                  <c:v>21256</c:v>
                </c:pt>
                <c:pt idx="2478">
                  <c:v>21260</c:v>
                </c:pt>
                <c:pt idx="2479">
                  <c:v>21265</c:v>
                </c:pt>
                <c:pt idx="2480">
                  <c:v>21270</c:v>
                </c:pt>
                <c:pt idx="2481">
                  <c:v>21275</c:v>
                </c:pt>
                <c:pt idx="2482">
                  <c:v>21280</c:v>
                </c:pt>
                <c:pt idx="2483">
                  <c:v>21285</c:v>
                </c:pt>
                <c:pt idx="2484">
                  <c:v>21290</c:v>
                </c:pt>
                <c:pt idx="2485">
                  <c:v>21295</c:v>
                </c:pt>
                <c:pt idx="2486">
                  <c:v>21299</c:v>
                </c:pt>
                <c:pt idx="2487">
                  <c:v>21300</c:v>
                </c:pt>
                <c:pt idx="2488">
                  <c:v>21305</c:v>
                </c:pt>
                <c:pt idx="2489">
                  <c:v>21310</c:v>
                </c:pt>
                <c:pt idx="2490">
                  <c:v>21315</c:v>
                </c:pt>
                <c:pt idx="2491">
                  <c:v>21318</c:v>
                </c:pt>
                <c:pt idx="2492">
                  <c:v>21320</c:v>
                </c:pt>
                <c:pt idx="2493">
                  <c:v>21325</c:v>
                </c:pt>
                <c:pt idx="2494">
                  <c:v>21330</c:v>
                </c:pt>
                <c:pt idx="2495">
                  <c:v>21335</c:v>
                </c:pt>
                <c:pt idx="2496">
                  <c:v>21339</c:v>
                </c:pt>
                <c:pt idx="2497">
                  <c:v>21340</c:v>
                </c:pt>
                <c:pt idx="2498">
                  <c:v>21345</c:v>
                </c:pt>
                <c:pt idx="2499">
                  <c:v>21350</c:v>
                </c:pt>
                <c:pt idx="2500">
                  <c:v>21355</c:v>
                </c:pt>
                <c:pt idx="2501">
                  <c:v>21360</c:v>
                </c:pt>
                <c:pt idx="2502">
                  <c:v>21364</c:v>
                </c:pt>
                <c:pt idx="2503">
                  <c:v>21365</c:v>
                </c:pt>
                <c:pt idx="2504">
                  <c:v>21368</c:v>
                </c:pt>
                <c:pt idx="2505">
                  <c:v>21370</c:v>
                </c:pt>
                <c:pt idx="2506">
                  <c:v>21380</c:v>
                </c:pt>
                <c:pt idx="2507">
                  <c:v>21385</c:v>
                </c:pt>
                <c:pt idx="2508">
                  <c:v>21390</c:v>
                </c:pt>
                <c:pt idx="2509">
                  <c:v>21395</c:v>
                </c:pt>
                <c:pt idx="2510">
                  <c:v>21400</c:v>
                </c:pt>
                <c:pt idx="2511">
                  <c:v>21405</c:v>
                </c:pt>
                <c:pt idx="2512">
                  <c:v>21410</c:v>
                </c:pt>
                <c:pt idx="2513">
                  <c:v>21415</c:v>
                </c:pt>
                <c:pt idx="2514">
                  <c:v>21420</c:v>
                </c:pt>
                <c:pt idx="2515">
                  <c:v>21425</c:v>
                </c:pt>
                <c:pt idx="2516">
                  <c:v>21430</c:v>
                </c:pt>
                <c:pt idx="2517">
                  <c:v>21435</c:v>
                </c:pt>
                <c:pt idx="2518">
                  <c:v>21440</c:v>
                </c:pt>
                <c:pt idx="2519">
                  <c:v>21444</c:v>
                </c:pt>
                <c:pt idx="2520">
                  <c:v>21445</c:v>
                </c:pt>
                <c:pt idx="2521">
                  <c:v>21448</c:v>
                </c:pt>
                <c:pt idx="2522">
                  <c:v>21450</c:v>
                </c:pt>
                <c:pt idx="2523">
                  <c:v>21455</c:v>
                </c:pt>
                <c:pt idx="2524">
                  <c:v>21460</c:v>
                </c:pt>
                <c:pt idx="2525">
                  <c:v>21465</c:v>
                </c:pt>
                <c:pt idx="2526">
                  <c:v>21470</c:v>
                </c:pt>
                <c:pt idx="2527">
                  <c:v>21471</c:v>
                </c:pt>
                <c:pt idx="2528">
                  <c:v>21475</c:v>
                </c:pt>
                <c:pt idx="2529">
                  <c:v>21480</c:v>
                </c:pt>
                <c:pt idx="2530">
                  <c:v>21485</c:v>
                </c:pt>
                <c:pt idx="2531">
                  <c:v>21490</c:v>
                </c:pt>
                <c:pt idx="2532">
                  <c:v>21495</c:v>
                </c:pt>
                <c:pt idx="2533">
                  <c:v>21499</c:v>
                </c:pt>
                <c:pt idx="2534">
                  <c:v>21500</c:v>
                </c:pt>
                <c:pt idx="2535">
                  <c:v>21507</c:v>
                </c:pt>
                <c:pt idx="2536">
                  <c:v>21508</c:v>
                </c:pt>
                <c:pt idx="2537">
                  <c:v>21510</c:v>
                </c:pt>
                <c:pt idx="2538">
                  <c:v>21515</c:v>
                </c:pt>
                <c:pt idx="2539">
                  <c:v>21520</c:v>
                </c:pt>
                <c:pt idx="2540">
                  <c:v>21525</c:v>
                </c:pt>
                <c:pt idx="2541">
                  <c:v>21530</c:v>
                </c:pt>
                <c:pt idx="2542">
                  <c:v>21535</c:v>
                </c:pt>
                <c:pt idx="2543">
                  <c:v>21540</c:v>
                </c:pt>
                <c:pt idx="2544">
                  <c:v>21545</c:v>
                </c:pt>
                <c:pt idx="2545">
                  <c:v>21548</c:v>
                </c:pt>
                <c:pt idx="2546">
                  <c:v>21549</c:v>
                </c:pt>
                <c:pt idx="2547">
                  <c:v>21550</c:v>
                </c:pt>
                <c:pt idx="2548">
                  <c:v>21555</c:v>
                </c:pt>
                <c:pt idx="2549">
                  <c:v>21558</c:v>
                </c:pt>
                <c:pt idx="2550">
                  <c:v>21559</c:v>
                </c:pt>
                <c:pt idx="2551">
                  <c:v>21560</c:v>
                </c:pt>
                <c:pt idx="2552">
                  <c:v>21565</c:v>
                </c:pt>
                <c:pt idx="2553">
                  <c:v>21570</c:v>
                </c:pt>
                <c:pt idx="2554">
                  <c:v>21575</c:v>
                </c:pt>
                <c:pt idx="2555">
                  <c:v>21585</c:v>
                </c:pt>
                <c:pt idx="2556">
                  <c:v>21588</c:v>
                </c:pt>
                <c:pt idx="2557">
                  <c:v>21590</c:v>
                </c:pt>
                <c:pt idx="2558">
                  <c:v>21595</c:v>
                </c:pt>
                <c:pt idx="2559">
                  <c:v>21599</c:v>
                </c:pt>
                <c:pt idx="2560">
                  <c:v>21600</c:v>
                </c:pt>
                <c:pt idx="2561">
                  <c:v>21605</c:v>
                </c:pt>
                <c:pt idx="2562">
                  <c:v>21608</c:v>
                </c:pt>
                <c:pt idx="2563">
                  <c:v>21610</c:v>
                </c:pt>
                <c:pt idx="2564">
                  <c:v>21615</c:v>
                </c:pt>
                <c:pt idx="2565">
                  <c:v>21618</c:v>
                </c:pt>
                <c:pt idx="2566">
                  <c:v>21620</c:v>
                </c:pt>
                <c:pt idx="2567">
                  <c:v>21625</c:v>
                </c:pt>
                <c:pt idx="2568">
                  <c:v>21630</c:v>
                </c:pt>
                <c:pt idx="2569">
                  <c:v>21633</c:v>
                </c:pt>
                <c:pt idx="2570">
                  <c:v>21635</c:v>
                </c:pt>
                <c:pt idx="2571">
                  <c:v>21640</c:v>
                </c:pt>
                <c:pt idx="2572">
                  <c:v>21645</c:v>
                </c:pt>
                <c:pt idx="2573">
                  <c:v>21649</c:v>
                </c:pt>
                <c:pt idx="2574">
                  <c:v>21650</c:v>
                </c:pt>
                <c:pt idx="2575">
                  <c:v>21655</c:v>
                </c:pt>
                <c:pt idx="2576">
                  <c:v>21660</c:v>
                </c:pt>
                <c:pt idx="2577">
                  <c:v>21664</c:v>
                </c:pt>
                <c:pt idx="2578">
                  <c:v>21665</c:v>
                </c:pt>
                <c:pt idx="2579">
                  <c:v>21675</c:v>
                </c:pt>
                <c:pt idx="2580">
                  <c:v>21680</c:v>
                </c:pt>
                <c:pt idx="2581">
                  <c:v>21685</c:v>
                </c:pt>
                <c:pt idx="2582">
                  <c:v>21690</c:v>
                </c:pt>
                <c:pt idx="2583">
                  <c:v>21695</c:v>
                </c:pt>
                <c:pt idx="2584">
                  <c:v>21700</c:v>
                </c:pt>
                <c:pt idx="2585">
                  <c:v>21705</c:v>
                </c:pt>
                <c:pt idx="2586">
                  <c:v>21710</c:v>
                </c:pt>
                <c:pt idx="2587">
                  <c:v>21713</c:v>
                </c:pt>
                <c:pt idx="2588">
                  <c:v>21720</c:v>
                </c:pt>
                <c:pt idx="2589">
                  <c:v>21725</c:v>
                </c:pt>
                <c:pt idx="2590">
                  <c:v>21734</c:v>
                </c:pt>
                <c:pt idx="2591">
                  <c:v>21735</c:v>
                </c:pt>
                <c:pt idx="2592">
                  <c:v>21740</c:v>
                </c:pt>
                <c:pt idx="2593">
                  <c:v>21745</c:v>
                </c:pt>
                <c:pt idx="2594">
                  <c:v>21749</c:v>
                </c:pt>
                <c:pt idx="2595">
                  <c:v>21750</c:v>
                </c:pt>
                <c:pt idx="2596">
                  <c:v>21755</c:v>
                </c:pt>
                <c:pt idx="2597">
                  <c:v>21760</c:v>
                </c:pt>
                <c:pt idx="2598">
                  <c:v>21765</c:v>
                </c:pt>
                <c:pt idx="2599">
                  <c:v>21770</c:v>
                </c:pt>
                <c:pt idx="2600">
                  <c:v>21775</c:v>
                </c:pt>
                <c:pt idx="2601">
                  <c:v>21785</c:v>
                </c:pt>
                <c:pt idx="2602">
                  <c:v>21790</c:v>
                </c:pt>
                <c:pt idx="2603">
                  <c:v>21795</c:v>
                </c:pt>
                <c:pt idx="2604">
                  <c:v>21798</c:v>
                </c:pt>
                <c:pt idx="2605">
                  <c:v>21799</c:v>
                </c:pt>
                <c:pt idx="2606">
                  <c:v>21800</c:v>
                </c:pt>
                <c:pt idx="2607">
                  <c:v>21805</c:v>
                </c:pt>
                <c:pt idx="2608">
                  <c:v>21807</c:v>
                </c:pt>
                <c:pt idx="2609">
                  <c:v>21810</c:v>
                </c:pt>
                <c:pt idx="2610">
                  <c:v>21814</c:v>
                </c:pt>
                <c:pt idx="2611">
                  <c:v>21815</c:v>
                </c:pt>
                <c:pt idx="2612">
                  <c:v>21820</c:v>
                </c:pt>
                <c:pt idx="2613">
                  <c:v>21825</c:v>
                </c:pt>
                <c:pt idx="2614">
                  <c:v>21828</c:v>
                </c:pt>
                <c:pt idx="2615">
                  <c:v>21830</c:v>
                </c:pt>
                <c:pt idx="2616">
                  <c:v>21835</c:v>
                </c:pt>
                <c:pt idx="2617">
                  <c:v>21840</c:v>
                </c:pt>
                <c:pt idx="2618">
                  <c:v>21843</c:v>
                </c:pt>
                <c:pt idx="2619">
                  <c:v>21845</c:v>
                </c:pt>
                <c:pt idx="2620">
                  <c:v>21850</c:v>
                </c:pt>
                <c:pt idx="2621">
                  <c:v>21855</c:v>
                </c:pt>
                <c:pt idx="2622">
                  <c:v>21858</c:v>
                </c:pt>
                <c:pt idx="2623">
                  <c:v>21860</c:v>
                </c:pt>
                <c:pt idx="2624">
                  <c:v>21865</c:v>
                </c:pt>
                <c:pt idx="2625">
                  <c:v>21870</c:v>
                </c:pt>
                <c:pt idx="2626">
                  <c:v>21875</c:v>
                </c:pt>
                <c:pt idx="2627">
                  <c:v>21878</c:v>
                </c:pt>
                <c:pt idx="2628">
                  <c:v>21880</c:v>
                </c:pt>
                <c:pt idx="2629">
                  <c:v>21890</c:v>
                </c:pt>
                <c:pt idx="2630">
                  <c:v>21891</c:v>
                </c:pt>
                <c:pt idx="2631">
                  <c:v>21895</c:v>
                </c:pt>
                <c:pt idx="2632">
                  <c:v>21900</c:v>
                </c:pt>
                <c:pt idx="2633">
                  <c:v>21905</c:v>
                </c:pt>
                <c:pt idx="2634">
                  <c:v>21907</c:v>
                </c:pt>
                <c:pt idx="2635">
                  <c:v>21910</c:v>
                </c:pt>
                <c:pt idx="2636">
                  <c:v>21915</c:v>
                </c:pt>
                <c:pt idx="2637">
                  <c:v>21920</c:v>
                </c:pt>
                <c:pt idx="2638">
                  <c:v>21925</c:v>
                </c:pt>
                <c:pt idx="2639">
                  <c:v>21935</c:v>
                </c:pt>
                <c:pt idx="2640">
                  <c:v>21938</c:v>
                </c:pt>
                <c:pt idx="2641">
                  <c:v>21940</c:v>
                </c:pt>
                <c:pt idx="2642">
                  <c:v>21945</c:v>
                </c:pt>
                <c:pt idx="2643">
                  <c:v>21948</c:v>
                </c:pt>
                <c:pt idx="2644">
                  <c:v>21950</c:v>
                </c:pt>
                <c:pt idx="2645">
                  <c:v>21955</c:v>
                </c:pt>
                <c:pt idx="2646">
                  <c:v>21960</c:v>
                </c:pt>
                <c:pt idx="2647">
                  <c:v>21965</c:v>
                </c:pt>
                <c:pt idx="2648">
                  <c:v>21970</c:v>
                </c:pt>
                <c:pt idx="2649">
                  <c:v>21975</c:v>
                </c:pt>
                <c:pt idx="2650">
                  <c:v>21980</c:v>
                </c:pt>
                <c:pt idx="2651">
                  <c:v>21990</c:v>
                </c:pt>
                <c:pt idx="2652">
                  <c:v>21995</c:v>
                </c:pt>
                <c:pt idx="2653">
                  <c:v>21999</c:v>
                </c:pt>
                <c:pt idx="2654">
                  <c:v>22000</c:v>
                </c:pt>
                <c:pt idx="2655">
                  <c:v>22005</c:v>
                </c:pt>
                <c:pt idx="2656">
                  <c:v>22015</c:v>
                </c:pt>
                <c:pt idx="2657">
                  <c:v>22018</c:v>
                </c:pt>
                <c:pt idx="2658">
                  <c:v>22025</c:v>
                </c:pt>
                <c:pt idx="2659">
                  <c:v>22030</c:v>
                </c:pt>
                <c:pt idx="2660">
                  <c:v>22035</c:v>
                </c:pt>
                <c:pt idx="2661">
                  <c:v>22040</c:v>
                </c:pt>
                <c:pt idx="2662">
                  <c:v>22041</c:v>
                </c:pt>
                <c:pt idx="2663">
                  <c:v>22045</c:v>
                </c:pt>
                <c:pt idx="2664">
                  <c:v>22050</c:v>
                </c:pt>
                <c:pt idx="2665">
                  <c:v>22055</c:v>
                </c:pt>
                <c:pt idx="2666">
                  <c:v>22060</c:v>
                </c:pt>
                <c:pt idx="2667">
                  <c:v>22065</c:v>
                </c:pt>
                <c:pt idx="2668">
                  <c:v>22070</c:v>
                </c:pt>
                <c:pt idx="2669">
                  <c:v>22071</c:v>
                </c:pt>
                <c:pt idx="2670">
                  <c:v>22075</c:v>
                </c:pt>
                <c:pt idx="2671">
                  <c:v>22076</c:v>
                </c:pt>
                <c:pt idx="2672">
                  <c:v>22080</c:v>
                </c:pt>
                <c:pt idx="2673">
                  <c:v>22085</c:v>
                </c:pt>
                <c:pt idx="2674">
                  <c:v>22090</c:v>
                </c:pt>
                <c:pt idx="2675">
                  <c:v>22095</c:v>
                </c:pt>
                <c:pt idx="2676">
                  <c:v>22098</c:v>
                </c:pt>
                <c:pt idx="2677">
                  <c:v>22100</c:v>
                </c:pt>
                <c:pt idx="2678">
                  <c:v>22105</c:v>
                </c:pt>
                <c:pt idx="2679">
                  <c:v>22110</c:v>
                </c:pt>
                <c:pt idx="2680">
                  <c:v>22118</c:v>
                </c:pt>
                <c:pt idx="2681">
                  <c:v>22120</c:v>
                </c:pt>
                <c:pt idx="2682">
                  <c:v>22123</c:v>
                </c:pt>
                <c:pt idx="2683">
                  <c:v>22125</c:v>
                </c:pt>
                <c:pt idx="2684">
                  <c:v>22130</c:v>
                </c:pt>
                <c:pt idx="2685">
                  <c:v>22135</c:v>
                </c:pt>
                <c:pt idx="2686">
                  <c:v>22140</c:v>
                </c:pt>
                <c:pt idx="2687">
                  <c:v>22145</c:v>
                </c:pt>
                <c:pt idx="2688">
                  <c:v>22150</c:v>
                </c:pt>
                <c:pt idx="2689">
                  <c:v>22155</c:v>
                </c:pt>
                <c:pt idx="2690">
                  <c:v>22158</c:v>
                </c:pt>
                <c:pt idx="2691">
                  <c:v>22159</c:v>
                </c:pt>
                <c:pt idx="2692">
                  <c:v>22160</c:v>
                </c:pt>
                <c:pt idx="2693">
                  <c:v>22165</c:v>
                </c:pt>
                <c:pt idx="2694">
                  <c:v>22170</c:v>
                </c:pt>
                <c:pt idx="2695">
                  <c:v>22175</c:v>
                </c:pt>
                <c:pt idx="2696">
                  <c:v>22180</c:v>
                </c:pt>
                <c:pt idx="2697">
                  <c:v>22190</c:v>
                </c:pt>
                <c:pt idx="2698">
                  <c:v>22195</c:v>
                </c:pt>
                <c:pt idx="2699">
                  <c:v>22196</c:v>
                </c:pt>
                <c:pt idx="2700">
                  <c:v>22199</c:v>
                </c:pt>
                <c:pt idx="2701">
                  <c:v>22200</c:v>
                </c:pt>
                <c:pt idx="2702">
                  <c:v>22205</c:v>
                </c:pt>
                <c:pt idx="2703">
                  <c:v>22210</c:v>
                </c:pt>
                <c:pt idx="2704">
                  <c:v>22215</c:v>
                </c:pt>
                <c:pt idx="2705">
                  <c:v>22218</c:v>
                </c:pt>
                <c:pt idx="2706">
                  <c:v>22220</c:v>
                </c:pt>
                <c:pt idx="2707">
                  <c:v>22225</c:v>
                </c:pt>
                <c:pt idx="2708">
                  <c:v>22228</c:v>
                </c:pt>
                <c:pt idx="2709">
                  <c:v>22235</c:v>
                </c:pt>
                <c:pt idx="2710">
                  <c:v>22238</c:v>
                </c:pt>
                <c:pt idx="2711">
                  <c:v>22240</c:v>
                </c:pt>
                <c:pt idx="2712">
                  <c:v>22241</c:v>
                </c:pt>
                <c:pt idx="2713">
                  <c:v>22244</c:v>
                </c:pt>
                <c:pt idx="2714">
                  <c:v>22245</c:v>
                </c:pt>
                <c:pt idx="2715">
                  <c:v>22250</c:v>
                </c:pt>
                <c:pt idx="2716">
                  <c:v>22255</c:v>
                </c:pt>
                <c:pt idx="2717">
                  <c:v>22260</c:v>
                </c:pt>
                <c:pt idx="2718">
                  <c:v>22265</c:v>
                </c:pt>
                <c:pt idx="2719">
                  <c:v>22270</c:v>
                </c:pt>
                <c:pt idx="2720">
                  <c:v>22275</c:v>
                </c:pt>
                <c:pt idx="2721">
                  <c:v>22278</c:v>
                </c:pt>
                <c:pt idx="2722">
                  <c:v>22280</c:v>
                </c:pt>
                <c:pt idx="2723">
                  <c:v>22285</c:v>
                </c:pt>
                <c:pt idx="2724">
                  <c:v>22288</c:v>
                </c:pt>
                <c:pt idx="2725">
                  <c:v>22290</c:v>
                </c:pt>
                <c:pt idx="2726">
                  <c:v>22295</c:v>
                </c:pt>
                <c:pt idx="2727">
                  <c:v>22300</c:v>
                </c:pt>
                <c:pt idx="2728">
                  <c:v>22305</c:v>
                </c:pt>
                <c:pt idx="2729">
                  <c:v>22310</c:v>
                </c:pt>
                <c:pt idx="2730">
                  <c:v>22315</c:v>
                </c:pt>
                <c:pt idx="2731">
                  <c:v>22320</c:v>
                </c:pt>
                <c:pt idx="2732">
                  <c:v>22325</c:v>
                </c:pt>
                <c:pt idx="2733">
                  <c:v>22330</c:v>
                </c:pt>
                <c:pt idx="2734">
                  <c:v>22334</c:v>
                </c:pt>
                <c:pt idx="2735">
                  <c:v>22335</c:v>
                </c:pt>
                <c:pt idx="2736">
                  <c:v>22340</c:v>
                </c:pt>
                <c:pt idx="2737">
                  <c:v>22345</c:v>
                </c:pt>
                <c:pt idx="2738">
                  <c:v>22349</c:v>
                </c:pt>
                <c:pt idx="2739">
                  <c:v>22350</c:v>
                </c:pt>
                <c:pt idx="2740">
                  <c:v>22355</c:v>
                </c:pt>
                <c:pt idx="2741">
                  <c:v>22358</c:v>
                </c:pt>
                <c:pt idx="2742">
                  <c:v>22360</c:v>
                </c:pt>
                <c:pt idx="2743">
                  <c:v>22368</c:v>
                </c:pt>
                <c:pt idx="2744">
                  <c:v>22370</c:v>
                </c:pt>
                <c:pt idx="2745">
                  <c:v>22375</c:v>
                </c:pt>
                <c:pt idx="2746">
                  <c:v>22380</c:v>
                </c:pt>
                <c:pt idx="2747">
                  <c:v>22385</c:v>
                </c:pt>
                <c:pt idx="2748">
                  <c:v>22387</c:v>
                </c:pt>
                <c:pt idx="2749">
                  <c:v>22390</c:v>
                </c:pt>
                <c:pt idx="2750">
                  <c:v>22395</c:v>
                </c:pt>
                <c:pt idx="2751">
                  <c:v>22398</c:v>
                </c:pt>
                <c:pt idx="2752">
                  <c:v>22399</c:v>
                </c:pt>
                <c:pt idx="2753">
                  <c:v>22400</c:v>
                </c:pt>
                <c:pt idx="2754">
                  <c:v>22404</c:v>
                </c:pt>
                <c:pt idx="2755">
                  <c:v>22405</c:v>
                </c:pt>
                <c:pt idx="2756">
                  <c:v>22410</c:v>
                </c:pt>
                <c:pt idx="2757">
                  <c:v>22415</c:v>
                </c:pt>
                <c:pt idx="2758">
                  <c:v>22420</c:v>
                </c:pt>
                <c:pt idx="2759">
                  <c:v>22425</c:v>
                </c:pt>
                <c:pt idx="2760">
                  <c:v>22429</c:v>
                </c:pt>
                <c:pt idx="2761">
                  <c:v>22430</c:v>
                </c:pt>
                <c:pt idx="2762">
                  <c:v>22435</c:v>
                </c:pt>
                <c:pt idx="2763">
                  <c:v>22439</c:v>
                </c:pt>
                <c:pt idx="2764">
                  <c:v>22440</c:v>
                </c:pt>
                <c:pt idx="2765">
                  <c:v>22445</c:v>
                </c:pt>
                <c:pt idx="2766">
                  <c:v>22448</c:v>
                </c:pt>
                <c:pt idx="2767">
                  <c:v>22450</c:v>
                </c:pt>
                <c:pt idx="2768">
                  <c:v>22455</c:v>
                </c:pt>
                <c:pt idx="2769">
                  <c:v>22460</c:v>
                </c:pt>
                <c:pt idx="2770">
                  <c:v>22465</c:v>
                </c:pt>
                <c:pt idx="2771">
                  <c:v>22470</c:v>
                </c:pt>
                <c:pt idx="2772">
                  <c:v>22475</c:v>
                </c:pt>
                <c:pt idx="2773">
                  <c:v>22480</c:v>
                </c:pt>
                <c:pt idx="2774">
                  <c:v>22485</c:v>
                </c:pt>
                <c:pt idx="2775">
                  <c:v>22490</c:v>
                </c:pt>
                <c:pt idx="2776">
                  <c:v>22495</c:v>
                </c:pt>
                <c:pt idx="2777">
                  <c:v>22499</c:v>
                </c:pt>
                <c:pt idx="2778">
                  <c:v>22500</c:v>
                </c:pt>
                <c:pt idx="2779">
                  <c:v>22501</c:v>
                </c:pt>
                <c:pt idx="2780">
                  <c:v>22505</c:v>
                </c:pt>
                <c:pt idx="2781">
                  <c:v>22510</c:v>
                </c:pt>
                <c:pt idx="2782">
                  <c:v>22515</c:v>
                </c:pt>
                <c:pt idx="2783">
                  <c:v>22518</c:v>
                </c:pt>
                <c:pt idx="2784">
                  <c:v>22520</c:v>
                </c:pt>
                <c:pt idx="2785">
                  <c:v>22525</c:v>
                </c:pt>
                <c:pt idx="2786">
                  <c:v>22530</c:v>
                </c:pt>
                <c:pt idx="2787">
                  <c:v>22535</c:v>
                </c:pt>
                <c:pt idx="2788">
                  <c:v>22540</c:v>
                </c:pt>
                <c:pt idx="2789">
                  <c:v>22544</c:v>
                </c:pt>
                <c:pt idx="2790">
                  <c:v>22545</c:v>
                </c:pt>
                <c:pt idx="2791">
                  <c:v>22549</c:v>
                </c:pt>
                <c:pt idx="2792">
                  <c:v>22550</c:v>
                </c:pt>
                <c:pt idx="2793">
                  <c:v>22555</c:v>
                </c:pt>
                <c:pt idx="2794">
                  <c:v>22558</c:v>
                </c:pt>
                <c:pt idx="2795">
                  <c:v>22560</c:v>
                </c:pt>
                <c:pt idx="2796">
                  <c:v>22570</c:v>
                </c:pt>
                <c:pt idx="2797">
                  <c:v>22574</c:v>
                </c:pt>
                <c:pt idx="2798">
                  <c:v>22575</c:v>
                </c:pt>
                <c:pt idx="2799">
                  <c:v>22580</c:v>
                </c:pt>
                <c:pt idx="2800">
                  <c:v>22585</c:v>
                </c:pt>
                <c:pt idx="2801">
                  <c:v>22590</c:v>
                </c:pt>
                <c:pt idx="2802">
                  <c:v>22595</c:v>
                </c:pt>
                <c:pt idx="2803">
                  <c:v>22600</c:v>
                </c:pt>
                <c:pt idx="2804">
                  <c:v>22605</c:v>
                </c:pt>
                <c:pt idx="2805">
                  <c:v>22610</c:v>
                </c:pt>
                <c:pt idx="2806">
                  <c:v>22615</c:v>
                </c:pt>
                <c:pt idx="2807">
                  <c:v>22618</c:v>
                </c:pt>
                <c:pt idx="2808">
                  <c:v>22619</c:v>
                </c:pt>
                <c:pt idx="2809">
                  <c:v>22620</c:v>
                </c:pt>
                <c:pt idx="2810">
                  <c:v>22625</c:v>
                </c:pt>
                <c:pt idx="2811">
                  <c:v>22628</c:v>
                </c:pt>
                <c:pt idx="2812">
                  <c:v>22635</c:v>
                </c:pt>
                <c:pt idx="2813">
                  <c:v>22640</c:v>
                </c:pt>
                <c:pt idx="2814">
                  <c:v>22645</c:v>
                </c:pt>
                <c:pt idx="2815">
                  <c:v>22649</c:v>
                </c:pt>
                <c:pt idx="2816">
                  <c:v>22650</c:v>
                </c:pt>
                <c:pt idx="2817">
                  <c:v>22655</c:v>
                </c:pt>
                <c:pt idx="2818">
                  <c:v>22660</c:v>
                </c:pt>
                <c:pt idx="2819">
                  <c:v>22670</c:v>
                </c:pt>
                <c:pt idx="2820">
                  <c:v>22675</c:v>
                </c:pt>
                <c:pt idx="2821">
                  <c:v>22679</c:v>
                </c:pt>
                <c:pt idx="2822">
                  <c:v>22680</c:v>
                </c:pt>
                <c:pt idx="2823">
                  <c:v>22690</c:v>
                </c:pt>
                <c:pt idx="2824">
                  <c:v>22695</c:v>
                </c:pt>
                <c:pt idx="2825">
                  <c:v>22700</c:v>
                </c:pt>
                <c:pt idx="2826">
                  <c:v>22705</c:v>
                </c:pt>
                <c:pt idx="2827">
                  <c:v>22709</c:v>
                </c:pt>
                <c:pt idx="2828">
                  <c:v>22710</c:v>
                </c:pt>
                <c:pt idx="2829">
                  <c:v>22715</c:v>
                </c:pt>
                <c:pt idx="2830">
                  <c:v>22718</c:v>
                </c:pt>
                <c:pt idx="2831">
                  <c:v>22720</c:v>
                </c:pt>
                <c:pt idx="2832">
                  <c:v>22725</c:v>
                </c:pt>
                <c:pt idx="2833">
                  <c:v>22730</c:v>
                </c:pt>
                <c:pt idx="2834">
                  <c:v>22735</c:v>
                </c:pt>
                <c:pt idx="2835">
                  <c:v>22740</c:v>
                </c:pt>
                <c:pt idx="2836">
                  <c:v>22744</c:v>
                </c:pt>
                <c:pt idx="2837">
                  <c:v>22745</c:v>
                </c:pt>
                <c:pt idx="2838">
                  <c:v>22748</c:v>
                </c:pt>
                <c:pt idx="2839">
                  <c:v>22749</c:v>
                </c:pt>
                <c:pt idx="2840">
                  <c:v>22750</c:v>
                </c:pt>
                <c:pt idx="2841">
                  <c:v>22755</c:v>
                </c:pt>
                <c:pt idx="2842">
                  <c:v>22760</c:v>
                </c:pt>
                <c:pt idx="2843">
                  <c:v>22765</c:v>
                </c:pt>
                <c:pt idx="2844">
                  <c:v>22770</c:v>
                </c:pt>
                <c:pt idx="2845">
                  <c:v>22780</c:v>
                </c:pt>
                <c:pt idx="2846">
                  <c:v>22785</c:v>
                </c:pt>
                <c:pt idx="2847">
                  <c:v>22790</c:v>
                </c:pt>
                <c:pt idx="2848">
                  <c:v>22795</c:v>
                </c:pt>
                <c:pt idx="2849">
                  <c:v>22799</c:v>
                </c:pt>
                <c:pt idx="2850">
                  <c:v>22800</c:v>
                </c:pt>
                <c:pt idx="2851">
                  <c:v>22805</c:v>
                </c:pt>
                <c:pt idx="2852">
                  <c:v>22810</c:v>
                </c:pt>
                <c:pt idx="2853">
                  <c:v>22815</c:v>
                </c:pt>
                <c:pt idx="2854">
                  <c:v>22818</c:v>
                </c:pt>
                <c:pt idx="2855">
                  <c:v>22820</c:v>
                </c:pt>
                <c:pt idx="2856">
                  <c:v>22825</c:v>
                </c:pt>
                <c:pt idx="2857">
                  <c:v>22830</c:v>
                </c:pt>
                <c:pt idx="2858">
                  <c:v>22831</c:v>
                </c:pt>
                <c:pt idx="2859">
                  <c:v>22835</c:v>
                </c:pt>
                <c:pt idx="2860">
                  <c:v>22840</c:v>
                </c:pt>
                <c:pt idx="2861">
                  <c:v>22845</c:v>
                </c:pt>
                <c:pt idx="2862">
                  <c:v>22850</c:v>
                </c:pt>
                <c:pt idx="2863">
                  <c:v>22851</c:v>
                </c:pt>
                <c:pt idx="2864">
                  <c:v>22855</c:v>
                </c:pt>
                <c:pt idx="2865">
                  <c:v>22857</c:v>
                </c:pt>
                <c:pt idx="2866">
                  <c:v>22860</c:v>
                </c:pt>
                <c:pt idx="2867">
                  <c:v>22865</c:v>
                </c:pt>
                <c:pt idx="2868">
                  <c:v>22870</c:v>
                </c:pt>
                <c:pt idx="2869">
                  <c:v>22875</c:v>
                </c:pt>
                <c:pt idx="2870">
                  <c:v>22879</c:v>
                </c:pt>
                <c:pt idx="2871">
                  <c:v>22885</c:v>
                </c:pt>
                <c:pt idx="2872">
                  <c:v>22886</c:v>
                </c:pt>
                <c:pt idx="2873">
                  <c:v>22890</c:v>
                </c:pt>
                <c:pt idx="2874">
                  <c:v>22895</c:v>
                </c:pt>
                <c:pt idx="2875">
                  <c:v>22899</c:v>
                </c:pt>
                <c:pt idx="2876">
                  <c:v>22900</c:v>
                </c:pt>
                <c:pt idx="2877">
                  <c:v>22905</c:v>
                </c:pt>
                <c:pt idx="2878">
                  <c:v>22908</c:v>
                </c:pt>
                <c:pt idx="2879">
                  <c:v>22910</c:v>
                </c:pt>
                <c:pt idx="2880">
                  <c:v>22915</c:v>
                </c:pt>
                <c:pt idx="2881">
                  <c:v>22925</c:v>
                </c:pt>
                <c:pt idx="2882">
                  <c:v>22930</c:v>
                </c:pt>
                <c:pt idx="2883">
                  <c:v>22935</c:v>
                </c:pt>
                <c:pt idx="2884">
                  <c:v>22940</c:v>
                </c:pt>
                <c:pt idx="2885">
                  <c:v>22942</c:v>
                </c:pt>
                <c:pt idx="2886">
                  <c:v>22945</c:v>
                </c:pt>
                <c:pt idx="2887">
                  <c:v>22949</c:v>
                </c:pt>
                <c:pt idx="2888">
                  <c:v>22950</c:v>
                </c:pt>
                <c:pt idx="2889">
                  <c:v>22955</c:v>
                </c:pt>
                <c:pt idx="2890">
                  <c:v>22956</c:v>
                </c:pt>
                <c:pt idx="2891">
                  <c:v>22957</c:v>
                </c:pt>
                <c:pt idx="2892">
                  <c:v>22960</c:v>
                </c:pt>
                <c:pt idx="2893">
                  <c:v>22965</c:v>
                </c:pt>
                <c:pt idx="2894">
                  <c:v>22970</c:v>
                </c:pt>
                <c:pt idx="2895">
                  <c:v>22975</c:v>
                </c:pt>
                <c:pt idx="2896">
                  <c:v>22980</c:v>
                </c:pt>
                <c:pt idx="2897">
                  <c:v>22985</c:v>
                </c:pt>
                <c:pt idx="2898">
                  <c:v>22988</c:v>
                </c:pt>
                <c:pt idx="2899">
                  <c:v>22990</c:v>
                </c:pt>
                <c:pt idx="2900">
                  <c:v>22995</c:v>
                </c:pt>
                <c:pt idx="2901">
                  <c:v>22998</c:v>
                </c:pt>
                <c:pt idx="2902">
                  <c:v>22999</c:v>
                </c:pt>
                <c:pt idx="2903">
                  <c:v>23000</c:v>
                </c:pt>
                <c:pt idx="2904">
                  <c:v>23005</c:v>
                </c:pt>
                <c:pt idx="2905">
                  <c:v>23010</c:v>
                </c:pt>
                <c:pt idx="2906">
                  <c:v>23015</c:v>
                </c:pt>
                <c:pt idx="2907">
                  <c:v>23020</c:v>
                </c:pt>
                <c:pt idx="2908">
                  <c:v>23025</c:v>
                </c:pt>
                <c:pt idx="2909">
                  <c:v>23030</c:v>
                </c:pt>
                <c:pt idx="2910">
                  <c:v>23035</c:v>
                </c:pt>
                <c:pt idx="2911">
                  <c:v>23040</c:v>
                </c:pt>
                <c:pt idx="2912">
                  <c:v>23045</c:v>
                </c:pt>
                <c:pt idx="2913">
                  <c:v>23050</c:v>
                </c:pt>
                <c:pt idx="2914">
                  <c:v>23060</c:v>
                </c:pt>
                <c:pt idx="2915">
                  <c:v>23065</c:v>
                </c:pt>
                <c:pt idx="2916">
                  <c:v>23070</c:v>
                </c:pt>
                <c:pt idx="2917">
                  <c:v>23075</c:v>
                </c:pt>
                <c:pt idx="2918">
                  <c:v>23080</c:v>
                </c:pt>
                <c:pt idx="2919">
                  <c:v>23090</c:v>
                </c:pt>
                <c:pt idx="2920">
                  <c:v>23095</c:v>
                </c:pt>
                <c:pt idx="2921">
                  <c:v>23099</c:v>
                </c:pt>
                <c:pt idx="2922">
                  <c:v>23100</c:v>
                </c:pt>
                <c:pt idx="2923">
                  <c:v>23105</c:v>
                </c:pt>
                <c:pt idx="2924">
                  <c:v>23110</c:v>
                </c:pt>
                <c:pt idx="2925">
                  <c:v>23120</c:v>
                </c:pt>
                <c:pt idx="2926">
                  <c:v>23125</c:v>
                </c:pt>
                <c:pt idx="2927">
                  <c:v>23128</c:v>
                </c:pt>
                <c:pt idx="2928">
                  <c:v>23130</c:v>
                </c:pt>
                <c:pt idx="2929">
                  <c:v>23134</c:v>
                </c:pt>
                <c:pt idx="2930">
                  <c:v>23135</c:v>
                </c:pt>
                <c:pt idx="2931">
                  <c:v>23140</c:v>
                </c:pt>
                <c:pt idx="2932">
                  <c:v>23143</c:v>
                </c:pt>
                <c:pt idx="2933">
                  <c:v>23145</c:v>
                </c:pt>
                <c:pt idx="2934">
                  <c:v>23149</c:v>
                </c:pt>
                <c:pt idx="2935">
                  <c:v>23150</c:v>
                </c:pt>
                <c:pt idx="2936">
                  <c:v>23151</c:v>
                </c:pt>
                <c:pt idx="2937">
                  <c:v>23158</c:v>
                </c:pt>
                <c:pt idx="2938">
                  <c:v>23160</c:v>
                </c:pt>
                <c:pt idx="2939">
                  <c:v>23165</c:v>
                </c:pt>
                <c:pt idx="2940">
                  <c:v>23170</c:v>
                </c:pt>
                <c:pt idx="2941">
                  <c:v>23175</c:v>
                </c:pt>
                <c:pt idx="2942">
                  <c:v>23179</c:v>
                </c:pt>
                <c:pt idx="2943">
                  <c:v>23180</c:v>
                </c:pt>
                <c:pt idx="2944">
                  <c:v>23185</c:v>
                </c:pt>
                <c:pt idx="2945">
                  <c:v>23188</c:v>
                </c:pt>
                <c:pt idx="2946">
                  <c:v>23190</c:v>
                </c:pt>
                <c:pt idx="2947">
                  <c:v>23195</c:v>
                </c:pt>
                <c:pt idx="2948">
                  <c:v>23200</c:v>
                </c:pt>
                <c:pt idx="2949">
                  <c:v>23205</c:v>
                </c:pt>
                <c:pt idx="2950">
                  <c:v>23210</c:v>
                </c:pt>
                <c:pt idx="2951">
                  <c:v>23215</c:v>
                </c:pt>
                <c:pt idx="2952">
                  <c:v>23220</c:v>
                </c:pt>
                <c:pt idx="2953">
                  <c:v>23225</c:v>
                </c:pt>
                <c:pt idx="2954">
                  <c:v>23230</c:v>
                </c:pt>
                <c:pt idx="2955">
                  <c:v>23232</c:v>
                </c:pt>
                <c:pt idx="2956">
                  <c:v>23238</c:v>
                </c:pt>
                <c:pt idx="2957">
                  <c:v>23240</c:v>
                </c:pt>
                <c:pt idx="2958">
                  <c:v>23241</c:v>
                </c:pt>
                <c:pt idx="2959">
                  <c:v>23245</c:v>
                </c:pt>
                <c:pt idx="2960">
                  <c:v>23249</c:v>
                </c:pt>
                <c:pt idx="2961">
                  <c:v>23250</c:v>
                </c:pt>
                <c:pt idx="2962">
                  <c:v>23252</c:v>
                </c:pt>
                <c:pt idx="2963">
                  <c:v>23253</c:v>
                </c:pt>
                <c:pt idx="2964">
                  <c:v>23255</c:v>
                </c:pt>
                <c:pt idx="2965">
                  <c:v>23258</c:v>
                </c:pt>
                <c:pt idx="2966">
                  <c:v>23260</c:v>
                </c:pt>
                <c:pt idx="2967">
                  <c:v>23265</c:v>
                </c:pt>
                <c:pt idx="2968">
                  <c:v>23269</c:v>
                </c:pt>
                <c:pt idx="2969">
                  <c:v>23270</c:v>
                </c:pt>
                <c:pt idx="2970">
                  <c:v>23275</c:v>
                </c:pt>
                <c:pt idx="2971">
                  <c:v>23278</c:v>
                </c:pt>
                <c:pt idx="2972">
                  <c:v>23280</c:v>
                </c:pt>
                <c:pt idx="2973">
                  <c:v>23285</c:v>
                </c:pt>
                <c:pt idx="2974">
                  <c:v>23290</c:v>
                </c:pt>
                <c:pt idx="2975">
                  <c:v>23295</c:v>
                </c:pt>
                <c:pt idx="2976">
                  <c:v>23299</c:v>
                </c:pt>
                <c:pt idx="2977">
                  <c:v>23300</c:v>
                </c:pt>
                <c:pt idx="2978">
                  <c:v>23305</c:v>
                </c:pt>
                <c:pt idx="2979">
                  <c:v>23308</c:v>
                </c:pt>
                <c:pt idx="2980">
                  <c:v>23310</c:v>
                </c:pt>
                <c:pt idx="2981">
                  <c:v>23315</c:v>
                </c:pt>
                <c:pt idx="2982">
                  <c:v>23320</c:v>
                </c:pt>
                <c:pt idx="2983">
                  <c:v>23325</c:v>
                </c:pt>
                <c:pt idx="2984">
                  <c:v>23330</c:v>
                </c:pt>
                <c:pt idx="2985">
                  <c:v>23334</c:v>
                </c:pt>
                <c:pt idx="2986">
                  <c:v>23335</c:v>
                </c:pt>
                <c:pt idx="2987">
                  <c:v>23340</c:v>
                </c:pt>
                <c:pt idx="2988">
                  <c:v>23345</c:v>
                </c:pt>
                <c:pt idx="2989">
                  <c:v>23350</c:v>
                </c:pt>
                <c:pt idx="2990">
                  <c:v>23355</c:v>
                </c:pt>
                <c:pt idx="2991">
                  <c:v>23360</c:v>
                </c:pt>
                <c:pt idx="2992">
                  <c:v>23365</c:v>
                </c:pt>
                <c:pt idx="2993">
                  <c:v>23370</c:v>
                </c:pt>
                <c:pt idx="2994">
                  <c:v>23375</c:v>
                </c:pt>
                <c:pt idx="2995">
                  <c:v>23380</c:v>
                </c:pt>
                <c:pt idx="2996">
                  <c:v>23385</c:v>
                </c:pt>
                <c:pt idx="2997">
                  <c:v>23390</c:v>
                </c:pt>
                <c:pt idx="2998">
                  <c:v>23395</c:v>
                </c:pt>
                <c:pt idx="2999">
                  <c:v>23399</c:v>
                </c:pt>
                <c:pt idx="3000">
                  <c:v>23400</c:v>
                </c:pt>
                <c:pt idx="3001">
                  <c:v>23405</c:v>
                </c:pt>
                <c:pt idx="3002">
                  <c:v>23410</c:v>
                </c:pt>
                <c:pt idx="3003">
                  <c:v>23418</c:v>
                </c:pt>
                <c:pt idx="3004">
                  <c:v>23420</c:v>
                </c:pt>
                <c:pt idx="3005">
                  <c:v>23425</c:v>
                </c:pt>
                <c:pt idx="3006">
                  <c:v>23429</c:v>
                </c:pt>
                <c:pt idx="3007">
                  <c:v>23430</c:v>
                </c:pt>
                <c:pt idx="3008">
                  <c:v>23435</c:v>
                </c:pt>
                <c:pt idx="3009">
                  <c:v>23440</c:v>
                </c:pt>
                <c:pt idx="3010">
                  <c:v>23445</c:v>
                </c:pt>
                <c:pt idx="3011">
                  <c:v>23450</c:v>
                </c:pt>
                <c:pt idx="3012">
                  <c:v>23455</c:v>
                </c:pt>
                <c:pt idx="3013">
                  <c:v>23460</c:v>
                </c:pt>
                <c:pt idx="3014">
                  <c:v>23465</c:v>
                </c:pt>
                <c:pt idx="3015">
                  <c:v>23468</c:v>
                </c:pt>
                <c:pt idx="3016">
                  <c:v>23470</c:v>
                </c:pt>
                <c:pt idx="3017">
                  <c:v>23475</c:v>
                </c:pt>
                <c:pt idx="3018">
                  <c:v>23480</c:v>
                </c:pt>
                <c:pt idx="3019">
                  <c:v>23485</c:v>
                </c:pt>
                <c:pt idx="3020">
                  <c:v>23488</c:v>
                </c:pt>
                <c:pt idx="3021">
                  <c:v>23490</c:v>
                </c:pt>
                <c:pt idx="3022">
                  <c:v>23495</c:v>
                </c:pt>
                <c:pt idx="3023">
                  <c:v>23496</c:v>
                </c:pt>
                <c:pt idx="3024">
                  <c:v>23499</c:v>
                </c:pt>
                <c:pt idx="3025">
                  <c:v>23500</c:v>
                </c:pt>
                <c:pt idx="3026">
                  <c:v>23505</c:v>
                </c:pt>
                <c:pt idx="3027">
                  <c:v>23507</c:v>
                </c:pt>
                <c:pt idx="3028">
                  <c:v>23510</c:v>
                </c:pt>
                <c:pt idx="3029">
                  <c:v>23515</c:v>
                </c:pt>
                <c:pt idx="3030">
                  <c:v>23520</c:v>
                </c:pt>
                <c:pt idx="3031">
                  <c:v>23524</c:v>
                </c:pt>
                <c:pt idx="3032">
                  <c:v>23525</c:v>
                </c:pt>
                <c:pt idx="3033">
                  <c:v>23529</c:v>
                </c:pt>
                <c:pt idx="3034">
                  <c:v>23530</c:v>
                </c:pt>
                <c:pt idx="3035">
                  <c:v>23535</c:v>
                </c:pt>
                <c:pt idx="3036">
                  <c:v>23540</c:v>
                </c:pt>
                <c:pt idx="3037">
                  <c:v>23541</c:v>
                </c:pt>
                <c:pt idx="3038">
                  <c:v>23545</c:v>
                </c:pt>
                <c:pt idx="3039">
                  <c:v>23550</c:v>
                </c:pt>
                <c:pt idx="3040">
                  <c:v>23553</c:v>
                </c:pt>
                <c:pt idx="3041">
                  <c:v>23555</c:v>
                </c:pt>
                <c:pt idx="3042">
                  <c:v>23560</c:v>
                </c:pt>
                <c:pt idx="3043">
                  <c:v>23565</c:v>
                </c:pt>
                <c:pt idx="3044">
                  <c:v>23568</c:v>
                </c:pt>
                <c:pt idx="3045">
                  <c:v>23570</c:v>
                </c:pt>
                <c:pt idx="3046">
                  <c:v>23571</c:v>
                </c:pt>
                <c:pt idx="3047">
                  <c:v>23575</c:v>
                </c:pt>
                <c:pt idx="3048">
                  <c:v>23580</c:v>
                </c:pt>
                <c:pt idx="3049">
                  <c:v>23585</c:v>
                </c:pt>
                <c:pt idx="3050">
                  <c:v>23590</c:v>
                </c:pt>
                <c:pt idx="3051">
                  <c:v>23595</c:v>
                </c:pt>
                <c:pt idx="3052">
                  <c:v>23600</c:v>
                </c:pt>
                <c:pt idx="3053">
                  <c:v>23605</c:v>
                </c:pt>
                <c:pt idx="3054">
                  <c:v>23608</c:v>
                </c:pt>
                <c:pt idx="3055">
                  <c:v>23610</c:v>
                </c:pt>
                <c:pt idx="3056">
                  <c:v>23615</c:v>
                </c:pt>
                <c:pt idx="3057">
                  <c:v>23619</c:v>
                </c:pt>
                <c:pt idx="3058">
                  <c:v>23620</c:v>
                </c:pt>
                <c:pt idx="3059">
                  <c:v>23625</c:v>
                </c:pt>
                <c:pt idx="3060">
                  <c:v>23629</c:v>
                </c:pt>
                <c:pt idx="3061">
                  <c:v>23630</c:v>
                </c:pt>
                <c:pt idx="3062">
                  <c:v>23635</c:v>
                </c:pt>
                <c:pt idx="3063">
                  <c:v>23640</c:v>
                </c:pt>
                <c:pt idx="3064">
                  <c:v>23645</c:v>
                </c:pt>
                <c:pt idx="3065">
                  <c:v>23649</c:v>
                </c:pt>
                <c:pt idx="3066">
                  <c:v>23650</c:v>
                </c:pt>
                <c:pt idx="3067">
                  <c:v>23655</c:v>
                </c:pt>
                <c:pt idx="3068">
                  <c:v>23660</c:v>
                </c:pt>
                <c:pt idx="3069">
                  <c:v>23665</c:v>
                </c:pt>
                <c:pt idx="3070">
                  <c:v>23670</c:v>
                </c:pt>
                <c:pt idx="3071">
                  <c:v>23675</c:v>
                </c:pt>
                <c:pt idx="3072">
                  <c:v>23679</c:v>
                </c:pt>
                <c:pt idx="3073">
                  <c:v>23680</c:v>
                </c:pt>
                <c:pt idx="3074">
                  <c:v>23685</c:v>
                </c:pt>
                <c:pt idx="3075">
                  <c:v>23690</c:v>
                </c:pt>
                <c:pt idx="3076">
                  <c:v>23695</c:v>
                </c:pt>
                <c:pt idx="3077">
                  <c:v>23699</c:v>
                </c:pt>
                <c:pt idx="3078">
                  <c:v>23700</c:v>
                </c:pt>
                <c:pt idx="3079">
                  <c:v>23701</c:v>
                </c:pt>
                <c:pt idx="3080">
                  <c:v>23705</c:v>
                </c:pt>
                <c:pt idx="3081">
                  <c:v>23710</c:v>
                </c:pt>
                <c:pt idx="3082">
                  <c:v>23715</c:v>
                </c:pt>
                <c:pt idx="3083">
                  <c:v>23718</c:v>
                </c:pt>
                <c:pt idx="3084">
                  <c:v>23720</c:v>
                </c:pt>
                <c:pt idx="3085">
                  <c:v>23725</c:v>
                </c:pt>
                <c:pt idx="3086">
                  <c:v>23730</c:v>
                </c:pt>
                <c:pt idx="3087">
                  <c:v>23735</c:v>
                </c:pt>
                <c:pt idx="3088">
                  <c:v>23740</c:v>
                </c:pt>
                <c:pt idx="3089">
                  <c:v>23745</c:v>
                </c:pt>
                <c:pt idx="3090">
                  <c:v>23750</c:v>
                </c:pt>
                <c:pt idx="3091">
                  <c:v>23755</c:v>
                </c:pt>
                <c:pt idx="3092">
                  <c:v>23758</c:v>
                </c:pt>
                <c:pt idx="3093">
                  <c:v>23760</c:v>
                </c:pt>
                <c:pt idx="3094">
                  <c:v>23765</c:v>
                </c:pt>
                <c:pt idx="3095">
                  <c:v>23770</c:v>
                </c:pt>
                <c:pt idx="3096">
                  <c:v>23775</c:v>
                </c:pt>
                <c:pt idx="3097">
                  <c:v>23780</c:v>
                </c:pt>
                <c:pt idx="3098">
                  <c:v>23785</c:v>
                </c:pt>
                <c:pt idx="3099">
                  <c:v>23788</c:v>
                </c:pt>
                <c:pt idx="3100">
                  <c:v>23790</c:v>
                </c:pt>
                <c:pt idx="3101">
                  <c:v>23795</c:v>
                </c:pt>
                <c:pt idx="3102">
                  <c:v>23800</c:v>
                </c:pt>
                <c:pt idx="3103">
                  <c:v>23805</c:v>
                </c:pt>
                <c:pt idx="3104">
                  <c:v>23810</c:v>
                </c:pt>
                <c:pt idx="3105">
                  <c:v>23815</c:v>
                </c:pt>
                <c:pt idx="3106">
                  <c:v>23824</c:v>
                </c:pt>
                <c:pt idx="3107">
                  <c:v>23825</c:v>
                </c:pt>
                <c:pt idx="3108">
                  <c:v>23826</c:v>
                </c:pt>
                <c:pt idx="3109">
                  <c:v>23828</c:v>
                </c:pt>
                <c:pt idx="3110">
                  <c:v>23830</c:v>
                </c:pt>
                <c:pt idx="3111">
                  <c:v>23834</c:v>
                </c:pt>
                <c:pt idx="3112">
                  <c:v>23835</c:v>
                </c:pt>
                <c:pt idx="3113">
                  <c:v>23839</c:v>
                </c:pt>
                <c:pt idx="3114">
                  <c:v>23840</c:v>
                </c:pt>
                <c:pt idx="3115">
                  <c:v>23845</c:v>
                </c:pt>
                <c:pt idx="3116">
                  <c:v>23849</c:v>
                </c:pt>
                <c:pt idx="3117">
                  <c:v>23850</c:v>
                </c:pt>
                <c:pt idx="3118">
                  <c:v>23854</c:v>
                </c:pt>
                <c:pt idx="3119">
                  <c:v>23855</c:v>
                </c:pt>
                <c:pt idx="3120">
                  <c:v>23860</c:v>
                </c:pt>
                <c:pt idx="3121">
                  <c:v>23865</c:v>
                </c:pt>
                <c:pt idx="3122">
                  <c:v>23870</c:v>
                </c:pt>
                <c:pt idx="3123">
                  <c:v>23875</c:v>
                </c:pt>
                <c:pt idx="3124">
                  <c:v>23880</c:v>
                </c:pt>
                <c:pt idx="3125">
                  <c:v>23885</c:v>
                </c:pt>
                <c:pt idx="3126">
                  <c:v>23890</c:v>
                </c:pt>
                <c:pt idx="3127">
                  <c:v>23895</c:v>
                </c:pt>
                <c:pt idx="3128">
                  <c:v>23899</c:v>
                </c:pt>
                <c:pt idx="3129">
                  <c:v>23900</c:v>
                </c:pt>
                <c:pt idx="3130">
                  <c:v>23905</c:v>
                </c:pt>
                <c:pt idx="3131">
                  <c:v>23910</c:v>
                </c:pt>
                <c:pt idx="3132">
                  <c:v>23912</c:v>
                </c:pt>
                <c:pt idx="3133">
                  <c:v>23915</c:v>
                </c:pt>
                <c:pt idx="3134">
                  <c:v>23918</c:v>
                </c:pt>
                <c:pt idx="3135">
                  <c:v>23920</c:v>
                </c:pt>
                <c:pt idx="3136">
                  <c:v>23925</c:v>
                </c:pt>
                <c:pt idx="3137">
                  <c:v>23930</c:v>
                </c:pt>
                <c:pt idx="3138">
                  <c:v>23935</c:v>
                </c:pt>
                <c:pt idx="3139">
                  <c:v>23940</c:v>
                </c:pt>
                <c:pt idx="3140">
                  <c:v>23945</c:v>
                </c:pt>
                <c:pt idx="3141">
                  <c:v>23950</c:v>
                </c:pt>
                <c:pt idx="3142">
                  <c:v>23955</c:v>
                </c:pt>
                <c:pt idx="3143">
                  <c:v>23960</c:v>
                </c:pt>
                <c:pt idx="3144">
                  <c:v>23965</c:v>
                </c:pt>
                <c:pt idx="3145">
                  <c:v>23970</c:v>
                </c:pt>
                <c:pt idx="3146">
                  <c:v>23975</c:v>
                </c:pt>
                <c:pt idx="3147">
                  <c:v>23978</c:v>
                </c:pt>
                <c:pt idx="3148">
                  <c:v>23980</c:v>
                </c:pt>
                <c:pt idx="3149">
                  <c:v>23985</c:v>
                </c:pt>
                <c:pt idx="3150">
                  <c:v>23990</c:v>
                </c:pt>
                <c:pt idx="3151">
                  <c:v>23995</c:v>
                </c:pt>
                <c:pt idx="3152">
                  <c:v>23999</c:v>
                </c:pt>
                <c:pt idx="3153">
                  <c:v>24000</c:v>
                </c:pt>
                <c:pt idx="3154">
                  <c:v>24005</c:v>
                </c:pt>
                <c:pt idx="3155">
                  <c:v>24010</c:v>
                </c:pt>
                <c:pt idx="3156">
                  <c:v>24015</c:v>
                </c:pt>
                <c:pt idx="3157">
                  <c:v>24020</c:v>
                </c:pt>
                <c:pt idx="3158">
                  <c:v>24025</c:v>
                </c:pt>
                <c:pt idx="3159">
                  <c:v>24027</c:v>
                </c:pt>
                <c:pt idx="3160">
                  <c:v>24028</c:v>
                </c:pt>
                <c:pt idx="3161">
                  <c:v>24030</c:v>
                </c:pt>
                <c:pt idx="3162">
                  <c:v>24035</c:v>
                </c:pt>
                <c:pt idx="3163">
                  <c:v>24040</c:v>
                </c:pt>
                <c:pt idx="3164">
                  <c:v>24045</c:v>
                </c:pt>
                <c:pt idx="3165">
                  <c:v>24048</c:v>
                </c:pt>
                <c:pt idx="3166">
                  <c:v>24050</c:v>
                </c:pt>
                <c:pt idx="3167">
                  <c:v>24055</c:v>
                </c:pt>
                <c:pt idx="3168">
                  <c:v>24060</c:v>
                </c:pt>
                <c:pt idx="3169">
                  <c:v>24065</c:v>
                </c:pt>
                <c:pt idx="3170">
                  <c:v>24068</c:v>
                </c:pt>
                <c:pt idx="3171">
                  <c:v>24070</c:v>
                </c:pt>
                <c:pt idx="3172">
                  <c:v>24075</c:v>
                </c:pt>
                <c:pt idx="3173">
                  <c:v>24080</c:v>
                </c:pt>
                <c:pt idx="3174">
                  <c:v>24085</c:v>
                </c:pt>
                <c:pt idx="3175">
                  <c:v>24088</c:v>
                </c:pt>
                <c:pt idx="3176">
                  <c:v>24090</c:v>
                </c:pt>
                <c:pt idx="3177">
                  <c:v>24095</c:v>
                </c:pt>
                <c:pt idx="3178">
                  <c:v>24100</c:v>
                </c:pt>
                <c:pt idx="3179">
                  <c:v>24105</c:v>
                </c:pt>
                <c:pt idx="3180">
                  <c:v>24110</c:v>
                </c:pt>
                <c:pt idx="3181">
                  <c:v>24115</c:v>
                </c:pt>
                <c:pt idx="3182">
                  <c:v>24118</c:v>
                </c:pt>
                <c:pt idx="3183">
                  <c:v>24119</c:v>
                </c:pt>
                <c:pt idx="3184">
                  <c:v>24120</c:v>
                </c:pt>
                <c:pt idx="3185">
                  <c:v>24125</c:v>
                </c:pt>
                <c:pt idx="3186">
                  <c:v>24130</c:v>
                </c:pt>
                <c:pt idx="3187">
                  <c:v>24140</c:v>
                </c:pt>
                <c:pt idx="3188">
                  <c:v>24145</c:v>
                </c:pt>
                <c:pt idx="3189">
                  <c:v>24149</c:v>
                </c:pt>
                <c:pt idx="3190">
                  <c:v>24150</c:v>
                </c:pt>
                <c:pt idx="3191">
                  <c:v>24154</c:v>
                </c:pt>
                <c:pt idx="3192">
                  <c:v>24155</c:v>
                </c:pt>
                <c:pt idx="3193">
                  <c:v>24157</c:v>
                </c:pt>
                <c:pt idx="3194">
                  <c:v>24160</c:v>
                </c:pt>
                <c:pt idx="3195">
                  <c:v>24165</c:v>
                </c:pt>
                <c:pt idx="3196">
                  <c:v>24170</c:v>
                </c:pt>
                <c:pt idx="3197">
                  <c:v>24175</c:v>
                </c:pt>
                <c:pt idx="3198">
                  <c:v>24178</c:v>
                </c:pt>
                <c:pt idx="3199">
                  <c:v>24180</c:v>
                </c:pt>
                <c:pt idx="3200">
                  <c:v>24185</c:v>
                </c:pt>
                <c:pt idx="3201">
                  <c:v>24190</c:v>
                </c:pt>
                <c:pt idx="3202">
                  <c:v>24195</c:v>
                </c:pt>
                <c:pt idx="3203">
                  <c:v>24200</c:v>
                </c:pt>
                <c:pt idx="3204">
                  <c:v>24205</c:v>
                </c:pt>
                <c:pt idx="3205">
                  <c:v>24210</c:v>
                </c:pt>
                <c:pt idx="3206">
                  <c:v>24212</c:v>
                </c:pt>
                <c:pt idx="3207">
                  <c:v>24215</c:v>
                </c:pt>
                <c:pt idx="3208">
                  <c:v>24220</c:v>
                </c:pt>
                <c:pt idx="3209">
                  <c:v>24225</c:v>
                </c:pt>
                <c:pt idx="3210">
                  <c:v>24228</c:v>
                </c:pt>
                <c:pt idx="3211">
                  <c:v>24230</c:v>
                </c:pt>
                <c:pt idx="3212">
                  <c:v>24235</c:v>
                </c:pt>
                <c:pt idx="3213">
                  <c:v>24239</c:v>
                </c:pt>
                <c:pt idx="3214">
                  <c:v>24240</c:v>
                </c:pt>
                <c:pt idx="3215">
                  <c:v>24241</c:v>
                </c:pt>
                <c:pt idx="3216">
                  <c:v>24245</c:v>
                </c:pt>
                <c:pt idx="3217">
                  <c:v>24250</c:v>
                </c:pt>
                <c:pt idx="3218">
                  <c:v>24252</c:v>
                </c:pt>
                <c:pt idx="3219">
                  <c:v>24255</c:v>
                </c:pt>
                <c:pt idx="3220">
                  <c:v>24260</c:v>
                </c:pt>
                <c:pt idx="3221">
                  <c:v>24265</c:v>
                </c:pt>
                <c:pt idx="3222">
                  <c:v>24266</c:v>
                </c:pt>
                <c:pt idx="3223">
                  <c:v>24270</c:v>
                </c:pt>
                <c:pt idx="3224">
                  <c:v>24280</c:v>
                </c:pt>
                <c:pt idx="3225">
                  <c:v>24285</c:v>
                </c:pt>
                <c:pt idx="3226">
                  <c:v>24289</c:v>
                </c:pt>
                <c:pt idx="3227">
                  <c:v>24290</c:v>
                </c:pt>
                <c:pt idx="3228">
                  <c:v>24295</c:v>
                </c:pt>
                <c:pt idx="3229">
                  <c:v>24299</c:v>
                </c:pt>
                <c:pt idx="3230">
                  <c:v>24300</c:v>
                </c:pt>
                <c:pt idx="3231">
                  <c:v>24305</c:v>
                </c:pt>
                <c:pt idx="3232">
                  <c:v>24315</c:v>
                </c:pt>
                <c:pt idx="3233">
                  <c:v>24320</c:v>
                </c:pt>
                <c:pt idx="3234">
                  <c:v>24325</c:v>
                </c:pt>
                <c:pt idx="3235">
                  <c:v>24330</c:v>
                </c:pt>
                <c:pt idx="3236">
                  <c:v>24335</c:v>
                </c:pt>
                <c:pt idx="3237">
                  <c:v>24340</c:v>
                </c:pt>
                <c:pt idx="3238">
                  <c:v>24345</c:v>
                </c:pt>
                <c:pt idx="3239">
                  <c:v>24349</c:v>
                </c:pt>
                <c:pt idx="3240">
                  <c:v>24350</c:v>
                </c:pt>
                <c:pt idx="3241">
                  <c:v>24360</c:v>
                </c:pt>
                <c:pt idx="3242">
                  <c:v>24365</c:v>
                </c:pt>
                <c:pt idx="3243">
                  <c:v>24370</c:v>
                </c:pt>
                <c:pt idx="3244">
                  <c:v>24375</c:v>
                </c:pt>
                <c:pt idx="3245">
                  <c:v>24378</c:v>
                </c:pt>
                <c:pt idx="3246">
                  <c:v>24380</c:v>
                </c:pt>
                <c:pt idx="3247">
                  <c:v>24385</c:v>
                </c:pt>
                <c:pt idx="3248">
                  <c:v>24390</c:v>
                </c:pt>
                <c:pt idx="3249">
                  <c:v>24395</c:v>
                </c:pt>
                <c:pt idx="3250">
                  <c:v>24399</c:v>
                </c:pt>
                <c:pt idx="3251">
                  <c:v>24400</c:v>
                </c:pt>
                <c:pt idx="3252">
                  <c:v>24405</c:v>
                </c:pt>
                <c:pt idx="3253">
                  <c:v>24408</c:v>
                </c:pt>
                <c:pt idx="3254">
                  <c:v>24411</c:v>
                </c:pt>
                <c:pt idx="3255">
                  <c:v>24415</c:v>
                </c:pt>
                <c:pt idx="3256">
                  <c:v>24425</c:v>
                </c:pt>
                <c:pt idx="3257">
                  <c:v>24428</c:v>
                </c:pt>
                <c:pt idx="3258">
                  <c:v>24430</c:v>
                </c:pt>
                <c:pt idx="3259">
                  <c:v>24433</c:v>
                </c:pt>
                <c:pt idx="3260">
                  <c:v>24435</c:v>
                </c:pt>
                <c:pt idx="3261">
                  <c:v>24438</c:v>
                </c:pt>
                <c:pt idx="3262">
                  <c:v>24440</c:v>
                </c:pt>
                <c:pt idx="3263">
                  <c:v>24445</c:v>
                </c:pt>
                <c:pt idx="3264">
                  <c:v>24447</c:v>
                </c:pt>
                <c:pt idx="3265">
                  <c:v>24448</c:v>
                </c:pt>
                <c:pt idx="3266">
                  <c:v>24450</c:v>
                </c:pt>
                <c:pt idx="3267">
                  <c:v>24455</c:v>
                </c:pt>
                <c:pt idx="3268">
                  <c:v>24457</c:v>
                </c:pt>
                <c:pt idx="3269">
                  <c:v>24460</c:v>
                </c:pt>
                <c:pt idx="3270">
                  <c:v>24464</c:v>
                </c:pt>
                <c:pt idx="3271">
                  <c:v>24465</c:v>
                </c:pt>
                <c:pt idx="3272">
                  <c:v>24470</c:v>
                </c:pt>
                <c:pt idx="3273">
                  <c:v>24475</c:v>
                </c:pt>
                <c:pt idx="3274">
                  <c:v>24480</c:v>
                </c:pt>
                <c:pt idx="3275">
                  <c:v>24485</c:v>
                </c:pt>
                <c:pt idx="3276">
                  <c:v>24490</c:v>
                </c:pt>
                <c:pt idx="3277">
                  <c:v>24495</c:v>
                </c:pt>
                <c:pt idx="3278">
                  <c:v>24499</c:v>
                </c:pt>
                <c:pt idx="3279">
                  <c:v>24500</c:v>
                </c:pt>
                <c:pt idx="3280">
                  <c:v>24505</c:v>
                </c:pt>
                <c:pt idx="3281">
                  <c:v>24510</c:v>
                </c:pt>
                <c:pt idx="3282">
                  <c:v>24514</c:v>
                </c:pt>
                <c:pt idx="3283">
                  <c:v>24515</c:v>
                </c:pt>
                <c:pt idx="3284">
                  <c:v>24520</c:v>
                </c:pt>
                <c:pt idx="3285">
                  <c:v>24525</c:v>
                </c:pt>
                <c:pt idx="3286">
                  <c:v>24530</c:v>
                </c:pt>
                <c:pt idx="3287">
                  <c:v>24535</c:v>
                </c:pt>
                <c:pt idx="3288">
                  <c:v>24540</c:v>
                </c:pt>
                <c:pt idx="3289">
                  <c:v>24545</c:v>
                </c:pt>
                <c:pt idx="3290">
                  <c:v>24549</c:v>
                </c:pt>
                <c:pt idx="3291">
                  <c:v>24550</c:v>
                </c:pt>
                <c:pt idx="3292">
                  <c:v>24552</c:v>
                </c:pt>
                <c:pt idx="3293">
                  <c:v>24555</c:v>
                </c:pt>
                <c:pt idx="3294">
                  <c:v>24560</c:v>
                </c:pt>
                <c:pt idx="3295">
                  <c:v>24562</c:v>
                </c:pt>
                <c:pt idx="3296">
                  <c:v>24565</c:v>
                </c:pt>
                <c:pt idx="3297">
                  <c:v>24570</c:v>
                </c:pt>
                <c:pt idx="3298">
                  <c:v>24575</c:v>
                </c:pt>
                <c:pt idx="3299">
                  <c:v>24580</c:v>
                </c:pt>
                <c:pt idx="3300">
                  <c:v>24585</c:v>
                </c:pt>
                <c:pt idx="3301">
                  <c:v>24589</c:v>
                </c:pt>
                <c:pt idx="3302">
                  <c:v>24590</c:v>
                </c:pt>
                <c:pt idx="3303">
                  <c:v>24593</c:v>
                </c:pt>
                <c:pt idx="3304">
                  <c:v>24595</c:v>
                </c:pt>
                <c:pt idx="3305">
                  <c:v>24599</c:v>
                </c:pt>
                <c:pt idx="3306">
                  <c:v>24600</c:v>
                </c:pt>
                <c:pt idx="3307">
                  <c:v>24604</c:v>
                </c:pt>
                <c:pt idx="3308">
                  <c:v>24605</c:v>
                </c:pt>
                <c:pt idx="3309">
                  <c:v>24610</c:v>
                </c:pt>
                <c:pt idx="3310">
                  <c:v>24615</c:v>
                </c:pt>
                <c:pt idx="3311">
                  <c:v>24620</c:v>
                </c:pt>
                <c:pt idx="3312">
                  <c:v>24623</c:v>
                </c:pt>
                <c:pt idx="3313">
                  <c:v>24630</c:v>
                </c:pt>
                <c:pt idx="3314">
                  <c:v>24635</c:v>
                </c:pt>
                <c:pt idx="3315">
                  <c:v>24640</c:v>
                </c:pt>
                <c:pt idx="3316">
                  <c:v>24645</c:v>
                </c:pt>
                <c:pt idx="3317">
                  <c:v>24648</c:v>
                </c:pt>
                <c:pt idx="3318">
                  <c:v>24650</c:v>
                </c:pt>
                <c:pt idx="3319">
                  <c:v>24655</c:v>
                </c:pt>
                <c:pt idx="3320">
                  <c:v>24660</c:v>
                </c:pt>
                <c:pt idx="3321">
                  <c:v>24665</c:v>
                </c:pt>
                <c:pt idx="3322">
                  <c:v>24668</c:v>
                </c:pt>
                <c:pt idx="3323">
                  <c:v>24670</c:v>
                </c:pt>
                <c:pt idx="3324">
                  <c:v>24675</c:v>
                </c:pt>
                <c:pt idx="3325">
                  <c:v>24678</c:v>
                </c:pt>
                <c:pt idx="3326">
                  <c:v>24680</c:v>
                </c:pt>
                <c:pt idx="3327">
                  <c:v>24685</c:v>
                </c:pt>
                <c:pt idx="3328">
                  <c:v>24688</c:v>
                </c:pt>
                <c:pt idx="3329">
                  <c:v>24690</c:v>
                </c:pt>
                <c:pt idx="3330">
                  <c:v>24695</c:v>
                </c:pt>
                <c:pt idx="3331">
                  <c:v>24697</c:v>
                </c:pt>
                <c:pt idx="3332">
                  <c:v>24698</c:v>
                </c:pt>
                <c:pt idx="3333">
                  <c:v>24699</c:v>
                </c:pt>
                <c:pt idx="3334">
                  <c:v>24700</c:v>
                </c:pt>
                <c:pt idx="3335">
                  <c:v>24705</c:v>
                </c:pt>
                <c:pt idx="3336">
                  <c:v>24710</c:v>
                </c:pt>
                <c:pt idx="3337">
                  <c:v>24715</c:v>
                </c:pt>
                <c:pt idx="3338">
                  <c:v>24720</c:v>
                </c:pt>
                <c:pt idx="3339">
                  <c:v>24730</c:v>
                </c:pt>
                <c:pt idx="3340">
                  <c:v>24735</c:v>
                </c:pt>
                <c:pt idx="3341">
                  <c:v>24737</c:v>
                </c:pt>
                <c:pt idx="3342">
                  <c:v>24740</c:v>
                </c:pt>
                <c:pt idx="3343">
                  <c:v>24745</c:v>
                </c:pt>
                <c:pt idx="3344">
                  <c:v>24747</c:v>
                </c:pt>
                <c:pt idx="3345">
                  <c:v>24750</c:v>
                </c:pt>
                <c:pt idx="3346">
                  <c:v>24760</c:v>
                </c:pt>
                <c:pt idx="3347">
                  <c:v>24765</c:v>
                </c:pt>
                <c:pt idx="3348">
                  <c:v>24768</c:v>
                </c:pt>
                <c:pt idx="3349">
                  <c:v>24770</c:v>
                </c:pt>
                <c:pt idx="3350">
                  <c:v>24775</c:v>
                </c:pt>
                <c:pt idx="3351">
                  <c:v>24780</c:v>
                </c:pt>
                <c:pt idx="3352">
                  <c:v>24785</c:v>
                </c:pt>
                <c:pt idx="3353">
                  <c:v>24790</c:v>
                </c:pt>
                <c:pt idx="3354">
                  <c:v>24795</c:v>
                </c:pt>
                <c:pt idx="3355">
                  <c:v>24800</c:v>
                </c:pt>
                <c:pt idx="3356">
                  <c:v>24810</c:v>
                </c:pt>
                <c:pt idx="3357">
                  <c:v>24815</c:v>
                </c:pt>
                <c:pt idx="3358">
                  <c:v>24820</c:v>
                </c:pt>
                <c:pt idx="3359">
                  <c:v>24825</c:v>
                </c:pt>
                <c:pt idx="3360">
                  <c:v>24829</c:v>
                </c:pt>
                <c:pt idx="3361">
                  <c:v>24835</c:v>
                </c:pt>
                <c:pt idx="3362">
                  <c:v>24840</c:v>
                </c:pt>
                <c:pt idx="3363">
                  <c:v>24845</c:v>
                </c:pt>
                <c:pt idx="3364">
                  <c:v>24850</c:v>
                </c:pt>
                <c:pt idx="3365">
                  <c:v>24855</c:v>
                </c:pt>
                <c:pt idx="3366">
                  <c:v>24860</c:v>
                </c:pt>
                <c:pt idx="3367">
                  <c:v>24865</c:v>
                </c:pt>
                <c:pt idx="3368">
                  <c:v>24868</c:v>
                </c:pt>
                <c:pt idx="3369">
                  <c:v>24870</c:v>
                </c:pt>
                <c:pt idx="3370">
                  <c:v>24875</c:v>
                </c:pt>
                <c:pt idx="3371">
                  <c:v>24880</c:v>
                </c:pt>
                <c:pt idx="3372">
                  <c:v>24885</c:v>
                </c:pt>
                <c:pt idx="3373">
                  <c:v>24890</c:v>
                </c:pt>
                <c:pt idx="3374">
                  <c:v>24895</c:v>
                </c:pt>
                <c:pt idx="3375">
                  <c:v>24899</c:v>
                </c:pt>
                <c:pt idx="3376">
                  <c:v>24900</c:v>
                </c:pt>
                <c:pt idx="3377">
                  <c:v>24902</c:v>
                </c:pt>
                <c:pt idx="3378">
                  <c:v>24903</c:v>
                </c:pt>
                <c:pt idx="3379">
                  <c:v>24905</c:v>
                </c:pt>
                <c:pt idx="3380">
                  <c:v>24910</c:v>
                </c:pt>
                <c:pt idx="3381">
                  <c:v>24915</c:v>
                </c:pt>
                <c:pt idx="3382">
                  <c:v>24920</c:v>
                </c:pt>
                <c:pt idx="3383">
                  <c:v>24925</c:v>
                </c:pt>
                <c:pt idx="3384">
                  <c:v>24928</c:v>
                </c:pt>
                <c:pt idx="3385">
                  <c:v>24929</c:v>
                </c:pt>
                <c:pt idx="3386">
                  <c:v>24930</c:v>
                </c:pt>
                <c:pt idx="3387">
                  <c:v>24935</c:v>
                </c:pt>
                <c:pt idx="3388">
                  <c:v>24940</c:v>
                </c:pt>
                <c:pt idx="3389">
                  <c:v>24941</c:v>
                </c:pt>
                <c:pt idx="3390">
                  <c:v>24945</c:v>
                </c:pt>
                <c:pt idx="3391">
                  <c:v>24949</c:v>
                </c:pt>
                <c:pt idx="3392">
                  <c:v>24950</c:v>
                </c:pt>
                <c:pt idx="3393">
                  <c:v>24960</c:v>
                </c:pt>
                <c:pt idx="3394">
                  <c:v>24965</c:v>
                </c:pt>
                <c:pt idx="3395">
                  <c:v>24970</c:v>
                </c:pt>
                <c:pt idx="3396">
                  <c:v>24975</c:v>
                </c:pt>
                <c:pt idx="3397">
                  <c:v>24980</c:v>
                </c:pt>
                <c:pt idx="3398">
                  <c:v>24985</c:v>
                </c:pt>
                <c:pt idx="3399">
                  <c:v>24990</c:v>
                </c:pt>
                <c:pt idx="3400">
                  <c:v>24995</c:v>
                </c:pt>
                <c:pt idx="3401">
                  <c:v>24999</c:v>
                </c:pt>
                <c:pt idx="3402">
                  <c:v>25000</c:v>
                </c:pt>
                <c:pt idx="3403">
                  <c:v>25010</c:v>
                </c:pt>
                <c:pt idx="3404">
                  <c:v>25020</c:v>
                </c:pt>
                <c:pt idx="3405">
                  <c:v>25025</c:v>
                </c:pt>
                <c:pt idx="3406">
                  <c:v>25030</c:v>
                </c:pt>
                <c:pt idx="3407">
                  <c:v>25034</c:v>
                </c:pt>
                <c:pt idx="3408">
                  <c:v>25035</c:v>
                </c:pt>
                <c:pt idx="3409">
                  <c:v>25038</c:v>
                </c:pt>
                <c:pt idx="3410">
                  <c:v>25040</c:v>
                </c:pt>
                <c:pt idx="3411">
                  <c:v>25045</c:v>
                </c:pt>
                <c:pt idx="3412">
                  <c:v>25050</c:v>
                </c:pt>
                <c:pt idx="3413">
                  <c:v>25055</c:v>
                </c:pt>
                <c:pt idx="3414">
                  <c:v>25058</c:v>
                </c:pt>
                <c:pt idx="3415">
                  <c:v>25060</c:v>
                </c:pt>
                <c:pt idx="3416">
                  <c:v>25065</c:v>
                </c:pt>
                <c:pt idx="3417">
                  <c:v>25070</c:v>
                </c:pt>
                <c:pt idx="3418">
                  <c:v>25075</c:v>
                </c:pt>
                <c:pt idx="3419">
                  <c:v>25080</c:v>
                </c:pt>
                <c:pt idx="3420">
                  <c:v>25082</c:v>
                </c:pt>
                <c:pt idx="3421">
                  <c:v>25085</c:v>
                </c:pt>
                <c:pt idx="3422">
                  <c:v>25090</c:v>
                </c:pt>
                <c:pt idx="3423">
                  <c:v>25095</c:v>
                </c:pt>
                <c:pt idx="3424">
                  <c:v>25100</c:v>
                </c:pt>
                <c:pt idx="3425">
                  <c:v>25105</c:v>
                </c:pt>
                <c:pt idx="3426">
                  <c:v>25110</c:v>
                </c:pt>
                <c:pt idx="3427">
                  <c:v>25114</c:v>
                </c:pt>
                <c:pt idx="3428">
                  <c:v>25115</c:v>
                </c:pt>
                <c:pt idx="3429">
                  <c:v>25120</c:v>
                </c:pt>
                <c:pt idx="3430">
                  <c:v>25125</c:v>
                </c:pt>
                <c:pt idx="3431">
                  <c:v>25130</c:v>
                </c:pt>
                <c:pt idx="3432">
                  <c:v>25135</c:v>
                </c:pt>
                <c:pt idx="3433">
                  <c:v>25136</c:v>
                </c:pt>
                <c:pt idx="3434">
                  <c:v>25139</c:v>
                </c:pt>
                <c:pt idx="3435">
                  <c:v>25140</c:v>
                </c:pt>
                <c:pt idx="3436">
                  <c:v>25145</c:v>
                </c:pt>
                <c:pt idx="3437">
                  <c:v>25148</c:v>
                </c:pt>
                <c:pt idx="3438">
                  <c:v>25149</c:v>
                </c:pt>
                <c:pt idx="3439">
                  <c:v>25150</c:v>
                </c:pt>
                <c:pt idx="3440">
                  <c:v>25155</c:v>
                </c:pt>
                <c:pt idx="3441">
                  <c:v>25160</c:v>
                </c:pt>
                <c:pt idx="3442">
                  <c:v>25165</c:v>
                </c:pt>
                <c:pt idx="3443">
                  <c:v>25170</c:v>
                </c:pt>
                <c:pt idx="3444">
                  <c:v>25175</c:v>
                </c:pt>
                <c:pt idx="3445">
                  <c:v>25180</c:v>
                </c:pt>
                <c:pt idx="3446">
                  <c:v>25185</c:v>
                </c:pt>
                <c:pt idx="3447">
                  <c:v>25189</c:v>
                </c:pt>
                <c:pt idx="3448">
                  <c:v>25190</c:v>
                </c:pt>
                <c:pt idx="3449">
                  <c:v>25195</c:v>
                </c:pt>
                <c:pt idx="3450">
                  <c:v>25200</c:v>
                </c:pt>
                <c:pt idx="3451">
                  <c:v>25205</c:v>
                </c:pt>
                <c:pt idx="3452">
                  <c:v>25206</c:v>
                </c:pt>
                <c:pt idx="3453">
                  <c:v>25210</c:v>
                </c:pt>
                <c:pt idx="3454">
                  <c:v>25215</c:v>
                </c:pt>
                <c:pt idx="3455">
                  <c:v>25220</c:v>
                </c:pt>
                <c:pt idx="3456">
                  <c:v>25225</c:v>
                </c:pt>
                <c:pt idx="3457">
                  <c:v>25226</c:v>
                </c:pt>
                <c:pt idx="3458">
                  <c:v>25230</c:v>
                </c:pt>
                <c:pt idx="3459">
                  <c:v>25235</c:v>
                </c:pt>
                <c:pt idx="3460">
                  <c:v>25236</c:v>
                </c:pt>
                <c:pt idx="3461">
                  <c:v>25240</c:v>
                </c:pt>
                <c:pt idx="3462">
                  <c:v>25245</c:v>
                </c:pt>
                <c:pt idx="3463">
                  <c:v>25248</c:v>
                </c:pt>
                <c:pt idx="3464">
                  <c:v>25249</c:v>
                </c:pt>
                <c:pt idx="3465">
                  <c:v>25250</c:v>
                </c:pt>
                <c:pt idx="3466">
                  <c:v>25255</c:v>
                </c:pt>
                <c:pt idx="3467">
                  <c:v>25256</c:v>
                </c:pt>
                <c:pt idx="3468">
                  <c:v>25260</c:v>
                </c:pt>
                <c:pt idx="3469">
                  <c:v>25261</c:v>
                </c:pt>
                <c:pt idx="3470">
                  <c:v>25265</c:v>
                </c:pt>
                <c:pt idx="3471">
                  <c:v>25270</c:v>
                </c:pt>
                <c:pt idx="3472">
                  <c:v>25275</c:v>
                </c:pt>
                <c:pt idx="3473">
                  <c:v>25278</c:v>
                </c:pt>
                <c:pt idx="3474">
                  <c:v>25280</c:v>
                </c:pt>
                <c:pt idx="3475">
                  <c:v>25285</c:v>
                </c:pt>
                <c:pt idx="3476">
                  <c:v>25290</c:v>
                </c:pt>
                <c:pt idx="3477">
                  <c:v>25295</c:v>
                </c:pt>
                <c:pt idx="3478">
                  <c:v>25298</c:v>
                </c:pt>
                <c:pt idx="3479">
                  <c:v>25300</c:v>
                </c:pt>
                <c:pt idx="3480">
                  <c:v>25305</c:v>
                </c:pt>
                <c:pt idx="3481">
                  <c:v>25310</c:v>
                </c:pt>
                <c:pt idx="3482">
                  <c:v>25315</c:v>
                </c:pt>
                <c:pt idx="3483">
                  <c:v>25319</c:v>
                </c:pt>
                <c:pt idx="3484">
                  <c:v>25320</c:v>
                </c:pt>
                <c:pt idx="3485">
                  <c:v>25325</c:v>
                </c:pt>
                <c:pt idx="3486">
                  <c:v>25330</c:v>
                </c:pt>
                <c:pt idx="3487">
                  <c:v>25333</c:v>
                </c:pt>
                <c:pt idx="3488">
                  <c:v>25335</c:v>
                </c:pt>
                <c:pt idx="3489">
                  <c:v>25340</c:v>
                </c:pt>
                <c:pt idx="3490">
                  <c:v>25345</c:v>
                </c:pt>
                <c:pt idx="3491">
                  <c:v>25350</c:v>
                </c:pt>
                <c:pt idx="3492">
                  <c:v>25355</c:v>
                </c:pt>
                <c:pt idx="3493">
                  <c:v>25360</c:v>
                </c:pt>
                <c:pt idx="3494">
                  <c:v>25365</c:v>
                </c:pt>
                <c:pt idx="3495">
                  <c:v>25367</c:v>
                </c:pt>
                <c:pt idx="3496">
                  <c:v>25370</c:v>
                </c:pt>
                <c:pt idx="3497">
                  <c:v>25375</c:v>
                </c:pt>
                <c:pt idx="3498">
                  <c:v>25380</c:v>
                </c:pt>
                <c:pt idx="3499">
                  <c:v>25385</c:v>
                </c:pt>
                <c:pt idx="3500">
                  <c:v>25390</c:v>
                </c:pt>
                <c:pt idx="3501">
                  <c:v>25395</c:v>
                </c:pt>
                <c:pt idx="3502">
                  <c:v>25399</c:v>
                </c:pt>
                <c:pt idx="3503">
                  <c:v>25400</c:v>
                </c:pt>
                <c:pt idx="3504">
                  <c:v>25405</c:v>
                </c:pt>
                <c:pt idx="3505">
                  <c:v>25410</c:v>
                </c:pt>
                <c:pt idx="3506">
                  <c:v>25415</c:v>
                </c:pt>
                <c:pt idx="3507">
                  <c:v>25420</c:v>
                </c:pt>
                <c:pt idx="3508">
                  <c:v>25425</c:v>
                </c:pt>
                <c:pt idx="3509">
                  <c:v>25430</c:v>
                </c:pt>
                <c:pt idx="3510">
                  <c:v>25435</c:v>
                </c:pt>
                <c:pt idx="3511">
                  <c:v>25440</c:v>
                </c:pt>
                <c:pt idx="3512">
                  <c:v>25445</c:v>
                </c:pt>
                <c:pt idx="3513">
                  <c:v>25449</c:v>
                </c:pt>
                <c:pt idx="3514">
                  <c:v>25450</c:v>
                </c:pt>
                <c:pt idx="3515">
                  <c:v>25455</c:v>
                </c:pt>
                <c:pt idx="3516">
                  <c:v>25458</c:v>
                </c:pt>
                <c:pt idx="3517">
                  <c:v>25460</c:v>
                </c:pt>
                <c:pt idx="3518">
                  <c:v>25465</c:v>
                </c:pt>
                <c:pt idx="3519">
                  <c:v>25470</c:v>
                </c:pt>
                <c:pt idx="3520">
                  <c:v>25475</c:v>
                </c:pt>
                <c:pt idx="3521">
                  <c:v>25479</c:v>
                </c:pt>
                <c:pt idx="3522">
                  <c:v>25480</c:v>
                </c:pt>
                <c:pt idx="3523">
                  <c:v>25484</c:v>
                </c:pt>
                <c:pt idx="3524">
                  <c:v>25485</c:v>
                </c:pt>
                <c:pt idx="3525">
                  <c:v>25489</c:v>
                </c:pt>
                <c:pt idx="3526">
                  <c:v>25490</c:v>
                </c:pt>
                <c:pt idx="3527">
                  <c:v>25493</c:v>
                </c:pt>
                <c:pt idx="3528">
                  <c:v>25495</c:v>
                </c:pt>
                <c:pt idx="3529">
                  <c:v>25499</c:v>
                </c:pt>
                <c:pt idx="3530">
                  <c:v>25500</c:v>
                </c:pt>
                <c:pt idx="3531">
                  <c:v>25510</c:v>
                </c:pt>
                <c:pt idx="3532">
                  <c:v>25515</c:v>
                </c:pt>
                <c:pt idx="3533">
                  <c:v>25520</c:v>
                </c:pt>
                <c:pt idx="3534">
                  <c:v>25527</c:v>
                </c:pt>
                <c:pt idx="3535">
                  <c:v>25530</c:v>
                </c:pt>
                <c:pt idx="3536">
                  <c:v>25535</c:v>
                </c:pt>
                <c:pt idx="3537">
                  <c:v>25538</c:v>
                </c:pt>
                <c:pt idx="3538">
                  <c:v>25540</c:v>
                </c:pt>
                <c:pt idx="3539">
                  <c:v>25545</c:v>
                </c:pt>
                <c:pt idx="3540">
                  <c:v>25550</c:v>
                </c:pt>
                <c:pt idx="3541">
                  <c:v>25555</c:v>
                </c:pt>
                <c:pt idx="3542">
                  <c:v>25556</c:v>
                </c:pt>
                <c:pt idx="3543">
                  <c:v>25560</c:v>
                </c:pt>
                <c:pt idx="3544">
                  <c:v>25565</c:v>
                </c:pt>
                <c:pt idx="3545">
                  <c:v>25570</c:v>
                </c:pt>
                <c:pt idx="3546">
                  <c:v>25575</c:v>
                </c:pt>
                <c:pt idx="3547">
                  <c:v>25580</c:v>
                </c:pt>
                <c:pt idx="3548">
                  <c:v>25585</c:v>
                </c:pt>
                <c:pt idx="3549">
                  <c:v>25588</c:v>
                </c:pt>
                <c:pt idx="3550">
                  <c:v>25590</c:v>
                </c:pt>
                <c:pt idx="3551">
                  <c:v>25595</c:v>
                </c:pt>
                <c:pt idx="3552">
                  <c:v>25600</c:v>
                </c:pt>
                <c:pt idx="3553">
                  <c:v>25605</c:v>
                </c:pt>
                <c:pt idx="3554">
                  <c:v>25610</c:v>
                </c:pt>
                <c:pt idx="3555">
                  <c:v>25612</c:v>
                </c:pt>
                <c:pt idx="3556">
                  <c:v>25614</c:v>
                </c:pt>
                <c:pt idx="3557">
                  <c:v>25615</c:v>
                </c:pt>
                <c:pt idx="3558">
                  <c:v>25619</c:v>
                </c:pt>
                <c:pt idx="3559">
                  <c:v>25620</c:v>
                </c:pt>
                <c:pt idx="3560">
                  <c:v>25625</c:v>
                </c:pt>
                <c:pt idx="3561">
                  <c:v>25630</c:v>
                </c:pt>
                <c:pt idx="3562">
                  <c:v>25634</c:v>
                </c:pt>
                <c:pt idx="3563">
                  <c:v>25635</c:v>
                </c:pt>
                <c:pt idx="3564">
                  <c:v>25639</c:v>
                </c:pt>
                <c:pt idx="3565">
                  <c:v>25640</c:v>
                </c:pt>
                <c:pt idx="3566">
                  <c:v>25645</c:v>
                </c:pt>
                <c:pt idx="3567">
                  <c:v>25649</c:v>
                </c:pt>
                <c:pt idx="3568">
                  <c:v>25650</c:v>
                </c:pt>
                <c:pt idx="3569">
                  <c:v>25655</c:v>
                </c:pt>
                <c:pt idx="3570">
                  <c:v>25660</c:v>
                </c:pt>
                <c:pt idx="3571">
                  <c:v>25664</c:v>
                </c:pt>
                <c:pt idx="3572">
                  <c:v>25665</c:v>
                </c:pt>
                <c:pt idx="3573">
                  <c:v>25667</c:v>
                </c:pt>
                <c:pt idx="3574">
                  <c:v>25670</c:v>
                </c:pt>
                <c:pt idx="3575">
                  <c:v>25672</c:v>
                </c:pt>
                <c:pt idx="3576">
                  <c:v>25675</c:v>
                </c:pt>
                <c:pt idx="3577">
                  <c:v>25680</c:v>
                </c:pt>
                <c:pt idx="3578">
                  <c:v>25690</c:v>
                </c:pt>
                <c:pt idx="3579">
                  <c:v>25695</c:v>
                </c:pt>
                <c:pt idx="3580">
                  <c:v>25700</c:v>
                </c:pt>
                <c:pt idx="3581">
                  <c:v>25705</c:v>
                </c:pt>
                <c:pt idx="3582">
                  <c:v>25710</c:v>
                </c:pt>
                <c:pt idx="3583">
                  <c:v>25711</c:v>
                </c:pt>
                <c:pt idx="3584">
                  <c:v>25715</c:v>
                </c:pt>
                <c:pt idx="3585">
                  <c:v>25720</c:v>
                </c:pt>
                <c:pt idx="3586">
                  <c:v>25725</c:v>
                </c:pt>
                <c:pt idx="3587">
                  <c:v>25730</c:v>
                </c:pt>
                <c:pt idx="3588">
                  <c:v>25735</c:v>
                </c:pt>
                <c:pt idx="3589">
                  <c:v>25740</c:v>
                </c:pt>
                <c:pt idx="3590">
                  <c:v>25745</c:v>
                </c:pt>
                <c:pt idx="3591">
                  <c:v>25750</c:v>
                </c:pt>
                <c:pt idx="3592">
                  <c:v>25755</c:v>
                </c:pt>
                <c:pt idx="3593">
                  <c:v>25760</c:v>
                </c:pt>
                <c:pt idx="3594">
                  <c:v>25765</c:v>
                </c:pt>
                <c:pt idx="3595">
                  <c:v>25775</c:v>
                </c:pt>
                <c:pt idx="3596">
                  <c:v>25780</c:v>
                </c:pt>
                <c:pt idx="3597">
                  <c:v>25785</c:v>
                </c:pt>
                <c:pt idx="3598">
                  <c:v>25790</c:v>
                </c:pt>
                <c:pt idx="3599">
                  <c:v>25795</c:v>
                </c:pt>
                <c:pt idx="3600">
                  <c:v>25800</c:v>
                </c:pt>
                <c:pt idx="3601">
                  <c:v>25805</c:v>
                </c:pt>
                <c:pt idx="3602">
                  <c:v>25808</c:v>
                </c:pt>
                <c:pt idx="3603">
                  <c:v>25810</c:v>
                </c:pt>
                <c:pt idx="3604">
                  <c:v>25815</c:v>
                </c:pt>
                <c:pt idx="3605">
                  <c:v>25820</c:v>
                </c:pt>
                <c:pt idx="3606">
                  <c:v>25825</c:v>
                </c:pt>
                <c:pt idx="3607">
                  <c:v>25830</c:v>
                </c:pt>
                <c:pt idx="3608">
                  <c:v>25834</c:v>
                </c:pt>
                <c:pt idx="3609">
                  <c:v>25835</c:v>
                </c:pt>
                <c:pt idx="3610">
                  <c:v>25838</c:v>
                </c:pt>
                <c:pt idx="3611">
                  <c:v>25840</c:v>
                </c:pt>
                <c:pt idx="3612">
                  <c:v>25845</c:v>
                </c:pt>
                <c:pt idx="3613">
                  <c:v>25850</c:v>
                </c:pt>
                <c:pt idx="3614">
                  <c:v>25855</c:v>
                </c:pt>
                <c:pt idx="3615">
                  <c:v>25860</c:v>
                </c:pt>
                <c:pt idx="3616">
                  <c:v>25865</c:v>
                </c:pt>
                <c:pt idx="3617">
                  <c:v>25870</c:v>
                </c:pt>
                <c:pt idx="3618">
                  <c:v>25875</c:v>
                </c:pt>
                <c:pt idx="3619">
                  <c:v>25880</c:v>
                </c:pt>
                <c:pt idx="3620">
                  <c:v>25885</c:v>
                </c:pt>
                <c:pt idx="3621">
                  <c:v>25887</c:v>
                </c:pt>
                <c:pt idx="3622">
                  <c:v>25890</c:v>
                </c:pt>
                <c:pt idx="3623">
                  <c:v>25891</c:v>
                </c:pt>
                <c:pt idx="3624">
                  <c:v>25893</c:v>
                </c:pt>
                <c:pt idx="3625">
                  <c:v>25895</c:v>
                </c:pt>
                <c:pt idx="3626">
                  <c:v>25899</c:v>
                </c:pt>
                <c:pt idx="3627">
                  <c:v>25900</c:v>
                </c:pt>
                <c:pt idx="3628">
                  <c:v>25905</c:v>
                </c:pt>
                <c:pt idx="3629">
                  <c:v>25910</c:v>
                </c:pt>
                <c:pt idx="3630">
                  <c:v>25915</c:v>
                </c:pt>
                <c:pt idx="3631">
                  <c:v>25920</c:v>
                </c:pt>
                <c:pt idx="3632">
                  <c:v>25921</c:v>
                </c:pt>
                <c:pt idx="3633">
                  <c:v>25923</c:v>
                </c:pt>
                <c:pt idx="3634">
                  <c:v>25925</c:v>
                </c:pt>
                <c:pt idx="3635">
                  <c:v>25930</c:v>
                </c:pt>
                <c:pt idx="3636">
                  <c:v>25935</c:v>
                </c:pt>
                <c:pt idx="3637">
                  <c:v>25939</c:v>
                </c:pt>
                <c:pt idx="3638">
                  <c:v>25940</c:v>
                </c:pt>
                <c:pt idx="3639">
                  <c:v>25945</c:v>
                </c:pt>
                <c:pt idx="3640">
                  <c:v>25949</c:v>
                </c:pt>
                <c:pt idx="3641">
                  <c:v>25950</c:v>
                </c:pt>
                <c:pt idx="3642">
                  <c:v>25955</c:v>
                </c:pt>
                <c:pt idx="3643">
                  <c:v>25960</c:v>
                </c:pt>
                <c:pt idx="3644">
                  <c:v>25965</c:v>
                </c:pt>
                <c:pt idx="3645">
                  <c:v>25975</c:v>
                </c:pt>
                <c:pt idx="3646">
                  <c:v>25980</c:v>
                </c:pt>
                <c:pt idx="3647">
                  <c:v>25985</c:v>
                </c:pt>
                <c:pt idx="3648">
                  <c:v>25990</c:v>
                </c:pt>
                <c:pt idx="3649">
                  <c:v>25995</c:v>
                </c:pt>
                <c:pt idx="3650">
                  <c:v>25999</c:v>
                </c:pt>
                <c:pt idx="3651">
                  <c:v>26000</c:v>
                </c:pt>
                <c:pt idx="3652">
                  <c:v>26002</c:v>
                </c:pt>
                <c:pt idx="3653">
                  <c:v>26005</c:v>
                </c:pt>
                <c:pt idx="3654">
                  <c:v>26010</c:v>
                </c:pt>
                <c:pt idx="3655">
                  <c:v>26015</c:v>
                </c:pt>
                <c:pt idx="3656">
                  <c:v>26020</c:v>
                </c:pt>
                <c:pt idx="3657">
                  <c:v>26025</c:v>
                </c:pt>
                <c:pt idx="3658">
                  <c:v>26030</c:v>
                </c:pt>
                <c:pt idx="3659">
                  <c:v>26035</c:v>
                </c:pt>
                <c:pt idx="3660">
                  <c:v>26040</c:v>
                </c:pt>
                <c:pt idx="3661">
                  <c:v>26045</c:v>
                </c:pt>
                <c:pt idx="3662">
                  <c:v>26048</c:v>
                </c:pt>
                <c:pt idx="3663">
                  <c:v>26050</c:v>
                </c:pt>
                <c:pt idx="3664">
                  <c:v>26055</c:v>
                </c:pt>
                <c:pt idx="3665">
                  <c:v>26060</c:v>
                </c:pt>
                <c:pt idx="3666">
                  <c:v>26065</c:v>
                </c:pt>
                <c:pt idx="3667">
                  <c:v>26070</c:v>
                </c:pt>
                <c:pt idx="3668">
                  <c:v>26074</c:v>
                </c:pt>
                <c:pt idx="3669">
                  <c:v>26075</c:v>
                </c:pt>
                <c:pt idx="3670">
                  <c:v>26077</c:v>
                </c:pt>
                <c:pt idx="3671">
                  <c:v>26080</c:v>
                </c:pt>
                <c:pt idx="3672">
                  <c:v>26085</c:v>
                </c:pt>
                <c:pt idx="3673">
                  <c:v>26090</c:v>
                </c:pt>
                <c:pt idx="3674">
                  <c:v>26095</c:v>
                </c:pt>
                <c:pt idx="3675">
                  <c:v>26099</c:v>
                </c:pt>
                <c:pt idx="3676">
                  <c:v>26100</c:v>
                </c:pt>
                <c:pt idx="3677">
                  <c:v>26105</c:v>
                </c:pt>
                <c:pt idx="3678">
                  <c:v>26115</c:v>
                </c:pt>
                <c:pt idx="3679">
                  <c:v>26120</c:v>
                </c:pt>
                <c:pt idx="3680">
                  <c:v>26123</c:v>
                </c:pt>
                <c:pt idx="3681">
                  <c:v>26125</c:v>
                </c:pt>
                <c:pt idx="3682">
                  <c:v>26130</c:v>
                </c:pt>
                <c:pt idx="3683">
                  <c:v>26135</c:v>
                </c:pt>
                <c:pt idx="3684">
                  <c:v>26140</c:v>
                </c:pt>
                <c:pt idx="3685">
                  <c:v>26145</c:v>
                </c:pt>
                <c:pt idx="3686">
                  <c:v>26149</c:v>
                </c:pt>
                <c:pt idx="3687">
                  <c:v>26150</c:v>
                </c:pt>
                <c:pt idx="3688">
                  <c:v>26155</c:v>
                </c:pt>
                <c:pt idx="3689">
                  <c:v>26157</c:v>
                </c:pt>
                <c:pt idx="3690">
                  <c:v>26160</c:v>
                </c:pt>
                <c:pt idx="3691">
                  <c:v>26170</c:v>
                </c:pt>
                <c:pt idx="3692">
                  <c:v>26175</c:v>
                </c:pt>
                <c:pt idx="3693">
                  <c:v>26178</c:v>
                </c:pt>
                <c:pt idx="3694">
                  <c:v>26180</c:v>
                </c:pt>
                <c:pt idx="3695">
                  <c:v>26185</c:v>
                </c:pt>
                <c:pt idx="3696">
                  <c:v>26190</c:v>
                </c:pt>
                <c:pt idx="3697">
                  <c:v>26191</c:v>
                </c:pt>
                <c:pt idx="3698">
                  <c:v>26195</c:v>
                </c:pt>
                <c:pt idx="3699">
                  <c:v>26198</c:v>
                </c:pt>
                <c:pt idx="3700">
                  <c:v>26200</c:v>
                </c:pt>
                <c:pt idx="3701">
                  <c:v>26205</c:v>
                </c:pt>
                <c:pt idx="3702">
                  <c:v>26210</c:v>
                </c:pt>
                <c:pt idx="3703">
                  <c:v>26215</c:v>
                </c:pt>
                <c:pt idx="3704">
                  <c:v>26220</c:v>
                </c:pt>
                <c:pt idx="3705">
                  <c:v>26221</c:v>
                </c:pt>
                <c:pt idx="3706">
                  <c:v>26225</c:v>
                </c:pt>
                <c:pt idx="3707">
                  <c:v>26230</c:v>
                </c:pt>
                <c:pt idx="3708">
                  <c:v>26235</c:v>
                </c:pt>
                <c:pt idx="3709">
                  <c:v>26240</c:v>
                </c:pt>
                <c:pt idx="3710">
                  <c:v>26245</c:v>
                </c:pt>
                <c:pt idx="3711">
                  <c:v>26249</c:v>
                </c:pt>
                <c:pt idx="3712">
                  <c:v>26250</c:v>
                </c:pt>
                <c:pt idx="3713">
                  <c:v>26255</c:v>
                </c:pt>
                <c:pt idx="3714">
                  <c:v>26260</c:v>
                </c:pt>
                <c:pt idx="3715">
                  <c:v>26269</c:v>
                </c:pt>
                <c:pt idx="3716">
                  <c:v>26270</c:v>
                </c:pt>
                <c:pt idx="3717">
                  <c:v>26275</c:v>
                </c:pt>
                <c:pt idx="3718">
                  <c:v>26279</c:v>
                </c:pt>
                <c:pt idx="3719">
                  <c:v>26280</c:v>
                </c:pt>
                <c:pt idx="3720">
                  <c:v>26285</c:v>
                </c:pt>
                <c:pt idx="3721">
                  <c:v>26290</c:v>
                </c:pt>
                <c:pt idx="3722">
                  <c:v>26295</c:v>
                </c:pt>
                <c:pt idx="3723">
                  <c:v>26296</c:v>
                </c:pt>
                <c:pt idx="3724">
                  <c:v>26299</c:v>
                </c:pt>
                <c:pt idx="3725">
                  <c:v>26300</c:v>
                </c:pt>
                <c:pt idx="3726">
                  <c:v>26305</c:v>
                </c:pt>
                <c:pt idx="3727">
                  <c:v>26308</c:v>
                </c:pt>
                <c:pt idx="3728">
                  <c:v>26310</c:v>
                </c:pt>
                <c:pt idx="3729">
                  <c:v>26315</c:v>
                </c:pt>
                <c:pt idx="3730">
                  <c:v>26320</c:v>
                </c:pt>
                <c:pt idx="3731">
                  <c:v>26330</c:v>
                </c:pt>
                <c:pt idx="3732">
                  <c:v>26333</c:v>
                </c:pt>
                <c:pt idx="3733">
                  <c:v>26334</c:v>
                </c:pt>
                <c:pt idx="3734">
                  <c:v>26335</c:v>
                </c:pt>
                <c:pt idx="3735">
                  <c:v>26340</c:v>
                </c:pt>
                <c:pt idx="3736">
                  <c:v>26345</c:v>
                </c:pt>
                <c:pt idx="3737">
                  <c:v>26349</c:v>
                </c:pt>
                <c:pt idx="3738">
                  <c:v>26350</c:v>
                </c:pt>
                <c:pt idx="3739">
                  <c:v>26355</c:v>
                </c:pt>
                <c:pt idx="3740">
                  <c:v>26360</c:v>
                </c:pt>
                <c:pt idx="3741">
                  <c:v>26365</c:v>
                </c:pt>
                <c:pt idx="3742">
                  <c:v>26370</c:v>
                </c:pt>
                <c:pt idx="3743">
                  <c:v>26374</c:v>
                </c:pt>
                <c:pt idx="3744">
                  <c:v>26375</c:v>
                </c:pt>
                <c:pt idx="3745">
                  <c:v>26380</c:v>
                </c:pt>
                <c:pt idx="3746">
                  <c:v>26390</c:v>
                </c:pt>
                <c:pt idx="3747">
                  <c:v>26395</c:v>
                </c:pt>
                <c:pt idx="3748">
                  <c:v>26398</c:v>
                </c:pt>
                <c:pt idx="3749">
                  <c:v>26399</c:v>
                </c:pt>
                <c:pt idx="3750">
                  <c:v>26400</c:v>
                </c:pt>
                <c:pt idx="3751">
                  <c:v>26405</c:v>
                </c:pt>
                <c:pt idx="3752">
                  <c:v>26410</c:v>
                </c:pt>
                <c:pt idx="3753">
                  <c:v>26415</c:v>
                </c:pt>
                <c:pt idx="3754">
                  <c:v>26420</c:v>
                </c:pt>
                <c:pt idx="3755">
                  <c:v>26425</c:v>
                </c:pt>
                <c:pt idx="3756">
                  <c:v>26430</c:v>
                </c:pt>
                <c:pt idx="3757">
                  <c:v>26435</c:v>
                </c:pt>
                <c:pt idx="3758">
                  <c:v>26440</c:v>
                </c:pt>
                <c:pt idx="3759">
                  <c:v>26445</c:v>
                </c:pt>
                <c:pt idx="3760">
                  <c:v>26449</c:v>
                </c:pt>
                <c:pt idx="3761">
                  <c:v>26450</c:v>
                </c:pt>
                <c:pt idx="3762">
                  <c:v>26455</c:v>
                </c:pt>
                <c:pt idx="3763">
                  <c:v>26460</c:v>
                </c:pt>
                <c:pt idx="3764">
                  <c:v>26465</c:v>
                </c:pt>
                <c:pt idx="3765">
                  <c:v>26470</c:v>
                </c:pt>
                <c:pt idx="3766">
                  <c:v>26475</c:v>
                </c:pt>
                <c:pt idx="3767">
                  <c:v>26480</c:v>
                </c:pt>
                <c:pt idx="3768">
                  <c:v>26485</c:v>
                </c:pt>
                <c:pt idx="3769">
                  <c:v>26490</c:v>
                </c:pt>
                <c:pt idx="3770">
                  <c:v>26495</c:v>
                </c:pt>
                <c:pt idx="3771">
                  <c:v>26500</c:v>
                </c:pt>
                <c:pt idx="3772">
                  <c:v>26505</c:v>
                </c:pt>
                <c:pt idx="3773">
                  <c:v>26510</c:v>
                </c:pt>
                <c:pt idx="3774">
                  <c:v>26514</c:v>
                </c:pt>
                <c:pt idx="3775">
                  <c:v>26515</c:v>
                </c:pt>
                <c:pt idx="3776">
                  <c:v>26518</c:v>
                </c:pt>
                <c:pt idx="3777">
                  <c:v>26520</c:v>
                </c:pt>
                <c:pt idx="3778">
                  <c:v>26525</c:v>
                </c:pt>
                <c:pt idx="3779">
                  <c:v>26530</c:v>
                </c:pt>
                <c:pt idx="3780">
                  <c:v>26534</c:v>
                </c:pt>
                <c:pt idx="3781">
                  <c:v>26540</c:v>
                </c:pt>
                <c:pt idx="3782">
                  <c:v>26545</c:v>
                </c:pt>
                <c:pt idx="3783">
                  <c:v>26550</c:v>
                </c:pt>
                <c:pt idx="3784">
                  <c:v>26555</c:v>
                </c:pt>
                <c:pt idx="3785">
                  <c:v>26560</c:v>
                </c:pt>
                <c:pt idx="3786">
                  <c:v>26565</c:v>
                </c:pt>
                <c:pt idx="3787">
                  <c:v>26570</c:v>
                </c:pt>
                <c:pt idx="3788">
                  <c:v>26574</c:v>
                </c:pt>
                <c:pt idx="3789">
                  <c:v>26575</c:v>
                </c:pt>
                <c:pt idx="3790">
                  <c:v>26580</c:v>
                </c:pt>
                <c:pt idx="3791">
                  <c:v>26585</c:v>
                </c:pt>
                <c:pt idx="3792">
                  <c:v>26590</c:v>
                </c:pt>
                <c:pt idx="3793">
                  <c:v>26595</c:v>
                </c:pt>
                <c:pt idx="3794">
                  <c:v>26596</c:v>
                </c:pt>
                <c:pt idx="3795">
                  <c:v>26600</c:v>
                </c:pt>
                <c:pt idx="3796">
                  <c:v>26605</c:v>
                </c:pt>
                <c:pt idx="3797">
                  <c:v>26608</c:v>
                </c:pt>
                <c:pt idx="3798">
                  <c:v>26610</c:v>
                </c:pt>
                <c:pt idx="3799">
                  <c:v>26615</c:v>
                </c:pt>
                <c:pt idx="3800">
                  <c:v>26620</c:v>
                </c:pt>
                <c:pt idx="3801">
                  <c:v>26623</c:v>
                </c:pt>
                <c:pt idx="3802">
                  <c:v>26625</c:v>
                </c:pt>
                <c:pt idx="3803">
                  <c:v>26626</c:v>
                </c:pt>
                <c:pt idx="3804">
                  <c:v>26630</c:v>
                </c:pt>
                <c:pt idx="3805">
                  <c:v>26635</c:v>
                </c:pt>
                <c:pt idx="3806">
                  <c:v>26640</c:v>
                </c:pt>
                <c:pt idx="3807">
                  <c:v>26645</c:v>
                </c:pt>
                <c:pt idx="3808">
                  <c:v>26649</c:v>
                </c:pt>
                <c:pt idx="3809">
                  <c:v>26650</c:v>
                </c:pt>
                <c:pt idx="3810">
                  <c:v>26655</c:v>
                </c:pt>
                <c:pt idx="3811">
                  <c:v>26658</c:v>
                </c:pt>
                <c:pt idx="3812">
                  <c:v>26660</c:v>
                </c:pt>
                <c:pt idx="3813">
                  <c:v>26665</c:v>
                </c:pt>
                <c:pt idx="3814">
                  <c:v>26670</c:v>
                </c:pt>
                <c:pt idx="3815">
                  <c:v>26675</c:v>
                </c:pt>
                <c:pt idx="3816">
                  <c:v>26680</c:v>
                </c:pt>
                <c:pt idx="3817">
                  <c:v>26685</c:v>
                </c:pt>
                <c:pt idx="3818">
                  <c:v>26695</c:v>
                </c:pt>
                <c:pt idx="3819">
                  <c:v>26697</c:v>
                </c:pt>
                <c:pt idx="3820">
                  <c:v>26700</c:v>
                </c:pt>
                <c:pt idx="3821">
                  <c:v>26705</c:v>
                </c:pt>
                <c:pt idx="3822">
                  <c:v>26708</c:v>
                </c:pt>
                <c:pt idx="3823">
                  <c:v>26710</c:v>
                </c:pt>
                <c:pt idx="3824">
                  <c:v>26719</c:v>
                </c:pt>
                <c:pt idx="3825">
                  <c:v>26720</c:v>
                </c:pt>
                <c:pt idx="3826">
                  <c:v>26725</c:v>
                </c:pt>
                <c:pt idx="3827">
                  <c:v>26730</c:v>
                </c:pt>
                <c:pt idx="3828">
                  <c:v>26734</c:v>
                </c:pt>
                <c:pt idx="3829">
                  <c:v>26735</c:v>
                </c:pt>
                <c:pt idx="3830">
                  <c:v>26740</c:v>
                </c:pt>
                <c:pt idx="3831">
                  <c:v>26745</c:v>
                </c:pt>
                <c:pt idx="3832">
                  <c:v>26750</c:v>
                </c:pt>
                <c:pt idx="3833">
                  <c:v>26760</c:v>
                </c:pt>
                <c:pt idx="3834">
                  <c:v>26765</c:v>
                </c:pt>
                <c:pt idx="3835">
                  <c:v>26775</c:v>
                </c:pt>
                <c:pt idx="3836">
                  <c:v>26780</c:v>
                </c:pt>
                <c:pt idx="3837">
                  <c:v>26785</c:v>
                </c:pt>
                <c:pt idx="3838">
                  <c:v>26790</c:v>
                </c:pt>
                <c:pt idx="3839">
                  <c:v>26795</c:v>
                </c:pt>
                <c:pt idx="3840">
                  <c:v>26799</c:v>
                </c:pt>
                <c:pt idx="3841">
                  <c:v>26800</c:v>
                </c:pt>
                <c:pt idx="3842">
                  <c:v>26805</c:v>
                </c:pt>
                <c:pt idx="3843">
                  <c:v>26810</c:v>
                </c:pt>
                <c:pt idx="3844">
                  <c:v>26815</c:v>
                </c:pt>
                <c:pt idx="3845">
                  <c:v>26820</c:v>
                </c:pt>
                <c:pt idx="3846">
                  <c:v>26825</c:v>
                </c:pt>
                <c:pt idx="3847">
                  <c:v>26830</c:v>
                </c:pt>
                <c:pt idx="3848">
                  <c:v>26840</c:v>
                </c:pt>
                <c:pt idx="3849">
                  <c:v>26845</c:v>
                </c:pt>
                <c:pt idx="3850">
                  <c:v>26850</c:v>
                </c:pt>
                <c:pt idx="3851">
                  <c:v>26855</c:v>
                </c:pt>
                <c:pt idx="3852">
                  <c:v>26860</c:v>
                </c:pt>
                <c:pt idx="3853">
                  <c:v>26865</c:v>
                </c:pt>
                <c:pt idx="3854">
                  <c:v>26868</c:v>
                </c:pt>
                <c:pt idx="3855">
                  <c:v>26870</c:v>
                </c:pt>
                <c:pt idx="3856">
                  <c:v>26871</c:v>
                </c:pt>
                <c:pt idx="3857">
                  <c:v>26875</c:v>
                </c:pt>
                <c:pt idx="3858">
                  <c:v>26880</c:v>
                </c:pt>
                <c:pt idx="3859">
                  <c:v>26885</c:v>
                </c:pt>
                <c:pt idx="3860">
                  <c:v>26890</c:v>
                </c:pt>
                <c:pt idx="3861">
                  <c:v>26895</c:v>
                </c:pt>
                <c:pt idx="3862">
                  <c:v>26899</c:v>
                </c:pt>
                <c:pt idx="3863">
                  <c:v>26900</c:v>
                </c:pt>
                <c:pt idx="3864">
                  <c:v>26905</c:v>
                </c:pt>
                <c:pt idx="3865">
                  <c:v>26909</c:v>
                </c:pt>
                <c:pt idx="3866">
                  <c:v>26910</c:v>
                </c:pt>
                <c:pt idx="3867">
                  <c:v>26915</c:v>
                </c:pt>
                <c:pt idx="3868">
                  <c:v>26916</c:v>
                </c:pt>
                <c:pt idx="3869">
                  <c:v>26920</c:v>
                </c:pt>
                <c:pt idx="3870">
                  <c:v>26925</c:v>
                </c:pt>
                <c:pt idx="3871">
                  <c:v>26926</c:v>
                </c:pt>
                <c:pt idx="3872">
                  <c:v>26930</c:v>
                </c:pt>
                <c:pt idx="3873">
                  <c:v>26935</c:v>
                </c:pt>
                <c:pt idx="3874">
                  <c:v>26940</c:v>
                </c:pt>
                <c:pt idx="3875">
                  <c:v>26945</c:v>
                </c:pt>
                <c:pt idx="3876">
                  <c:v>26950</c:v>
                </c:pt>
                <c:pt idx="3877">
                  <c:v>26955</c:v>
                </c:pt>
                <c:pt idx="3878">
                  <c:v>26958</c:v>
                </c:pt>
                <c:pt idx="3879">
                  <c:v>26960</c:v>
                </c:pt>
                <c:pt idx="3880">
                  <c:v>26964</c:v>
                </c:pt>
                <c:pt idx="3881">
                  <c:v>26965</c:v>
                </c:pt>
                <c:pt idx="3882">
                  <c:v>26970</c:v>
                </c:pt>
                <c:pt idx="3883">
                  <c:v>26975</c:v>
                </c:pt>
                <c:pt idx="3884">
                  <c:v>26980</c:v>
                </c:pt>
                <c:pt idx="3885">
                  <c:v>26985</c:v>
                </c:pt>
                <c:pt idx="3886">
                  <c:v>26990</c:v>
                </c:pt>
                <c:pt idx="3887">
                  <c:v>26995</c:v>
                </c:pt>
                <c:pt idx="3888">
                  <c:v>26999</c:v>
                </c:pt>
                <c:pt idx="3889">
                  <c:v>27000</c:v>
                </c:pt>
                <c:pt idx="3890">
                  <c:v>27004</c:v>
                </c:pt>
                <c:pt idx="3891">
                  <c:v>27005</c:v>
                </c:pt>
                <c:pt idx="3892">
                  <c:v>27010</c:v>
                </c:pt>
                <c:pt idx="3893">
                  <c:v>27019</c:v>
                </c:pt>
                <c:pt idx="3894">
                  <c:v>27020</c:v>
                </c:pt>
                <c:pt idx="3895">
                  <c:v>27025</c:v>
                </c:pt>
                <c:pt idx="3896">
                  <c:v>27030</c:v>
                </c:pt>
                <c:pt idx="3897">
                  <c:v>27035</c:v>
                </c:pt>
                <c:pt idx="3898">
                  <c:v>27040</c:v>
                </c:pt>
                <c:pt idx="3899">
                  <c:v>27045</c:v>
                </c:pt>
                <c:pt idx="3900">
                  <c:v>27050</c:v>
                </c:pt>
                <c:pt idx="3901">
                  <c:v>27055</c:v>
                </c:pt>
                <c:pt idx="3902">
                  <c:v>27060</c:v>
                </c:pt>
                <c:pt idx="3903">
                  <c:v>27068</c:v>
                </c:pt>
                <c:pt idx="3904">
                  <c:v>27070</c:v>
                </c:pt>
                <c:pt idx="3905">
                  <c:v>27075</c:v>
                </c:pt>
                <c:pt idx="3906">
                  <c:v>27080</c:v>
                </c:pt>
                <c:pt idx="3907">
                  <c:v>27084</c:v>
                </c:pt>
                <c:pt idx="3908">
                  <c:v>27085</c:v>
                </c:pt>
                <c:pt idx="3909">
                  <c:v>27090</c:v>
                </c:pt>
                <c:pt idx="3910">
                  <c:v>27095</c:v>
                </c:pt>
                <c:pt idx="3911">
                  <c:v>27099</c:v>
                </c:pt>
                <c:pt idx="3912">
                  <c:v>27100</c:v>
                </c:pt>
                <c:pt idx="3913">
                  <c:v>27105</c:v>
                </c:pt>
                <c:pt idx="3914">
                  <c:v>27110</c:v>
                </c:pt>
                <c:pt idx="3915">
                  <c:v>27115</c:v>
                </c:pt>
                <c:pt idx="3916">
                  <c:v>27120</c:v>
                </c:pt>
                <c:pt idx="3917">
                  <c:v>27125</c:v>
                </c:pt>
                <c:pt idx="3918">
                  <c:v>27128</c:v>
                </c:pt>
                <c:pt idx="3919">
                  <c:v>27130</c:v>
                </c:pt>
                <c:pt idx="3920">
                  <c:v>27135</c:v>
                </c:pt>
                <c:pt idx="3921">
                  <c:v>27140</c:v>
                </c:pt>
                <c:pt idx="3922">
                  <c:v>27145</c:v>
                </c:pt>
                <c:pt idx="3923">
                  <c:v>27149</c:v>
                </c:pt>
                <c:pt idx="3924">
                  <c:v>27150</c:v>
                </c:pt>
                <c:pt idx="3925">
                  <c:v>27155</c:v>
                </c:pt>
                <c:pt idx="3926">
                  <c:v>27160</c:v>
                </c:pt>
                <c:pt idx="3927">
                  <c:v>27165</c:v>
                </c:pt>
                <c:pt idx="3928">
                  <c:v>27170</c:v>
                </c:pt>
                <c:pt idx="3929">
                  <c:v>27175</c:v>
                </c:pt>
                <c:pt idx="3930">
                  <c:v>27180</c:v>
                </c:pt>
                <c:pt idx="3931">
                  <c:v>27190</c:v>
                </c:pt>
                <c:pt idx="3932">
                  <c:v>27191</c:v>
                </c:pt>
                <c:pt idx="3933">
                  <c:v>27195</c:v>
                </c:pt>
                <c:pt idx="3934">
                  <c:v>27200</c:v>
                </c:pt>
                <c:pt idx="3935">
                  <c:v>27205</c:v>
                </c:pt>
                <c:pt idx="3936">
                  <c:v>27210</c:v>
                </c:pt>
                <c:pt idx="3937">
                  <c:v>27212</c:v>
                </c:pt>
                <c:pt idx="3938">
                  <c:v>27218</c:v>
                </c:pt>
                <c:pt idx="3939">
                  <c:v>27220</c:v>
                </c:pt>
                <c:pt idx="3940">
                  <c:v>27225</c:v>
                </c:pt>
                <c:pt idx="3941">
                  <c:v>27230</c:v>
                </c:pt>
                <c:pt idx="3942">
                  <c:v>27234</c:v>
                </c:pt>
                <c:pt idx="3943">
                  <c:v>27235</c:v>
                </c:pt>
                <c:pt idx="3944">
                  <c:v>27240</c:v>
                </c:pt>
                <c:pt idx="3945">
                  <c:v>27245</c:v>
                </c:pt>
                <c:pt idx="3946">
                  <c:v>27249</c:v>
                </c:pt>
                <c:pt idx="3947">
                  <c:v>27250</c:v>
                </c:pt>
                <c:pt idx="3948">
                  <c:v>27252</c:v>
                </c:pt>
                <c:pt idx="3949">
                  <c:v>27253</c:v>
                </c:pt>
                <c:pt idx="3950">
                  <c:v>27255</c:v>
                </c:pt>
                <c:pt idx="3951">
                  <c:v>27260</c:v>
                </c:pt>
                <c:pt idx="3952">
                  <c:v>27264</c:v>
                </c:pt>
                <c:pt idx="3953">
                  <c:v>27270</c:v>
                </c:pt>
                <c:pt idx="3954">
                  <c:v>27275</c:v>
                </c:pt>
                <c:pt idx="3955">
                  <c:v>27280</c:v>
                </c:pt>
                <c:pt idx="3956">
                  <c:v>27281</c:v>
                </c:pt>
                <c:pt idx="3957">
                  <c:v>27285</c:v>
                </c:pt>
                <c:pt idx="3958">
                  <c:v>27290</c:v>
                </c:pt>
                <c:pt idx="3959">
                  <c:v>27295</c:v>
                </c:pt>
                <c:pt idx="3960">
                  <c:v>27298</c:v>
                </c:pt>
                <c:pt idx="3961">
                  <c:v>27299</c:v>
                </c:pt>
                <c:pt idx="3962">
                  <c:v>27300</c:v>
                </c:pt>
                <c:pt idx="3963">
                  <c:v>27304</c:v>
                </c:pt>
                <c:pt idx="3964">
                  <c:v>27305</c:v>
                </c:pt>
                <c:pt idx="3965">
                  <c:v>27310</c:v>
                </c:pt>
                <c:pt idx="3966">
                  <c:v>27315</c:v>
                </c:pt>
                <c:pt idx="3967">
                  <c:v>27320</c:v>
                </c:pt>
                <c:pt idx="3968">
                  <c:v>27325</c:v>
                </c:pt>
                <c:pt idx="3969">
                  <c:v>27330</c:v>
                </c:pt>
                <c:pt idx="3970">
                  <c:v>27334</c:v>
                </c:pt>
                <c:pt idx="3971">
                  <c:v>27335</c:v>
                </c:pt>
                <c:pt idx="3972">
                  <c:v>27340</c:v>
                </c:pt>
                <c:pt idx="3973">
                  <c:v>27345</c:v>
                </c:pt>
                <c:pt idx="3974">
                  <c:v>27349</c:v>
                </c:pt>
                <c:pt idx="3975">
                  <c:v>27350</c:v>
                </c:pt>
                <c:pt idx="3976">
                  <c:v>27355</c:v>
                </c:pt>
                <c:pt idx="3977">
                  <c:v>27359</c:v>
                </c:pt>
                <c:pt idx="3978">
                  <c:v>27360</c:v>
                </c:pt>
                <c:pt idx="3979">
                  <c:v>27365</c:v>
                </c:pt>
                <c:pt idx="3980">
                  <c:v>27370</c:v>
                </c:pt>
                <c:pt idx="3981">
                  <c:v>27375</c:v>
                </c:pt>
                <c:pt idx="3982">
                  <c:v>27380</c:v>
                </c:pt>
                <c:pt idx="3983">
                  <c:v>27384</c:v>
                </c:pt>
                <c:pt idx="3984">
                  <c:v>27385</c:v>
                </c:pt>
                <c:pt idx="3985">
                  <c:v>27390</c:v>
                </c:pt>
                <c:pt idx="3986">
                  <c:v>27392</c:v>
                </c:pt>
                <c:pt idx="3987">
                  <c:v>27395</c:v>
                </c:pt>
                <c:pt idx="3988">
                  <c:v>27400</c:v>
                </c:pt>
                <c:pt idx="3989">
                  <c:v>27405</c:v>
                </c:pt>
                <c:pt idx="3990">
                  <c:v>27410</c:v>
                </c:pt>
                <c:pt idx="3991">
                  <c:v>27415</c:v>
                </c:pt>
                <c:pt idx="3992">
                  <c:v>27420</c:v>
                </c:pt>
                <c:pt idx="3993">
                  <c:v>27422</c:v>
                </c:pt>
                <c:pt idx="3994">
                  <c:v>27425</c:v>
                </c:pt>
                <c:pt idx="3995">
                  <c:v>27430</c:v>
                </c:pt>
                <c:pt idx="3996">
                  <c:v>27435</c:v>
                </c:pt>
                <c:pt idx="3997">
                  <c:v>27440</c:v>
                </c:pt>
                <c:pt idx="3998">
                  <c:v>27445</c:v>
                </c:pt>
                <c:pt idx="3999">
                  <c:v>27448</c:v>
                </c:pt>
                <c:pt idx="4000">
                  <c:v>27449</c:v>
                </c:pt>
                <c:pt idx="4001">
                  <c:v>27450</c:v>
                </c:pt>
                <c:pt idx="4002">
                  <c:v>27458</c:v>
                </c:pt>
                <c:pt idx="4003">
                  <c:v>27460</c:v>
                </c:pt>
                <c:pt idx="4004">
                  <c:v>27465</c:v>
                </c:pt>
                <c:pt idx="4005">
                  <c:v>27470</c:v>
                </c:pt>
                <c:pt idx="4006">
                  <c:v>27474</c:v>
                </c:pt>
                <c:pt idx="4007">
                  <c:v>27475</c:v>
                </c:pt>
                <c:pt idx="4008">
                  <c:v>27485</c:v>
                </c:pt>
                <c:pt idx="4009">
                  <c:v>27490</c:v>
                </c:pt>
                <c:pt idx="4010">
                  <c:v>27495</c:v>
                </c:pt>
                <c:pt idx="4011">
                  <c:v>27499</c:v>
                </c:pt>
                <c:pt idx="4012">
                  <c:v>27500</c:v>
                </c:pt>
                <c:pt idx="4013">
                  <c:v>27505</c:v>
                </c:pt>
                <c:pt idx="4014">
                  <c:v>27508</c:v>
                </c:pt>
                <c:pt idx="4015">
                  <c:v>27510</c:v>
                </c:pt>
                <c:pt idx="4016">
                  <c:v>27515</c:v>
                </c:pt>
                <c:pt idx="4017">
                  <c:v>27520</c:v>
                </c:pt>
                <c:pt idx="4018">
                  <c:v>27525</c:v>
                </c:pt>
                <c:pt idx="4019">
                  <c:v>27527</c:v>
                </c:pt>
                <c:pt idx="4020">
                  <c:v>27530</c:v>
                </c:pt>
                <c:pt idx="4021">
                  <c:v>27531</c:v>
                </c:pt>
                <c:pt idx="4022">
                  <c:v>27540</c:v>
                </c:pt>
                <c:pt idx="4023">
                  <c:v>27545</c:v>
                </c:pt>
                <c:pt idx="4024">
                  <c:v>27547</c:v>
                </c:pt>
                <c:pt idx="4025">
                  <c:v>27549</c:v>
                </c:pt>
                <c:pt idx="4026">
                  <c:v>27550</c:v>
                </c:pt>
                <c:pt idx="4027">
                  <c:v>27555</c:v>
                </c:pt>
                <c:pt idx="4028">
                  <c:v>27560</c:v>
                </c:pt>
                <c:pt idx="4029">
                  <c:v>27565</c:v>
                </c:pt>
                <c:pt idx="4030">
                  <c:v>27568</c:v>
                </c:pt>
                <c:pt idx="4031">
                  <c:v>27570</c:v>
                </c:pt>
                <c:pt idx="4032">
                  <c:v>27580</c:v>
                </c:pt>
                <c:pt idx="4033">
                  <c:v>27585</c:v>
                </c:pt>
                <c:pt idx="4034">
                  <c:v>27590</c:v>
                </c:pt>
                <c:pt idx="4035">
                  <c:v>27595</c:v>
                </c:pt>
                <c:pt idx="4036">
                  <c:v>27599</c:v>
                </c:pt>
                <c:pt idx="4037">
                  <c:v>27600</c:v>
                </c:pt>
                <c:pt idx="4038">
                  <c:v>27605</c:v>
                </c:pt>
                <c:pt idx="4039">
                  <c:v>27610</c:v>
                </c:pt>
                <c:pt idx="4040">
                  <c:v>27615</c:v>
                </c:pt>
                <c:pt idx="4041">
                  <c:v>27620</c:v>
                </c:pt>
                <c:pt idx="4042">
                  <c:v>27625</c:v>
                </c:pt>
                <c:pt idx="4043">
                  <c:v>27630</c:v>
                </c:pt>
                <c:pt idx="4044">
                  <c:v>27635</c:v>
                </c:pt>
                <c:pt idx="4045">
                  <c:v>27640</c:v>
                </c:pt>
                <c:pt idx="4046">
                  <c:v>27645</c:v>
                </c:pt>
                <c:pt idx="4047">
                  <c:v>27649</c:v>
                </c:pt>
                <c:pt idx="4048">
                  <c:v>27650</c:v>
                </c:pt>
                <c:pt idx="4049">
                  <c:v>27655</c:v>
                </c:pt>
                <c:pt idx="4050">
                  <c:v>27660</c:v>
                </c:pt>
                <c:pt idx="4051">
                  <c:v>27665</c:v>
                </c:pt>
                <c:pt idx="4052">
                  <c:v>27670</c:v>
                </c:pt>
                <c:pt idx="4053">
                  <c:v>27675</c:v>
                </c:pt>
                <c:pt idx="4054">
                  <c:v>27680</c:v>
                </c:pt>
                <c:pt idx="4055">
                  <c:v>27685</c:v>
                </c:pt>
                <c:pt idx="4056">
                  <c:v>27690</c:v>
                </c:pt>
                <c:pt idx="4057">
                  <c:v>27692</c:v>
                </c:pt>
                <c:pt idx="4058">
                  <c:v>27695</c:v>
                </c:pt>
                <c:pt idx="4059">
                  <c:v>27700</c:v>
                </c:pt>
                <c:pt idx="4060">
                  <c:v>27705</c:v>
                </c:pt>
                <c:pt idx="4061">
                  <c:v>27710</c:v>
                </c:pt>
                <c:pt idx="4062">
                  <c:v>27715</c:v>
                </c:pt>
                <c:pt idx="4063">
                  <c:v>27730</c:v>
                </c:pt>
                <c:pt idx="4064">
                  <c:v>27740</c:v>
                </c:pt>
                <c:pt idx="4065">
                  <c:v>27745</c:v>
                </c:pt>
                <c:pt idx="4066">
                  <c:v>27749</c:v>
                </c:pt>
                <c:pt idx="4067">
                  <c:v>27750</c:v>
                </c:pt>
                <c:pt idx="4068">
                  <c:v>27754</c:v>
                </c:pt>
                <c:pt idx="4069">
                  <c:v>27755</c:v>
                </c:pt>
                <c:pt idx="4070">
                  <c:v>27760</c:v>
                </c:pt>
                <c:pt idx="4071">
                  <c:v>27765</c:v>
                </c:pt>
                <c:pt idx="4072">
                  <c:v>27770</c:v>
                </c:pt>
                <c:pt idx="4073">
                  <c:v>27775</c:v>
                </c:pt>
                <c:pt idx="4074">
                  <c:v>27780</c:v>
                </c:pt>
                <c:pt idx="4075">
                  <c:v>27785</c:v>
                </c:pt>
                <c:pt idx="4076">
                  <c:v>27790</c:v>
                </c:pt>
                <c:pt idx="4077">
                  <c:v>27795</c:v>
                </c:pt>
                <c:pt idx="4078">
                  <c:v>27797</c:v>
                </c:pt>
                <c:pt idx="4079">
                  <c:v>27799</c:v>
                </c:pt>
                <c:pt idx="4080">
                  <c:v>27800</c:v>
                </c:pt>
                <c:pt idx="4081">
                  <c:v>27805</c:v>
                </c:pt>
                <c:pt idx="4082">
                  <c:v>27810</c:v>
                </c:pt>
                <c:pt idx="4083">
                  <c:v>27815</c:v>
                </c:pt>
                <c:pt idx="4084">
                  <c:v>27820</c:v>
                </c:pt>
                <c:pt idx="4085">
                  <c:v>27825</c:v>
                </c:pt>
                <c:pt idx="4086">
                  <c:v>27829</c:v>
                </c:pt>
                <c:pt idx="4087">
                  <c:v>27830</c:v>
                </c:pt>
                <c:pt idx="4088">
                  <c:v>27835</c:v>
                </c:pt>
                <c:pt idx="4089">
                  <c:v>27840</c:v>
                </c:pt>
                <c:pt idx="4090">
                  <c:v>27845</c:v>
                </c:pt>
                <c:pt idx="4091">
                  <c:v>27850</c:v>
                </c:pt>
                <c:pt idx="4092">
                  <c:v>27855</c:v>
                </c:pt>
                <c:pt idx="4093">
                  <c:v>27857</c:v>
                </c:pt>
                <c:pt idx="4094">
                  <c:v>27860</c:v>
                </c:pt>
                <c:pt idx="4095">
                  <c:v>27864</c:v>
                </c:pt>
                <c:pt idx="4096">
                  <c:v>27870</c:v>
                </c:pt>
                <c:pt idx="4097">
                  <c:v>27875</c:v>
                </c:pt>
                <c:pt idx="4098">
                  <c:v>27880</c:v>
                </c:pt>
                <c:pt idx="4099">
                  <c:v>27885</c:v>
                </c:pt>
                <c:pt idx="4100">
                  <c:v>27890</c:v>
                </c:pt>
                <c:pt idx="4101">
                  <c:v>27895</c:v>
                </c:pt>
                <c:pt idx="4102">
                  <c:v>27900</c:v>
                </c:pt>
                <c:pt idx="4103">
                  <c:v>27905</c:v>
                </c:pt>
                <c:pt idx="4104">
                  <c:v>27907</c:v>
                </c:pt>
                <c:pt idx="4105">
                  <c:v>27910</c:v>
                </c:pt>
                <c:pt idx="4106">
                  <c:v>27915</c:v>
                </c:pt>
                <c:pt idx="4107">
                  <c:v>27920</c:v>
                </c:pt>
                <c:pt idx="4108">
                  <c:v>27925</c:v>
                </c:pt>
                <c:pt idx="4109">
                  <c:v>27930</c:v>
                </c:pt>
                <c:pt idx="4110">
                  <c:v>27935</c:v>
                </c:pt>
                <c:pt idx="4111">
                  <c:v>27940</c:v>
                </c:pt>
                <c:pt idx="4112">
                  <c:v>27945</c:v>
                </c:pt>
                <c:pt idx="4113">
                  <c:v>27949</c:v>
                </c:pt>
                <c:pt idx="4114">
                  <c:v>27950</c:v>
                </c:pt>
                <c:pt idx="4115">
                  <c:v>27960</c:v>
                </c:pt>
                <c:pt idx="4116">
                  <c:v>27965</c:v>
                </c:pt>
                <c:pt idx="4117">
                  <c:v>27970</c:v>
                </c:pt>
                <c:pt idx="4118">
                  <c:v>27975</c:v>
                </c:pt>
                <c:pt idx="4119">
                  <c:v>27980</c:v>
                </c:pt>
                <c:pt idx="4120">
                  <c:v>27985</c:v>
                </c:pt>
                <c:pt idx="4121">
                  <c:v>27990</c:v>
                </c:pt>
                <c:pt idx="4122">
                  <c:v>27995</c:v>
                </c:pt>
                <c:pt idx="4123">
                  <c:v>28000</c:v>
                </c:pt>
                <c:pt idx="4124">
                  <c:v>28005</c:v>
                </c:pt>
                <c:pt idx="4125">
                  <c:v>28010</c:v>
                </c:pt>
                <c:pt idx="4126">
                  <c:v>28011</c:v>
                </c:pt>
                <c:pt idx="4127">
                  <c:v>28012</c:v>
                </c:pt>
                <c:pt idx="4128">
                  <c:v>28015</c:v>
                </c:pt>
                <c:pt idx="4129">
                  <c:v>28020</c:v>
                </c:pt>
                <c:pt idx="4130">
                  <c:v>28025</c:v>
                </c:pt>
                <c:pt idx="4131">
                  <c:v>28027</c:v>
                </c:pt>
                <c:pt idx="4132">
                  <c:v>28029</c:v>
                </c:pt>
                <c:pt idx="4133">
                  <c:v>28030</c:v>
                </c:pt>
                <c:pt idx="4134">
                  <c:v>28035</c:v>
                </c:pt>
                <c:pt idx="4135">
                  <c:v>28040</c:v>
                </c:pt>
                <c:pt idx="4136">
                  <c:v>28045</c:v>
                </c:pt>
                <c:pt idx="4137">
                  <c:v>28050</c:v>
                </c:pt>
                <c:pt idx="4138">
                  <c:v>28055</c:v>
                </c:pt>
                <c:pt idx="4139">
                  <c:v>28059</c:v>
                </c:pt>
                <c:pt idx="4140">
                  <c:v>28060</c:v>
                </c:pt>
                <c:pt idx="4141">
                  <c:v>28065</c:v>
                </c:pt>
                <c:pt idx="4142">
                  <c:v>28070</c:v>
                </c:pt>
                <c:pt idx="4143">
                  <c:v>28075</c:v>
                </c:pt>
                <c:pt idx="4144">
                  <c:v>28080</c:v>
                </c:pt>
                <c:pt idx="4145">
                  <c:v>28085</c:v>
                </c:pt>
                <c:pt idx="4146">
                  <c:v>28090</c:v>
                </c:pt>
                <c:pt idx="4147">
                  <c:v>28094</c:v>
                </c:pt>
                <c:pt idx="4148">
                  <c:v>28095</c:v>
                </c:pt>
                <c:pt idx="4149">
                  <c:v>28100</c:v>
                </c:pt>
                <c:pt idx="4150">
                  <c:v>28105</c:v>
                </c:pt>
                <c:pt idx="4151">
                  <c:v>28110</c:v>
                </c:pt>
                <c:pt idx="4152">
                  <c:v>28115</c:v>
                </c:pt>
                <c:pt idx="4153">
                  <c:v>28120</c:v>
                </c:pt>
                <c:pt idx="4154">
                  <c:v>28125</c:v>
                </c:pt>
                <c:pt idx="4155">
                  <c:v>28129</c:v>
                </c:pt>
                <c:pt idx="4156">
                  <c:v>28130</c:v>
                </c:pt>
                <c:pt idx="4157">
                  <c:v>28135</c:v>
                </c:pt>
                <c:pt idx="4158">
                  <c:v>28140</c:v>
                </c:pt>
                <c:pt idx="4159">
                  <c:v>28145</c:v>
                </c:pt>
                <c:pt idx="4160">
                  <c:v>28150</c:v>
                </c:pt>
                <c:pt idx="4161">
                  <c:v>28155</c:v>
                </c:pt>
                <c:pt idx="4162">
                  <c:v>28160</c:v>
                </c:pt>
                <c:pt idx="4163">
                  <c:v>28165</c:v>
                </c:pt>
                <c:pt idx="4164">
                  <c:v>28170</c:v>
                </c:pt>
                <c:pt idx="4165">
                  <c:v>28185</c:v>
                </c:pt>
                <c:pt idx="4166">
                  <c:v>28190</c:v>
                </c:pt>
                <c:pt idx="4167">
                  <c:v>28195</c:v>
                </c:pt>
                <c:pt idx="4168">
                  <c:v>28198</c:v>
                </c:pt>
                <c:pt idx="4169">
                  <c:v>28199</c:v>
                </c:pt>
                <c:pt idx="4170">
                  <c:v>28200</c:v>
                </c:pt>
                <c:pt idx="4171">
                  <c:v>28205</c:v>
                </c:pt>
                <c:pt idx="4172">
                  <c:v>28207</c:v>
                </c:pt>
                <c:pt idx="4173">
                  <c:v>28210</c:v>
                </c:pt>
                <c:pt idx="4174">
                  <c:v>28215</c:v>
                </c:pt>
                <c:pt idx="4175">
                  <c:v>28219</c:v>
                </c:pt>
                <c:pt idx="4176">
                  <c:v>28220</c:v>
                </c:pt>
                <c:pt idx="4177">
                  <c:v>28225</c:v>
                </c:pt>
                <c:pt idx="4178">
                  <c:v>28230</c:v>
                </c:pt>
                <c:pt idx="4179">
                  <c:v>28235</c:v>
                </c:pt>
                <c:pt idx="4180">
                  <c:v>28240</c:v>
                </c:pt>
                <c:pt idx="4181">
                  <c:v>28245</c:v>
                </c:pt>
                <c:pt idx="4182">
                  <c:v>28249</c:v>
                </c:pt>
                <c:pt idx="4183">
                  <c:v>28250</c:v>
                </c:pt>
                <c:pt idx="4184">
                  <c:v>28255</c:v>
                </c:pt>
                <c:pt idx="4185">
                  <c:v>28260</c:v>
                </c:pt>
                <c:pt idx="4186">
                  <c:v>28264</c:v>
                </c:pt>
                <c:pt idx="4187">
                  <c:v>28265</c:v>
                </c:pt>
                <c:pt idx="4188">
                  <c:v>28270</c:v>
                </c:pt>
                <c:pt idx="4189">
                  <c:v>28275</c:v>
                </c:pt>
                <c:pt idx="4190">
                  <c:v>28280</c:v>
                </c:pt>
                <c:pt idx="4191">
                  <c:v>28285</c:v>
                </c:pt>
                <c:pt idx="4192">
                  <c:v>28288</c:v>
                </c:pt>
                <c:pt idx="4193">
                  <c:v>28290</c:v>
                </c:pt>
                <c:pt idx="4194">
                  <c:v>28295</c:v>
                </c:pt>
                <c:pt idx="4195">
                  <c:v>28299</c:v>
                </c:pt>
                <c:pt idx="4196">
                  <c:v>28300</c:v>
                </c:pt>
                <c:pt idx="4197">
                  <c:v>28302</c:v>
                </c:pt>
                <c:pt idx="4198">
                  <c:v>28305</c:v>
                </c:pt>
                <c:pt idx="4199">
                  <c:v>28310</c:v>
                </c:pt>
                <c:pt idx="4200">
                  <c:v>28311</c:v>
                </c:pt>
                <c:pt idx="4201">
                  <c:v>28315</c:v>
                </c:pt>
                <c:pt idx="4202">
                  <c:v>28320</c:v>
                </c:pt>
                <c:pt idx="4203">
                  <c:v>28325</c:v>
                </c:pt>
                <c:pt idx="4204">
                  <c:v>28330</c:v>
                </c:pt>
                <c:pt idx="4205">
                  <c:v>28331</c:v>
                </c:pt>
                <c:pt idx="4206">
                  <c:v>28334</c:v>
                </c:pt>
                <c:pt idx="4207">
                  <c:v>28335</c:v>
                </c:pt>
                <c:pt idx="4208">
                  <c:v>28340</c:v>
                </c:pt>
                <c:pt idx="4209">
                  <c:v>28345</c:v>
                </c:pt>
                <c:pt idx="4210">
                  <c:v>28349</c:v>
                </c:pt>
                <c:pt idx="4211">
                  <c:v>28350</c:v>
                </c:pt>
                <c:pt idx="4212">
                  <c:v>28355</c:v>
                </c:pt>
                <c:pt idx="4213">
                  <c:v>28358</c:v>
                </c:pt>
                <c:pt idx="4214">
                  <c:v>28360</c:v>
                </c:pt>
                <c:pt idx="4215">
                  <c:v>28365</c:v>
                </c:pt>
                <c:pt idx="4216">
                  <c:v>28369</c:v>
                </c:pt>
                <c:pt idx="4217">
                  <c:v>28370</c:v>
                </c:pt>
                <c:pt idx="4218">
                  <c:v>28375</c:v>
                </c:pt>
                <c:pt idx="4219">
                  <c:v>28380</c:v>
                </c:pt>
                <c:pt idx="4220">
                  <c:v>28385</c:v>
                </c:pt>
                <c:pt idx="4221">
                  <c:v>28390</c:v>
                </c:pt>
                <c:pt idx="4222">
                  <c:v>28395</c:v>
                </c:pt>
                <c:pt idx="4223">
                  <c:v>28399</c:v>
                </c:pt>
                <c:pt idx="4224">
                  <c:v>28400</c:v>
                </c:pt>
                <c:pt idx="4225">
                  <c:v>28405</c:v>
                </c:pt>
                <c:pt idx="4226">
                  <c:v>28410</c:v>
                </c:pt>
                <c:pt idx="4227">
                  <c:v>28415</c:v>
                </c:pt>
                <c:pt idx="4228">
                  <c:v>28420</c:v>
                </c:pt>
                <c:pt idx="4229">
                  <c:v>28425</c:v>
                </c:pt>
                <c:pt idx="4230">
                  <c:v>28430</c:v>
                </c:pt>
                <c:pt idx="4231">
                  <c:v>28432</c:v>
                </c:pt>
                <c:pt idx="4232">
                  <c:v>28435</c:v>
                </c:pt>
                <c:pt idx="4233">
                  <c:v>28436</c:v>
                </c:pt>
                <c:pt idx="4234">
                  <c:v>28440</c:v>
                </c:pt>
                <c:pt idx="4235">
                  <c:v>28445</c:v>
                </c:pt>
                <c:pt idx="4236">
                  <c:v>28449</c:v>
                </c:pt>
                <c:pt idx="4237">
                  <c:v>28450</c:v>
                </c:pt>
                <c:pt idx="4238">
                  <c:v>28455</c:v>
                </c:pt>
                <c:pt idx="4239">
                  <c:v>28460</c:v>
                </c:pt>
                <c:pt idx="4240">
                  <c:v>28465</c:v>
                </c:pt>
                <c:pt idx="4241">
                  <c:v>28470</c:v>
                </c:pt>
                <c:pt idx="4242">
                  <c:v>28475</c:v>
                </c:pt>
                <c:pt idx="4243">
                  <c:v>28480</c:v>
                </c:pt>
                <c:pt idx="4244">
                  <c:v>28485</c:v>
                </c:pt>
                <c:pt idx="4245">
                  <c:v>28490</c:v>
                </c:pt>
                <c:pt idx="4246">
                  <c:v>28495</c:v>
                </c:pt>
                <c:pt idx="4247">
                  <c:v>28499</c:v>
                </c:pt>
                <c:pt idx="4248">
                  <c:v>28500</c:v>
                </c:pt>
                <c:pt idx="4249">
                  <c:v>28505</c:v>
                </c:pt>
                <c:pt idx="4250">
                  <c:v>28506</c:v>
                </c:pt>
                <c:pt idx="4251">
                  <c:v>28507</c:v>
                </c:pt>
                <c:pt idx="4252">
                  <c:v>28510</c:v>
                </c:pt>
                <c:pt idx="4253">
                  <c:v>28515</c:v>
                </c:pt>
                <c:pt idx="4254">
                  <c:v>28519</c:v>
                </c:pt>
                <c:pt idx="4255">
                  <c:v>28520</c:v>
                </c:pt>
                <c:pt idx="4256">
                  <c:v>28525</c:v>
                </c:pt>
                <c:pt idx="4257">
                  <c:v>28530</c:v>
                </c:pt>
                <c:pt idx="4258">
                  <c:v>28535</c:v>
                </c:pt>
                <c:pt idx="4259">
                  <c:v>28540</c:v>
                </c:pt>
                <c:pt idx="4260">
                  <c:v>28545</c:v>
                </c:pt>
                <c:pt idx="4261">
                  <c:v>28549</c:v>
                </c:pt>
                <c:pt idx="4262">
                  <c:v>28550</c:v>
                </c:pt>
                <c:pt idx="4263">
                  <c:v>28555</c:v>
                </c:pt>
                <c:pt idx="4264">
                  <c:v>28560</c:v>
                </c:pt>
                <c:pt idx="4265">
                  <c:v>28565</c:v>
                </c:pt>
                <c:pt idx="4266">
                  <c:v>28570</c:v>
                </c:pt>
                <c:pt idx="4267">
                  <c:v>28575</c:v>
                </c:pt>
                <c:pt idx="4268">
                  <c:v>28580</c:v>
                </c:pt>
                <c:pt idx="4269">
                  <c:v>28585</c:v>
                </c:pt>
                <c:pt idx="4270">
                  <c:v>28590</c:v>
                </c:pt>
                <c:pt idx="4271">
                  <c:v>28595</c:v>
                </c:pt>
                <c:pt idx="4272">
                  <c:v>28600</c:v>
                </c:pt>
                <c:pt idx="4273">
                  <c:v>28605</c:v>
                </c:pt>
                <c:pt idx="4274">
                  <c:v>28610</c:v>
                </c:pt>
                <c:pt idx="4275">
                  <c:v>28615</c:v>
                </c:pt>
                <c:pt idx="4276">
                  <c:v>28620</c:v>
                </c:pt>
                <c:pt idx="4277">
                  <c:v>28625</c:v>
                </c:pt>
                <c:pt idx="4278">
                  <c:v>28627</c:v>
                </c:pt>
                <c:pt idx="4279">
                  <c:v>28630</c:v>
                </c:pt>
                <c:pt idx="4280">
                  <c:v>28631</c:v>
                </c:pt>
                <c:pt idx="4281">
                  <c:v>28635</c:v>
                </c:pt>
                <c:pt idx="4282">
                  <c:v>28640</c:v>
                </c:pt>
                <c:pt idx="4283">
                  <c:v>28645</c:v>
                </c:pt>
                <c:pt idx="4284">
                  <c:v>28647</c:v>
                </c:pt>
                <c:pt idx="4285">
                  <c:v>28649</c:v>
                </c:pt>
                <c:pt idx="4286">
                  <c:v>28650</c:v>
                </c:pt>
                <c:pt idx="4287">
                  <c:v>28655</c:v>
                </c:pt>
                <c:pt idx="4288">
                  <c:v>28660</c:v>
                </c:pt>
                <c:pt idx="4289">
                  <c:v>28665</c:v>
                </c:pt>
                <c:pt idx="4290">
                  <c:v>28669</c:v>
                </c:pt>
                <c:pt idx="4291">
                  <c:v>28670</c:v>
                </c:pt>
                <c:pt idx="4292">
                  <c:v>28675</c:v>
                </c:pt>
                <c:pt idx="4293">
                  <c:v>28680</c:v>
                </c:pt>
                <c:pt idx="4294">
                  <c:v>28690</c:v>
                </c:pt>
                <c:pt idx="4295">
                  <c:v>28695</c:v>
                </c:pt>
                <c:pt idx="4296">
                  <c:v>28700</c:v>
                </c:pt>
                <c:pt idx="4297">
                  <c:v>28705</c:v>
                </c:pt>
                <c:pt idx="4298">
                  <c:v>28708</c:v>
                </c:pt>
                <c:pt idx="4299">
                  <c:v>28710</c:v>
                </c:pt>
                <c:pt idx="4300">
                  <c:v>28715</c:v>
                </c:pt>
                <c:pt idx="4301">
                  <c:v>28719</c:v>
                </c:pt>
                <c:pt idx="4302">
                  <c:v>28725</c:v>
                </c:pt>
                <c:pt idx="4303">
                  <c:v>28727</c:v>
                </c:pt>
                <c:pt idx="4304">
                  <c:v>28730</c:v>
                </c:pt>
                <c:pt idx="4305">
                  <c:v>28732</c:v>
                </c:pt>
                <c:pt idx="4306">
                  <c:v>28735</c:v>
                </c:pt>
                <c:pt idx="4307">
                  <c:v>28740</c:v>
                </c:pt>
                <c:pt idx="4308">
                  <c:v>28745</c:v>
                </c:pt>
                <c:pt idx="4309">
                  <c:v>28750</c:v>
                </c:pt>
                <c:pt idx="4310">
                  <c:v>28755</c:v>
                </c:pt>
                <c:pt idx="4311">
                  <c:v>28760</c:v>
                </c:pt>
                <c:pt idx="4312">
                  <c:v>28765</c:v>
                </c:pt>
                <c:pt idx="4313">
                  <c:v>28770</c:v>
                </c:pt>
                <c:pt idx="4314">
                  <c:v>28774</c:v>
                </c:pt>
                <c:pt idx="4315">
                  <c:v>28775</c:v>
                </c:pt>
                <c:pt idx="4316">
                  <c:v>28780</c:v>
                </c:pt>
                <c:pt idx="4317">
                  <c:v>28785</c:v>
                </c:pt>
                <c:pt idx="4318">
                  <c:v>28790</c:v>
                </c:pt>
                <c:pt idx="4319">
                  <c:v>28795</c:v>
                </c:pt>
                <c:pt idx="4320">
                  <c:v>28799</c:v>
                </c:pt>
                <c:pt idx="4321">
                  <c:v>28800</c:v>
                </c:pt>
                <c:pt idx="4322">
                  <c:v>28805</c:v>
                </c:pt>
                <c:pt idx="4323">
                  <c:v>28806</c:v>
                </c:pt>
                <c:pt idx="4324">
                  <c:v>28810</c:v>
                </c:pt>
                <c:pt idx="4325">
                  <c:v>28815</c:v>
                </c:pt>
                <c:pt idx="4326">
                  <c:v>28820</c:v>
                </c:pt>
                <c:pt idx="4327">
                  <c:v>28825</c:v>
                </c:pt>
                <c:pt idx="4328">
                  <c:v>28830</c:v>
                </c:pt>
                <c:pt idx="4329">
                  <c:v>28835</c:v>
                </c:pt>
                <c:pt idx="4330">
                  <c:v>28837</c:v>
                </c:pt>
                <c:pt idx="4331">
                  <c:v>28840</c:v>
                </c:pt>
                <c:pt idx="4332">
                  <c:v>28845</c:v>
                </c:pt>
                <c:pt idx="4333">
                  <c:v>28849</c:v>
                </c:pt>
                <c:pt idx="4334">
                  <c:v>28850</c:v>
                </c:pt>
                <c:pt idx="4335">
                  <c:v>28855</c:v>
                </c:pt>
                <c:pt idx="4336">
                  <c:v>28860</c:v>
                </c:pt>
                <c:pt idx="4337">
                  <c:v>28865</c:v>
                </c:pt>
                <c:pt idx="4338">
                  <c:v>28870</c:v>
                </c:pt>
                <c:pt idx="4339">
                  <c:v>28875</c:v>
                </c:pt>
                <c:pt idx="4340">
                  <c:v>28880</c:v>
                </c:pt>
                <c:pt idx="4341">
                  <c:v>28885</c:v>
                </c:pt>
                <c:pt idx="4342">
                  <c:v>28890</c:v>
                </c:pt>
                <c:pt idx="4343">
                  <c:v>28895</c:v>
                </c:pt>
                <c:pt idx="4344">
                  <c:v>28900</c:v>
                </c:pt>
                <c:pt idx="4345">
                  <c:v>28905</c:v>
                </c:pt>
                <c:pt idx="4346">
                  <c:v>28906</c:v>
                </c:pt>
                <c:pt idx="4347">
                  <c:v>28909</c:v>
                </c:pt>
                <c:pt idx="4348">
                  <c:v>28910</c:v>
                </c:pt>
                <c:pt idx="4349">
                  <c:v>28915</c:v>
                </c:pt>
                <c:pt idx="4350">
                  <c:v>28920</c:v>
                </c:pt>
                <c:pt idx="4351">
                  <c:v>28925</c:v>
                </c:pt>
                <c:pt idx="4352">
                  <c:v>28930</c:v>
                </c:pt>
                <c:pt idx="4353">
                  <c:v>28935</c:v>
                </c:pt>
                <c:pt idx="4354">
                  <c:v>28940</c:v>
                </c:pt>
                <c:pt idx="4355">
                  <c:v>28945</c:v>
                </c:pt>
                <c:pt idx="4356">
                  <c:v>28949</c:v>
                </c:pt>
                <c:pt idx="4357">
                  <c:v>28950</c:v>
                </c:pt>
                <c:pt idx="4358">
                  <c:v>28955</c:v>
                </c:pt>
                <c:pt idx="4359">
                  <c:v>28960</c:v>
                </c:pt>
                <c:pt idx="4360">
                  <c:v>28965</c:v>
                </c:pt>
                <c:pt idx="4361">
                  <c:v>28970</c:v>
                </c:pt>
                <c:pt idx="4362">
                  <c:v>28975</c:v>
                </c:pt>
                <c:pt idx="4363">
                  <c:v>28980</c:v>
                </c:pt>
                <c:pt idx="4364">
                  <c:v>28985</c:v>
                </c:pt>
                <c:pt idx="4365">
                  <c:v>28990</c:v>
                </c:pt>
                <c:pt idx="4366">
                  <c:v>28995</c:v>
                </c:pt>
                <c:pt idx="4367">
                  <c:v>28999</c:v>
                </c:pt>
                <c:pt idx="4368">
                  <c:v>29000</c:v>
                </c:pt>
                <c:pt idx="4369">
                  <c:v>29005</c:v>
                </c:pt>
                <c:pt idx="4370">
                  <c:v>29007</c:v>
                </c:pt>
                <c:pt idx="4371">
                  <c:v>29010</c:v>
                </c:pt>
                <c:pt idx="4372">
                  <c:v>29015</c:v>
                </c:pt>
                <c:pt idx="4373">
                  <c:v>29020</c:v>
                </c:pt>
                <c:pt idx="4374">
                  <c:v>29025</c:v>
                </c:pt>
                <c:pt idx="4375">
                  <c:v>29027</c:v>
                </c:pt>
                <c:pt idx="4376">
                  <c:v>29030</c:v>
                </c:pt>
                <c:pt idx="4377">
                  <c:v>29035</c:v>
                </c:pt>
                <c:pt idx="4378">
                  <c:v>29039</c:v>
                </c:pt>
                <c:pt idx="4379">
                  <c:v>29040</c:v>
                </c:pt>
                <c:pt idx="4380">
                  <c:v>29045</c:v>
                </c:pt>
                <c:pt idx="4381">
                  <c:v>29050</c:v>
                </c:pt>
                <c:pt idx="4382">
                  <c:v>29055</c:v>
                </c:pt>
                <c:pt idx="4383">
                  <c:v>29060</c:v>
                </c:pt>
                <c:pt idx="4384">
                  <c:v>29065</c:v>
                </c:pt>
                <c:pt idx="4385">
                  <c:v>29070</c:v>
                </c:pt>
                <c:pt idx="4386">
                  <c:v>29075</c:v>
                </c:pt>
                <c:pt idx="4387">
                  <c:v>29080</c:v>
                </c:pt>
                <c:pt idx="4388">
                  <c:v>29085</c:v>
                </c:pt>
                <c:pt idx="4389">
                  <c:v>29090</c:v>
                </c:pt>
                <c:pt idx="4390">
                  <c:v>29095</c:v>
                </c:pt>
                <c:pt idx="4391">
                  <c:v>29099</c:v>
                </c:pt>
                <c:pt idx="4392">
                  <c:v>29100</c:v>
                </c:pt>
                <c:pt idx="4393">
                  <c:v>29104</c:v>
                </c:pt>
                <c:pt idx="4394">
                  <c:v>29105</c:v>
                </c:pt>
                <c:pt idx="4395">
                  <c:v>29110</c:v>
                </c:pt>
                <c:pt idx="4396">
                  <c:v>29115</c:v>
                </c:pt>
                <c:pt idx="4397">
                  <c:v>29120</c:v>
                </c:pt>
                <c:pt idx="4398">
                  <c:v>29125</c:v>
                </c:pt>
                <c:pt idx="4399">
                  <c:v>29130</c:v>
                </c:pt>
                <c:pt idx="4400">
                  <c:v>29135</c:v>
                </c:pt>
                <c:pt idx="4401">
                  <c:v>29140</c:v>
                </c:pt>
                <c:pt idx="4402">
                  <c:v>29145</c:v>
                </c:pt>
                <c:pt idx="4403">
                  <c:v>29150</c:v>
                </c:pt>
                <c:pt idx="4404">
                  <c:v>29155</c:v>
                </c:pt>
                <c:pt idx="4405">
                  <c:v>29160</c:v>
                </c:pt>
                <c:pt idx="4406">
                  <c:v>29165</c:v>
                </c:pt>
                <c:pt idx="4407">
                  <c:v>29175</c:v>
                </c:pt>
                <c:pt idx="4408">
                  <c:v>29185</c:v>
                </c:pt>
                <c:pt idx="4409">
                  <c:v>29190</c:v>
                </c:pt>
                <c:pt idx="4410">
                  <c:v>29195</c:v>
                </c:pt>
                <c:pt idx="4411">
                  <c:v>29199</c:v>
                </c:pt>
                <c:pt idx="4412">
                  <c:v>29200</c:v>
                </c:pt>
                <c:pt idx="4413">
                  <c:v>29205</c:v>
                </c:pt>
                <c:pt idx="4414">
                  <c:v>29206</c:v>
                </c:pt>
                <c:pt idx="4415">
                  <c:v>29210</c:v>
                </c:pt>
                <c:pt idx="4416">
                  <c:v>29215</c:v>
                </c:pt>
                <c:pt idx="4417">
                  <c:v>29220</c:v>
                </c:pt>
                <c:pt idx="4418">
                  <c:v>29224</c:v>
                </c:pt>
                <c:pt idx="4419">
                  <c:v>29225</c:v>
                </c:pt>
                <c:pt idx="4420">
                  <c:v>29230</c:v>
                </c:pt>
                <c:pt idx="4421">
                  <c:v>29235</c:v>
                </c:pt>
                <c:pt idx="4422">
                  <c:v>29239</c:v>
                </c:pt>
                <c:pt idx="4423">
                  <c:v>29240</c:v>
                </c:pt>
                <c:pt idx="4424">
                  <c:v>29245</c:v>
                </c:pt>
                <c:pt idx="4425">
                  <c:v>29249</c:v>
                </c:pt>
                <c:pt idx="4426">
                  <c:v>29250</c:v>
                </c:pt>
                <c:pt idx="4427">
                  <c:v>29255</c:v>
                </c:pt>
                <c:pt idx="4428">
                  <c:v>29260</c:v>
                </c:pt>
                <c:pt idx="4429">
                  <c:v>29265</c:v>
                </c:pt>
                <c:pt idx="4430">
                  <c:v>29270</c:v>
                </c:pt>
                <c:pt idx="4431">
                  <c:v>29275</c:v>
                </c:pt>
                <c:pt idx="4432">
                  <c:v>29280</c:v>
                </c:pt>
                <c:pt idx="4433">
                  <c:v>29285</c:v>
                </c:pt>
                <c:pt idx="4434">
                  <c:v>29290</c:v>
                </c:pt>
                <c:pt idx="4435">
                  <c:v>29295</c:v>
                </c:pt>
                <c:pt idx="4436">
                  <c:v>29299</c:v>
                </c:pt>
                <c:pt idx="4437">
                  <c:v>29300</c:v>
                </c:pt>
                <c:pt idx="4438">
                  <c:v>29305</c:v>
                </c:pt>
                <c:pt idx="4439">
                  <c:v>29310</c:v>
                </c:pt>
                <c:pt idx="4440">
                  <c:v>29315</c:v>
                </c:pt>
                <c:pt idx="4441">
                  <c:v>29320</c:v>
                </c:pt>
                <c:pt idx="4442">
                  <c:v>29325</c:v>
                </c:pt>
                <c:pt idx="4443">
                  <c:v>29330</c:v>
                </c:pt>
                <c:pt idx="4444">
                  <c:v>29335</c:v>
                </c:pt>
                <c:pt idx="4445">
                  <c:v>29340</c:v>
                </c:pt>
                <c:pt idx="4446">
                  <c:v>29345</c:v>
                </c:pt>
                <c:pt idx="4447">
                  <c:v>29349</c:v>
                </c:pt>
                <c:pt idx="4448">
                  <c:v>29350</c:v>
                </c:pt>
                <c:pt idx="4449">
                  <c:v>29355</c:v>
                </c:pt>
                <c:pt idx="4450">
                  <c:v>29360</c:v>
                </c:pt>
                <c:pt idx="4451">
                  <c:v>29370</c:v>
                </c:pt>
                <c:pt idx="4452">
                  <c:v>29375</c:v>
                </c:pt>
                <c:pt idx="4453">
                  <c:v>29380</c:v>
                </c:pt>
                <c:pt idx="4454">
                  <c:v>29384</c:v>
                </c:pt>
                <c:pt idx="4455">
                  <c:v>29385</c:v>
                </c:pt>
                <c:pt idx="4456">
                  <c:v>29390</c:v>
                </c:pt>
                <c:pt idx="4457">
                  <c:v>29395</c:v>
                </c:pt>
                <c:pt idx="4458">
                  <c:v>29399</c:v>
                </c:pt>
                <c:pt idx="4459">
                  <c:v>29400</c:v>
                </c:pt>
                <c:pt idx="4460">
                  <c:v>29405</c:v>
                </c:pt>
                <c:pt idx="4461">
                  <c:v>29410</c:v>
                </c:pt>
                <c:pt idx="4462">
                  <c:v>29415</c:v>
                </c:pt>
                <c:pt idx="4463">
                  <c:v>29420</c:v>
                </c:pt>
                <c:pt idx="4464">
                  <c:v>29425</c:v>
                </c:pt>
                <c:pt idx="4465">
                  <c:v>29430</c:v>
                </c:pt>
                <c:pt idx="4466">
                  <c:v>29435</c:v>
                </c:pt>
                <c:pt idx="4467">
                  <c:v>29440</c:v>
                </c:pt>
                <c:pt idx="4468">
                  <c:v>29445</c:v>
                </c:pt>
                <c:pt idx="4469">
                  <c:v>29449</c:v>
                </c:pt>
                <c:pt idx="4470">
                  <c:v>29450</c:v>
                </c:pt>
                <c:pt idx="4471">
                  <c:v>29455</c:v>
                </c:pt>
                <c:pt idx="4472">
                  <c:v>29460</c:v>
                </c:pt>
                <c:pt idx="4473">
                  <c:v>29465</c:v>
                </c:pt>
                <c:pt idx="4474">
                  <c:v>29470</c:v>
                </c:pt>
                <c:pt idx="4475">
                  <c:v>29471</c:v>
                </c:pt>
                <c:pt idx="4476">
                  <c:v>29475</c:v>
                </c:pt>
                <c:pt idx="4477">
                  <c:v>29480</c:v>
                </c:pt>
                <c:pt idx="4478">
                  <c:v>29485</c:v>
                </c:pt>
                <c:pt idx="4479">
                  <c:v>29490</c:v>
                </c:pt>
                <c:pt idx="4480">
                  <c:v>29494</c:v>
                </c:pt>
                <c:pt idx="4481">
                  <c:v>29495</c:v>
                </c:pt>
                <c:pt idx="4482">
                  <c:v>29500</c:v>
                </c:pt>
                <c:pt idx="4483">
                  <c:v>29505</c:v>
                </c:pt>
                <c:pt idx="4484">
                  <c:v>29510</c:v>
                </c:pt>
                <c:pt idx="4485">
                  <c:v>29515</c:v>
                </c:pt>
                <c:pt idx="4486">
                  <c:v>29520</c:v>
                </c:pt>
                <c:pt idx="4487">
                  <c:v>29530</c:v>
                </c:pt>
                <c:pt idx="4488">
                  <c:v>29535</c:v>
                </c:pt>
                <c:pt idx="4489">
                  <c:v>29540</c:v>
                </c:pt>
                <c:pt idx="4490">
                  <c:v>29545</c:v>
                </c:pt>
                <c:pt idx="4491">
                  <c:v>29546</c:v>
                </c:pt>
                <c:pt idx="4492">
                  <c:v>29550</c:v>
                </c:pt>
                <c:pt idx="4493">
                  <c:v>29560</c:v>
                </c:pt>
                <c:pt idx="4494">
                  <c:v>29565</c:v>
                </c:pt>
                <c:pt idx="4495">
                  <c:v>29570</c:v>
                </c:pt>
                <c:pt idx="4496">
                  <c:v>29575</c:v>
                </c:pt>
                <c:pt idx="4497">
                  <c:v>29580</c:v>
                </c:pt>
                <c:pt idx="4498">
                  <c:v>29585</c:v>
                </c:pt>
                <c:pt idx="4499">
                  <c:v>29590</c:v>
                </c:pt>
                <c:pt idx="4500">
                  <c:v>29595</c:v>
                </c:pt>
                <c:pt idx="4501">
                  <c:v>29600</c:v>
                </c:pt>
                <c:pt idx="4502">
                  <c:v>29604</c:v>
                </c:pt>
                <c:pt idx="4503">
                  <c:v>29605</c:v>
                </c:pt>
                <c:pt idx="4504">
                  <c:v>29610</c:v>
                </c:pt>
                <c:pt idx="4505">
                  <c:v>29615</c:v>
                </c:pt>
                <c:pt idx="4506">
                  <c:v>29620</c:v>
                </c:pt>
                <c:pt idx="4507">
                  <c:v>29625</c:v>
                </c:pt>
                <c:pt idx="4508">
                  <c:v>29630</c:v>
                </c:pt>
                <c:pt idx="4509">
                  <c:v>29635</c:v>
                </c:pt>
                <c:pt idx="4510">
                  <c:v>29640</c:v>
                </c:pt>
                <c:pt idx="4511">
                  <c:v>29645</c:v>
                </c:pt>
                <c:pt idx="4512">
                  <c:v>29650</c:v>
                </c:pt>
                <c:pt idx="4513">
                  <c:v>29655</c:v>
                </c:pt>
                <c:pt idx="4514">
                  <c:v>29660</c:v>
                </c:pt>
                <c:pt idx="4515">
                  <c:v>29665</c:v>
                </c:pt>
                <c:pt idx="4516">
                  <c:v>29670</c:v>
                </c:pt>
                <c:pt idx="4517">
                  <c:v>29675</c:v>
                </c:pt>
                <c:pt idx="4518">
                  <c:v>29680</c:v>
                </c:pt>
                <c:pt idx="4519">
                  <c:v>29684</c:v>
                </c:pt>
                <c:pt idx="4520">
                  <c:v>29685</c:v>
                </c:pt>
                <c:pt idx="4521">
                  <c:v>29690</c:v>
                </c:pt>
                <c:pt idx="4522">
                  <c:v>29695</c:v>
                </c:pt>
                <c:pt idx="4523">
                  <c:v>29699</c:v>
                </c:pt>
                <c:pt idx="4524">
                  <c:v>29700</c:v>
                </c:pt>
                <c:pt idx="4525">
                  <c:v>29705</c:v>
                </c:pt>
                <c:pt idx="4526">
                  <c:v>29710</c:v>
                </c:pt>
                <c:pt idx="4527">
                  <c:v>29715</c:v>
                </c:pt>
                <c:pt idx="4528">
                  <c:v>29720</c:v>
                </c:pt>
                <c:pt idx="4529">
                  <c:v>29725</c:v>
                </c:pt>
                <c:pt idx="4530">
                  <c:v>29730</c:v>
                </c:pt>
                <c:pt idx="4531">
                  <c:v>29735</c:v>
                </c:pt>
                <c:pt idx="4532">
                  <c:v>29740</c:v>
                </c:pt>
                <c:pt idx="4533">
                  <c:v>29743</c:v>
                </c:pt>
                <c:pt idx="4534">
                  <c:v>29745</c:v>
                </c:pt>
                <c:pt idx="4535">
                  <c:v>29749</c:v>
                </c:pt>
                <c:pt idx="4536">
                  <c:v>29750</c:v>
                </c:pt>
                <c:pt idx="4537">
                  <c:v>29755</c:v>
                </c:pt>
                <c:pt idx="4538">
                  <c:v>29760</c:v>
                </c:pt>
                <c:pt idx="4539">
                  <c:v>29761</c:v>
                </c:pt>
                <c:pt idx="4540">
                  <c:v>29765</c:v>
                </c:pt>
                <c:pt idx="4541">
                  <c:v>29769</c:v>
                </c:pt>
                <c:pt idx="4542">
                  <c:v>29770</c:v>
                </c:pt>
                <c:pt idx="4543">
                  <c:v>29775</c:v>
                </c:pt>
                <c:pt idx="4544">
                  <c:v>29780</c:v>
                </c:pt>
                <c:pt idx="4545">
                  <c:v>29785</c:v>
                </c:pt>
                <c:pt idx="4546">
                  <c:v>29790</c:v>
                </c:pt>
                <c:pt idx="4547">
                  <c:v>29795</c:v>
                </c:pt>
                <c:pt idx="4548">
                  <c:v>29796</c:v>
                </c:pt>
                <c:pt idx="4549">
                  <c:v>29799</c:v>
                </c:pt>
                <c:pt idx="4550">
                  <c:v>29800</c:v>
                </c:pt>
                <c:pt idx="4551">
                  <c:v>29805</c:v>
                </c:pt>
                <c:pt idx="4552">
                  <c:v>29807</c:v>
                </c:pt>
                <c:pt idx="4553">
                  <c:v>29810</c:v>
                </c:pt>
                <c:pt idx="4554">
                  <c:v>29819</c:v>
                </c:pt>
                <c:pt idx="4555">
                  <c:v>29820</c:v>
                </c:pt>
                <c:pt idx="4556">
                  <c:v>29825</c:v>
                </c:pt>
                <c:pt idx="4557">
                  <c:v>29830</c:v>
                </c:pt>
                <c:pt idx="4558">
                  <c:v>29835</c:v>
                </c:pt>
                <c:pt idx="4559">
                  <c:v>29840</c:v>
                </c:pt>
                <c:pt idx="4560">
                  <c:v>29845</c:v>
                </c:pt>
                <c:pt idx="4561">
                  <c:v>29849</c:v>
                </c:pt>
                <c:pt idx="4562">
                  <c:v>29850</c:v>
                </c:pt>
                <c:pt idx="4563">
                  <c:v>29855</c:v>
                </c:pt>
                <c:pt idx="4564">
                  <c:v>29860</c:v>
                </c:pt>
                <c:pt idx="4565">
                  <c:v>29865</c:v>
                </c:pt>
                <c:pt idx="4566">
                  <c:v>29870</c:v>
                </c:pt>
                <c:pt idx="4567">
                  <c:v>29875</c:v>
                </c:pt>
                <c:pt idx="4568">
                  <c:v>29880</c:v>
                </c:pt>
                <c:pt idx="4569">
                  <c:v>29885</c:v>
                </c:pt>
                <c:pt idx="4570">
                  <c:v>29890</c:v>
                </c:pt>
                <c:pt idx="4571">
                  <c:v>29895</c:v>
                </c:pt>
                <c:pt idx="4572">
                  <c:v>29899</c:v>
                </c:pt>
                <c:pt idx="4573">
                  <c:v>29900</c:v>
                </c:pt>
                <c:pt idx="4574">
                  <c:v>29905</c:v>
                </c:pt>
                <c:pt idx="4575">
                  <c:v>29910</c:v>
                </c:pt>
                <c:pt idx="4576">
                  <c:v>29920</c:v>
                </c:pt>
                <c:pt idx="4577">
                  <c:v>29925</c:v>
                </c:pt>
                <c:pt idx="4578">
                  <c:v>29930</c:v>
                </c:pt>
                <c:pt idx="4579">
                  <c:v>29935</c:v>
                </c:pt>
                <c:pt idx="4580">
                  <c:v>29940</c:v>
                </c:pt>
                <c:pt idx="4581">
                  <c:v>29945</c:v>
                </c:pt>
                <c:pt idx="4582">
                  <c:v>29950</c:v>
                </c:pt>
                <c:pt idx="4583">
                  <c:v>29959</c:v>
                </c:pt>
                <c:pt idx="4584">
                  <c:v>29960</c:v>
                </c:pt>
                <c:pt idx="4585">
                  <c:v>29965</c:v>
                </c:pt>
                <c:pt idx="4586">
                  <c:v>29970</c:v>
                </c:pt>
                <c:pt idx="4587">
                  <c:v>29975</c:v>
                </c:pt>
                <c:pt idx="4588">
                  <c:v>29980</c:v>
                </c:pt>
                <c:pt idx="4589">
                  <c:v>29984</c:v>
                </c:pt>
                <c:pt idx="4590">
                  <c:v>29985</c:v>
                </c:pt>
                <c:pt idx="4591">
                  <c:v>29988</c:v>
                </c:pt>
                <c:pt idx="4592">
                  <c:v>29990</c:v>
                </c:pt>
                <c:pt idx="4593">
                  <c:v>29995</c:v>
                </c:pt>
                <c:pt idx="4594">
                  <c:v>30000</c:v>
                </c:pt>
                <c:pt idx="4595">
                  <c:v>30005</c:v>
                </c:pt>
                <c:pt idx="4596">
                  <c:v>30015</c:v>
                </c:pt>
                <c:pt idx="4597">
                  <c:v>30020</c:v>
                </c:pt>
                <c:pt idx="4598">
                  <c:v>30025</c:v>
                </c:pt>
                <c:pt idx="4599">
                  <c:v>30030</c:v>
                </c:pt>
                <c:pt idx="4600">
                  <c:v>30034</c:v>
                </c:pt>
                <c:pt idx="4601">
                  <c:v>30035</c:v>
                </c:pt>
                <c:pt idx="4602">
                  <c:v>30040</c:v>
                </c:pt>
                <c:pt idx="4603">
                  <c:v>30045</c:v>
                </c:pt>
                <c:pt idx="4604">
                  <c:v>30050</c:v>
                </c:pt>
                <c:pt idx="4605">
                  <c:v>30055</c:v>
                </c:pt>
                <c:pt idx="4606">
                  <c:v>30060</c:v>
                </c:pt>
                <c:pt idx="4607">
                  <c:v>30061</c:v>
                </c:pt>
                <c:pt idx="4608">
                  <c:v>30065</c:v>
                </c:pt>
                <c:pt idx="4609">
                  <c:v>30070</c:v>
                </c:pt>
                <c:pt idx="4610">
                  <c:v>30075</c:v>
                </c:pt>
                <c:pt idx="4611">
                  <c:v>30080</c:v>
                </c:pt>
                <c:pt idx="4612">
                  <c:v>30085</c:v>
                </c:pt>
                <c:pt idx="4613">
                  <c:v>30090</c:v>
                </c:pt>
                <c:pt idx="4614">
                  <c:v>30095</c:v>
                </c:pt>
                <c:pt idx="4615">
                  <c:v>30096</c:v>
                </c:pt>
                <c:pt idx="4616">
                  <c:v>30099</c:v>
                </c:pt>
                <c:pt idx="4617">
                  <c:v>30100</c:v>
                </c:pt>
                <c:pt idx="4618">
                  <c:v>30105</c:v>
                </c:pt>
                <c:pt idx="4619">
                  <c:v>30107</c:v>
                </c:pt>
                <c:pt idx="4620">
                  <c:v>30110</c:v>
                </c:pt>
                <c:pt idx="4621">
                  <c:v>30115</c:v>
                </c:pt>
                <c:pt idx="4622">
                  <c:v>30120</c:v>
                </c:pt>
                <c:pt idx="4623">
                  <c:v>30125</c:v>
                </c:pt>
                <c:pt idx="4624">
                  <c:v>30130</c:v>
                </c:pt>
                <c:pt idx="4625">
                  <c:v>30135</c:v>
                </c:pt>
                <c:pt idx="4626">
                  <c:v>30139</c:v>
                </c:pt>
                <c:pt idx="4627">
                  <c:v>30140</c:v>
                </c:pt>
                <c:pt idx="4628">
                  <c:v>30145</c:v>
                </c:pt>
                <c:pt idx="4629">
                  <c:v>30150</c:v>
                </c:pt>
                <c:pt idx="4630">
                  <c:v>30160</c:v>
                </c:pt>
                <c:pt idx="4631">
                  <c:v>30170</c:v>
                </c:pt>
                <c:pt idx="4632">
                  <c:v>30175</c:v>
                </c:pt>
                <c:pt idx="4633">
                  <c:v>30180</c:v>
                </c:pt>
                <c:pt idx="4634">
                  <c:v>30185</c:v>
                </c:pt>
                <c:pt idx="4635">
                  <c:v>30190</c:v>
                </c:pt>
                <c:pt idx="4636">
                  <c:v>30195</c:v>
                </c:pt>
                <c:pt idx="4637">
                  <c:v>30200</c:v>
                </c:pt>
                <c:pt idx="4638">
                  <c:v>30205</c:v>
                </c:pt>
                <c:pt idx="4639">
                  <c:v>30215</c:v>
                </c:pt>
                <c:pt idx="4640">
                  <c:v>30220</c:v>
                </c:pt>
                <c:pt idx="4641">
                  <c:v>30225</c:v>
                </c:pt>
                <c:pt idx="4642">
                  <c:v>30230</c:v>
                </c:pt>
                <c:pt idx="4643">
                  <c:v>30235</c:v>
                </c:pt>
                <c:pt idx="4644">
                  <c:v>30240</c:v>
                </c:pt>
                <c:pt idx="4645">
                  <c:v>30245</c:v>
                </c:pt>
                <c:pt idx="4646">
                  <c:v>30249</c:v>
                </c:pt>
                <c:pt idx="4647">
                  <c:v>30250</c:v>
                </c:pt>
                <c:pt idx="4648">
                  <c:v>30255</c:v>
                </c:pt>
                <c:pt idx="4649">
                  <c:v>30260</c:v>
                </c:pt>
                <c:pt idx="4650">
                  <c:v>30265</c:v>
                </c:pt>
                <c:pt idx="4651">
                  <c:v>30275</c:v>
                </c:pt>
                <c:pt idx="4652">
                  <c:v>30280</c:v>
                </c:pt>
                <c:pt idx="4653">
                  <c:v>30284</c:v>
                </c:pt>
                <c:pt idx="4654">
                  <c:v>30285</c:v>
                </c:pt>
                <c:pt idx="4655">
                  <c:v>30288</c:v>
                </c:pt>
                <c:pt idx="4656">
                  <c:v>30290</c:v>
                </c:pt>
                <c:pt idx="4657">
                  <c:v>30295</c:v>
                </c:pt>
                <c:pt idx="4658">
                  <c:v>30300</c:v>
                </c:pt>
                <c:pt idx="4659">
                  <c:v>30304</c:v>
                </c:pt>
                <c:pt idx="4660">
                  <c:v>30305</c:v>
                </c:pt>
                <c:pt idx="4661">
                  <c:v>30310</c:v>
                </c:pt>
                <c:pt idx="4662">
                  <c:v>30315</c:v>
                </c:pt>
                <c:pt idx="4663">
                  <c:v>30318</c:v>
                </c:pt>
                <c:pt idx="4664">
                  <c:v>30320</c:v>
                </c:pt>
                <c:pt idx="4665">
                  <c:v>30325</c:v>
                </c:pt>
                <c:pt idx="4666">
                  <c:v>30330</c:v>
                </c:pt>
                <c:pt idx="4667">
                  <c:v>30334</c:v>
                </c:pt>
                <c:pt idx="4668">
                  <c:v>30335</c:v>
                </c:pt>
                <c:pt idx="4669">
                  <c:v>30340</c:v>
                </c:pt>
                <c:pt idx="4670">
                  <c:v>30345</c:v>
                </c:pt>
                <c:pt idx="4671">
                  <c:v>30349</c:v>
                </c:pt>
                <c:pt idx="4672">
                  <c:v>30350</c:v>
                </c:pt>
                <c:pt idx="4673">
                  <c:v>30360</c:v>
                </c:pt>
                <c:pt idx="4674">
                  <c:v>30370</c:v>
                </c:pt>
                <c:pt idx="4675">
                  <c:v>30375</c:v>
                </c:pt>
                <c:pt idx="4676">
                  <c:v>30380</c:v>
                </c:pt>
                <c:pt idx="4677">
                  <c:v>30390</c:v>
                </c:pt>
                <c:pt idx="4678">
                  <c:v>30394</c:v>
                </c:pt>
                <c:pt idx="4679">
                  <c:v>30395</c:v>
                </c:pt>
                <c:pt idx="4680">
                  <c:v>30400</c:v>
                </c:pt>
                <c:pt idx="4681">
                  <c:v>30405</c:v>
                </c:pt>
                <c:pt idx="4682">
                  <c:v>30410</c:v>
                </c:pt>
                <c:pt idx="4683">
                  <c:v>30415</c:v>
                </c:pt>
                <c:pt idx="4684">
                  <c:v>30420</c:v>
                </c:pt>
                <c:pt idx="4685">
                  <c:v>30425</c:v>
                </c:pt>
                <c:pt idx="4686">
                  <c:v>30430</c:v>
                </c:pt>
                <c:pt idx="4687">
                  <c:v>30435</c:v>
                </c:pt>
                <c:pt idx="4688">
                  <c:v>30440</c:v>
                </c:pt>
                <c:pt idx="4689">
                  <c:v>30445</c:v>
                </c:pt>
                <c:pt idx="4690">
                  <c:v>30449</c:v>
                </c:pt>
                <c:pt idx="4691">
                  <c:v>30450</c:v>
                </c:pt>
                <c:pt idx="4692">
                  <c:v>30455</c:v>
                </c:pt>
                <c:pt idx="4693">
                  <c:v>30460</c:v>
                </c:pt>
                <c:pt idx="4694">
                  <c:v>30464</c:v>
                </c:pt>
                <c:pt idx="4695">
                  <c:v>30465</c:v>
                </c:pt>
                <c:pt idx="4696">
                  <c:v>30470</c:v>
                </c:pt>
                <c:pt idx="4697">
                  <c:v>30475</c:v>
                </c:pt>
                <c:pt idx="4698">
                  <c:v>30480</c:v>
                </c:pt>
                <c:pt idx="4699">
                  <c:v>30490</c:v>
                </c:pt>
                <c:pt idx="4700">
                  <c:v>30495</c:v>
                </c:pt>
                <c:pt idx="4701">
                  <c:v>30500</c:v>
                </c:pt>
                <c:pt idx="4702">
                  <c:v>30505</c:v>
                </c:pt>
                <c:pt idx="4703">
                  <c:v>30510</c:v>
                </c:pt>
                <c:pt idx="4704">
                  <c:v>30515</c:v>
                </c:pt>
                <c:pt idx="4705">
                  <c:v>30520</c:v>
                </c:pt>
                <c:pt idx="4706">
                  <c:v>30525</c:v>
                </c:pt>
                <c:pt idx="4707">
                  <c:v>30530</c:v>
                </c:pt>
                <c:pt idx="4708">
                  <c:v>30534</c:v>
                </c:pt>
                <c:pt idx="4709">
                  <c:v>30535</c:v>
                </c:pt>
                <c:pt idx="4710">
                  <c:v>30540</c:v>
                </c:pt>
                <c:pt idx="4711">
                  <c:v>30545</c:v>
                </c:pt>
                <c:pt idx="4712">
                  <c:v>30549</c:v>
                </c:pt>
                <c:pt idx="4713">
                  <c:v>30550</c:v>
                </c:pt>
                <c:pt idx="4714">
                  <c:v>30555</c:v>
                </c:pt>
                <c:pt idx="4715">
                  <c:v>30560</c:v>
                </c:pt>
                <c:pt idx="4716">
                  <c:v>30565</c:v>
                </c:pt>
                <c:pt idx="4717">
                  <c:v>30570</c:v>
                </c:pt>
                <c:pt idx="4718">
                  <c:v>30574</c:v>
                </c:pt>
                <c:pt idx="4719">
                  <c:v>30575</c:v>
                </c:pt>
                <c:pt idx="4720">
                  <c:v>30580</c:v>
                </c:pt>
                <c:pt idx="4721">
                  <c:v>30585</c:v>
                </c:pt>
                <c:pt idx="4722">
                  <c:v>30590</c:v>
                </c:pt>
                <c:pt idx="4723">
                  <c:v>30595</c:v>
                </c:pt>
                <c:pt idx="4724">
                  <c:v>30599</c:v>
                </c:pt>
                <c:pt idx="4725">
                  <c:v>30600</c:v>
                </c:pt>
                <c:pt idx="4726">
                  <c:v>30602</c:v>
                </c:pt>
                <c:pt idx="4727">
                  <c:v>30605</c:v>
                </c:pt>
                <c:pt idx="4728">
                  <c:v>30610</c:v>
                </c:pt>
                <c:pt idx="4729">
                  <c:v>30615</c:v>
                </c:pt>
                <c:pt idx="4730">
                  <c:v>30620</c:v>
                </c:pt>
                <c:pt idx="4731">
                  <c:v>30625</c:v>
                </c:pt>
                <c:pt idx="4732">
                  <c:v>30629</c:v>
                </c:pt>
                <c:pt idx="4733">
                  <c:v>30630</c:v>
                </c:pt>
                <c:pt idx="4734">
                  <c:v>30635</c:v>
                </c:pt>
                <c:pt idx="4735">
                  <c:v>30640</c:v>
                </c:pt>
                <c:pt idx="4736">
                  <c:v>30645</c:v>
                </c:pt>
                <c:pt idx="4737">
                  <c:v>30650</c:v>
                </c:pt>
                <c:pt idx="4738">
                  <c:v>30652</c:v>
                </c:pt>
                <c:pt idx="4739">
                  <c:v>30655</c:v>
                </c:pt>
                <c:pt idx="4740">
                  <c:v>30660</c:v>
                </c:pt>
                <c:pt idx="4741">
                  <c:v>30665</c:v>
                </c:pt>
                <c:pt idx="4742">
                  <c:v>30670</c:v>
                </c:pt>
                <c:pt idx="4743">
                  <c:v>30675</c:v>
                </c:pt>
                <c:pt idx="4744">
                  <c:v>30680</c:v>
                </c:pt>
                <c:pt idx="4745">
                  <c:v>30685</c:v>
                </c:pt>
                <c:pt idx="4746">
                  <c:v>30690</c:v>
                </c:pt>
                <c:pt idx="4747">
                  <c:v>30695</c:v>
                </c:pt>
                <c:pt idx="4748">
                  <c:v>30700</c:v>
                </c:pt>
                <c:pt idx="4749">
                  <c:v>30704</c:v>
                </c:pt>
                <c:pt idx="4750">
                  <c:v>30705</c:v>
                </c:pt>
                <c:pt idx="4751">
                  <c:v>30710</c:v>
                </c:pt>
                <c:pt idx="4752">
                  <c:v>30715</c:v>
                </c:pt>
                <c:pt idx="4753">
                  <c:v>30720</c:v>
                </c:pt>
                <c:pt idx="4754">
                  <c:v>30725</c:v>
                </c:pt>
                <c:pt idx="4755">
                  <c:v>30730</c:v>
                </c:pt>
                <c:pt idx="4756">
                  <c:v>30740</c:v>
                </c:pt>
                <c:pt idx="4757">
                  <c:v>30745</c:v>
                </c:pt>
                <c:pt idx="4758">
                  <c:v>30750</c:v>
                </c:pt>
                <c:pt idx="4759">
                  <c:v>30755</c:v>
                </c:pt>
                <c:pt idx="4760">
                  <c:v>30760</c:v>
                </c:pt>
                <c:pt idx="4761">
                  <c:v>30765</c:v>
                </c:pt>
                <c:pt idx="4762">
                  <c:v>30775</c:v>
                </c:pt>
                <c:pt idx="4763">
                  <c:v>30780</c:v>
                </c:pt>
                <c:pt idx="4764">
                  <c:v>30785</c:v>
                </c:pt>
                <c:pt idx="4765">
                  <c:v>30790</c:v>
                </c:pt>
                <c:pt idx="4766">
                  <c:v>30795</c:v>
                </c:pt>
                <c:pt idx="4767">
                  <c:v>30800</c:v>
                </c:pt>
                <c:pt idx="4768">
                  <c:v>30805</c:v>
                </c:pt>
                <c:pt idx="4769">
                  <c:v>30809</c:v>
                </c:pt>
                <c:pt idx="4770">
                  <c:v>30810</c:v>
                </c:pt>
                <c:pt idx="4771">
                  <c:v>30815</c:v>
                </c:pt>
                <c:pt idx="4772">
                  <c:v>30819</c:v>
                </c:pt>
                <c:pt idx="4773">
                  <c:v>30820</c:v>
                </c:pt>
                <c:pt idx="4774">
                  <c:v>30825</c:v>
                </c:pt>
                <c:pt idx="4775">
                  <c:v>30830</c:v>
                </c:pt>
                <c:pt idx="4776">
                  <c:v>30840</c:v>
                </c:pt>
                <c:pt idx="4777">
                  <c:v>30845</c:v>
                </c:pt>
                <c:pt idx="4778">
                  <c:v>30849</c:v>
                </c:pt>
                <c:pt idx="4779">
                  <c:v>30850</c:v>
                </c:pt>
                <c:pt idx="4780">
                  <c:v>30855</c:v>
                </c:pt>
                <c:pt idx="4781">
                  <c:v>30860</c:v>
                </c:pt>
                <c:pt idx="4782">
                  <c:v>30865</c:v>
                </c:pt>
                <c:pt idx="4783">
                  <c:v>30870</c:v>
                </c:pt>
                <c:pt idx="4784">
                  <c:v>30874</c:v>
                </c:pt>
                <c:pt idx="4785">
                  <c:v>30875</c:v>
                </c:pt>
                <c:pt idx="4786">
                  <c:v>30880</c:v>
                </c:pt>
                <c:pt idx="4787">
                  <c:v>30885</c:v>
                </c:pt>
                <c:pt idx="4788">
                  <c:v>30890</c:v>
                </c:pt>
                <c:pt idx="4789">
                  <c:v>30895</c:v>
                </c:pt>
                <c:pt idx="4790">
                  <c:v>30900</c:v>
                </c:pt>
                <c:pt idx="4791">
                  <c:v>30902</c:v>
                </c:pt>
                <c:pt idx="4792">
                  <c:v>30905</c:v>
                </c:pt>
                <c:pt idx="4793">
                  <c:v>30915</c:v>
                </c:pt>
                <c:pt idx="4794">
                  <c:v>30920</c:v>
                </c:pt>
                <c:pt idx="4795">
                  <c:v>30925</c:v>
                </c:pt>
                <c:pt idx="4796">
                  <c:v>30930</c:v>
                </c:pt>
                <c:pt idx="4797">
                  <c:v>30935</c:v>
                </c:pt>
                <c:pt idx="4798">
                  <c:v>30945</c:v>
                </c:pt>
                <c:pt idx="4799">
                  <c:v>30950</c:v>
                </c:pt>
                <c:pt idx="4800">
                  <c:v>30955</c:v>
                </c:pt>
                <c:pt idx="4801">
                  <c:v>30960</c:v>
                </c:pt>
                <c:pt idx="4802">
                  <c:v>30965</c:v>
                </c:pt>
                <c:pt idx="4803">
                  <c:v>30970</c:v>
                </c:pt>
                <c:pt idx="4804">
                  <c:v>30975</c:v>
                </c:pt>
                <c:pt idx="4805">
                  <c:v>30980</c:v>
                </c:pt>
                <c:pt idx="4806">
                  <c:v>30985</c:v>
                </c:pt>
                <c:pt idx="4807">
                  <c:v>30990</c:v>
                </c:pt>
                <c:pt idx="4808">
                  <c:v>30995</c:v>
                </c:pt>
                <c:pt idx="4809">
                  <c:v>31000</c:v>
                </c:pt>
                <c:pt idx="4810">
                  <c:v>31020</c:v>
                </c:pt>
                <c:pt idx="4811">
                  <c:v>31030</c:v>
                </c:pt>
                <c:pt idx="4812">
                  <c:v>31035</c:v>
                </c:pt>
                <c:pt idx="4813">
                  <c:v>31039</c:v>
                </c:pt>
                <c:pt idx="4814">
                  <c:v>31040</c:v>
                </c:pt>
                <c:pt idx="4815">
                  <c:v>31045</c:v>
                </c:pt>
                <c:pt idx="4816">
                  <c:v>31050</c:v>
                </c:pt>
                <c:pt idx="4817">
                  <c:v>31055</c:v>
                </c:pt>
                <c:pt idx="4818">
                  <c:v>31065</c:v>
                </c:pt>
                <c:pt idx="4819">
                  <c:v>31070</c:v>
                </c:pt>
                <c:pt idx="4820">
                  <c:v>31075</c:v>
                </c:pt>
                <c:pt idx="4821">
                  <c:v>31080</c:v>
                </c:pt>
                <c:pt idx="4822">
                  <c:v>31090</c:v>
                </c:pt>
                <c:pt idx="4823">
                  <c:v>31095</c:v>
                </c:pt>
                <c:pt idx="4824">
                  <c:v>31099</c:v>
                </c:pt>
                <c:pt idx="4825">
                  <c:v>31100</c:v>
                </c:pt>
                <c:pt idx="4826">
                  <c:v>31105</c:v>
                </c:pt>
                <c:pt idx="4827">
                  <c:v>31109</c:v>
                </c:pt>
                <c:pt idx="4828">
                  <c:v>31110</c:v>
                </c:pt>
                <c:pt idx="4829">
                  <c:v>31115</c:v>
                </c:pt>
                <c:pt idx="4830">
                  <c:v>31120</c:v>
                </c:pt>
                <c:pt idx="4831">
                  <c:v>31125</c:v>
                </c:pt>
                <c:pt idx="4832">
                  <c:v>31130</c:v>
                </c:pt>
                <c:pt idx="4833">
                  <c:v>31135</c:v>
                </c:pt>
                <c:pt idx="4834">
                  <c:v>31140</c:v>
                </c:pt>
                <c:pt idx="4835">
                  <c:v>31145</c:v>
                </c:pt>
                <c:pt idx="4836">
                  <c:v>31150</c:v>
                </c:pt>
                <c:pt idx="4837">
                  <c:v>31155</c:v>
                </c:pt>
                <c:pt idx="4838">
                  <c:v>31160</c:v>
                </c:pt>
                <c:pt idx="4839">
                  <c:v>31165</c:v>
                </c:pt>
                <c:pt idx="4840">
                  <c:v>31170</c:v>
                </c:pt>
                <c:pt idx="4841">
                  <c:v>31175</c:v>
                </c:pt>
                <c:pt idx="4842">
                  <c:v>31180</c:v>
                </c:pt>
                <c:pt idx="4843">
                  <c:v>31185</c:v>
                </c:pt>
                <c:pt idx="4844">
                  <c:v>31187</c:v>
                </c:pt>
                <c:pt idx="4845">
                  <c:v>31190</c:v>
                </c:pt>
                <c:pt idx="4846">
                  <c:v>31195</c:v>
                </c:pt>
                <c:pt idx="4847">
                  <c:v>31197</c:v>
                </c:pt>
                <c:pt idx="4848">
                  <c:v>31199</c:v>
                </c:pt>
                <c:pt idx="4849">
                  <c:v>31200</c:v>
                </c:pt>
                <c:pt idx="4850">
                  <c:v>31201</c:v>
                </c:pt>
                <c:pt idx="4851">
                  <c:v>31205</c:v>
                </c:pt>
                <c:pt idx="4852">
                  <c:v>31210</c:v>
                </c:pt>
                <c:pt idx="4853">
                  <c:v>31215</c:v>
                </c:pt>
                <c:pt idx="4854">
                  <c:v>31220</c:v>
                </c:pt>
                <c:pt idx="4855">
                  <c:v>31224</c:v>
                </c:pt>
                <c:pt idx="4856">
                  <c:v>31225</c:v>
                </c:pt>
                <c:pt idx="4857">
                  <c:v>31230</c:v>
                </c:pt>
                <c:pt idx="4858">
                  <c:v>31232</c:v>
                </c:pt>
                <c:pt idx="4859">
                  <c:v>31235</c:v>
                </c:pt>
                <c:pt idx="4860">
                  <c:v>31240</c:v>
                </c:pt>
                <c:pt idx="4861">
                  <c:v>31245</c:v>
                </c:pt>
                <c:pt idx="4862">
                  <c:v>31249</c:v>
                </c:pt>
                <c:pt idx="4863">
                  <c:v>31250</c:v>
                </c:pt>
                <c:pt idx="4864">
                  <c:v>31255</c:v>
                </c:pt>
                <c:pt idx="4865">
                  <c:v>31260</c:v>
                </c:pt>
                <c:pt idx="4866">
                  <c:v>31265</c:v>
                </c:pt>
                <c:pt idx="4867">
                  <c:v>31270</c:v>
                </c:pt>
                <c:pt idx="4868">
                  <c:v>31275</c:v>
                </c:pt>
                <c:pt idx="4869">
                  <c:v>31280</c:v>
                </c:pt>
                <c:pt idx="4870">
                  <c:v>31285</c:v>
                </c:pt>
                <c:pt idx="4871">
                  <c:v>31290</c:v>
                </c:pt>
                <c:pt idx="4872">
                  <c:v>31295</c:v>
                </c:pt>
                <c:pt idx="4873">
                  <c:v>31299</c:v>
                </c:pt>
                <c:pt idx="4874">
                  <c:v>31300</c:v>
                </c:pt>
                <c:pt idx="4875">
                  <c:v>31305</c:v>
                </c:pt>
                <c:pt idx="4876">
                  <c:v>31310</c:v>
                </c:pt>
                <c:pt idx="4877">
                  <c:v>31315</c:v>
                </c:pt>
                <c:pt idx="4878">
                  <c:v>31320</c:v>
                </c:pt>
                <c:pt idx="4879">
                  <c:v>31325</c:v>
                </c:pt>
                <c:pt idx="4880">
                  <c:v>31330</c:v>
                </c:pt>
                <c:pt idx="4881">
                  <c:v>31335</c:v>
                </c:pt>
                <c:pt idx="4882">
                  <c:v>31339</c:v>
                </c:pt>
                <c:pt idx="4883">
                  <c:v>31340</c:v>
                </c:pt>
                <c:pt idx="4884">
                  <c:v>31345</c:v>
                </c:pt>
                <c:pt idx="4885">
                  <c:v>31350</c:v>
                </c:pt>
                <c:pt idx="4886">
                  <c:v>31355</c:v>
                </c:pt>
                <c:pt idx="4887">
                  <c:v>31360</c:v>
                </c:pt>
                <c:pt idx="4888">
                  <c:v>31365</c:v>
                </c:pt>
                <c:pt idx="4889">
                  <c:v>31370</c:v>
                </c:pt>
                <c:pt idx="4890">
                  <c:v>31375</c:v>
                </c:pt>
                <c:pt idx="4891">
                  <c:v>31380</c:v>
                </c:pt>
                <c:pt idx="4892">
                  <c:v>31385</c:v>
                </c:pt>
                <c:pt idx="4893">
                  <c:v>31390</c:v>
                </c:pt>
                <c:pt idx="4894">
                  <c:v>31395</c:v>
                </c:pt>
                <c:pt idx="4895">
                  <c:v>31400</c:v>
                </c:pt>
                <c:pt idx="4896">
                  <c:v>31405</c:v>
                </c:pt>
                <c:pt idx="4897">
                  <c:v>31410</c:v>
                </c:pt>
                <c:pt idx="4898">
                  <c:v>31415</c:v>
                </c:pt>
                <c:pt idx="4899">
                  <c:v>31420</c:v>
                </c:pt>
                <c:pt idx="4900">
                  <c:v>31425</c:v>
                </c:pt>
                <c:pt idx="4901">
                  <c:v>31430</c:v>
                </c:pt>
                <c:pt idx="4902">
                  <c:v>31435</c:v>
                </c:pt>
                <c:pt idx="4903">
                  <c:v>31440</c:v>
                </c:pt>
                <c:pt idx="4904">
                  <c:v>31445</c:v>
                </c:pt>
                <c:pt idx="4905">
                  <c:v>31450</c:v>
                </c:pt>
                <c:pt idx="4906">
                  <c:v>31455</c:v>
                </c:pt>
                <c:pt idx="4907">
                  <c:v>31460</c:v>
                </c:pt>
                <c:pt idx="4908">
                  <c:v>31465</c:v>
                </c:pt>
                <c:pt idx="4909">
                  <c:v>31469</c:v>
                </c:pt>
                <c:pt idx="4910">
                  <c:v>31470</c:v>
                </c:pt>
                <c:pt idx="4911">
                  <c:v>31475</c:v>
                </c:pt>
                <c:pt idx="4912">
                  <c:v>31485</c:v>
                </c:pt>
                <c:pt idx="4913">
                  <c:v>31490</c:v>
                </c:pt>
                <c:pt idx="4914">
                  <c:v>31495</c:v>
                </c:pt>
                <c:pt idx="4915">
                  <c:v>31497</c:v>
                </c:pt>
                <c:pt idx="4916">
                  <c:v>31499</c:v>
                </c:pt>
                <c:pt idx="4917">
                  <c:v>31500</c:v>
                </c:pt>
                <c:pt idx="4918">
                  <c:v>31501</c:v>
                </c:pt>
                <c:pt idx="4919">
                  <c:v>31505</c:v>
                </c:pt>
                <c:pt idx="4920">
                  <c:v>31510</c:v>
                </c:pt>
                <c:pt idx="4921">
                  <c:v>31515</c:v>
                </c:pt>
                <c:pt idx="4922">
                  <c:v>31520</c:v>
                </c:pt>
                <c:pt idx="4923">
                  <c:v>31525</c:v>
                </c:pt>
                <c:pt idx="4924">
                  <c:v>31530</c:v>
                </c:pt>
                <c:pt idx="4925">
                  <c:v>31532</c:v>
                </c:pt>
                <c:pt idx="4926">
                  <c:v>31540</c:v>
                </c:pt>
                <c:pt idx="4927">
                  <c:v>31545</c:v>
                </c:pt>
                <c:pt idx="4928">
                  <c:v>31549</c:v>
                </c:pt>
                <c:pt idx="4929">
                  <c:v>31550</c:v>
                </c:pt>
                <c:pt idx="4930">
                  <c:v>31555</c:v>
                </c:pt>
                <c:pt idx="4931">
                  <c:v>31560</c:v>
                </c:pt>
                <c:pt idx="4932">
                  <c:v>31565</c:v>
                </c:pt>
                <c:pt idx="4933">
                  <c:v>31570</c:v>
                </c:pt>
                <c:pt idx="4934">
                  <c:v>31575</c:v>
                </c:pt>
                <c:pt idx="4935">
                  <c:v>31578</c:v>
                </c:pt>
                <c:pt idx="4936">
                  <c:v>31580</c:v>
                </c:pt>
                <c:pt idx="4937">
                  <c:v>31585</c:v>
                </c:pt>
                <c:pt idx="4938">
                  <c:v>31590</c:v>
                </c:pt>
                <c:pt idx="4939">
                  <c:v>31594</c:v>
                </c:pt>
                <c:pt idx="4940">
                  <c:v>31595</c:v>
                </c:pt>
                <c:pt idx="4941">
                  <c:v>31600</c:v>
                </c:pt>
                <c:pt idx="4942">
                  <c:v>31605</c:v>
                </c:pt>
                <c:pt idx="4943">
                  <c:v>31610</c:v>
                </c:pt>
                <c:pt idx="4944">
                  <c:v>31615</c:v>
                </c:pt>
                <c:pt idx="4945">
                  <c:v>31620</c:v>
                </c:pt>
                <c:pt idx="4946">
                  <c:v>31625</c:v>
                </c:pt>
                <c:pt idx="4947">
                  <c:v>31630</c:v>
                </c:pt>
                <c:pt idx="4948">
                  <c:v>31635</c:v>
                </c:pt>
                <c:pt idx="4949">
                  <c:v>31640</c:v>
                </c:pt>
                <c:pt idx="4950">
                  <c:v>31645</c:v>
                </c:pt>
                <c:pt idx="4951">
                  <c:v>31650</c:v>
                </c:pt>
                <c:pt idx="4952">
                  <c:v>31655</c:v>
                </c:pt>
                <c:pt idx="4953">
                  <c:v>31660</c:v>
                </c:pt>
                <c:pt idx="4954">
                  <c:v>31665</c:v>
                </c:pt>
                <c:pt idx="4955">
                  <c:v>31670</c:v>
                </c:pt>
                <c:pt idx="4956">
                  <c:v>31675</c:v>
                </c:pt>
                <c:pt idx="4957">
                  <c:v>31680</c:v>
                </c:pt>
                <c:pt idx="4958">
                  <c:v>31685</c:v>
                </c:pt>
                <c:pt idx="4959">
                  <c:v>31690</c:v>
                </c:pt>
                <c:pt idx="4960">
                  <c:v>31695</c:v>
                </c:pt>
                <c:pt idx="4961">
                  <c:v>31700</c:v>
                </c:pt>
                <c:pt idx="4962">
                  <c:v>31705</c:v>
                </c:pt>
                <c:pt idx="4963">
                  <c:v>31710</c:v>
                </c:pt>
                <c:pt idx="4964">
                  <c:v>31715</c:v>
                </c:pt>
                <c:pt idx="4965">
                  <c:v>31720</c:v>
                </c:pt>
                <c:pt idx="4966">
                  <c:v>31725</c:v>
                </c:pt>
                <c:pt idx="4967">
                  <c:v>31727</c:v>
                </c:pt>
                <c:pt idx="4968">
                  <c:v>31730</c:v>
                </c:pt>
                <c:pt idx="4969">
                  <c:v>31740</c:v>
                </c:pt>
                <c:pt idx="4970">
                  <c:v>31745</c:v>
                </c:pt>
                <c:pt idx="4971">
                  <c:v>31750</c:v>
                </c:pt>
                <c:pt idx="4972">
                  <c:v>31752</c:v>
                </c:pt>
                <c:pt idx="4973">
                  <c:v>31755</c:v>
                </c:pt>
                <c:pt idx="4974">
                  <c:v>31760</c:v>
                </c:pt>
                <c:pt idx="4975">
                  <c:v>31765</c:v>
                </c:pt>
                <c:pt idx="4976">
                  <c:v>31770</c:v>
                </c:pt>
                <c:pt idx="4977">
                  <c:v>31775</c:v>
                </c:pt>
                <c:pt idx="4978">
                  <c:v>31780</c:v>
                </c:pt>
                <c:pt idx="4979">
                  <c:v>31790</c:v>
                </c:pt>
                <c:pt idx="4980">
                  <c:v>31795</c:v>
                </c:pt>
                <c:pt idx="4981">
                  <c:v>31799</c:v>
                </c:pt>
                <c:pt idx="4982">
                  <c:v>31800</c:v>
                </c:pt>
                <c:pt idx="4983">
                  <c:v>31805</c:v>
                </c:pt>
                <c:pt idx="4984">
                  <c:v>31810</c:v>
                </c:pt>
                <c:pt idx="4985">
                  <c:v>31820</c:v>
                </c:pt>
                <c:pt idx="4986">
                  <c:v>31825</c:v>
                </c:pt>
                <c:pt idx="4987">
                  <c:v>31830</c:v>
                </c:pt>
                <c:pt idx="4988">
                  <c:v>31835</c:v>
                </c:pt>
                <c:pt idx="4989">
                  <c:v>31840</c:v>
                </c:pt>
                <c:pt idx="4990">
                  <c:v>31845</c:v>
                </c:pt>
                <c:pt idx="4991">
                  <c:v>31850</c:v>
                </c:pt>
                <c:pt idx="4992">
                  <c:v>31855</c:v>
                </c:pt>
                <c:pt idx="4993">
                  <c:v>31860</c:v>
                </c:pt>
                <c:pt idx="4994">
                  <c:v>31865</c:v>
                </c:pt>
                <c:pt idx="4995">
                  <c:v>31870</c:v>
                </c:pt>
                <c:pt idx="4996">
                  <c:v>31875</c:v>
                </c:pt>
                <c:pt idx="4997">
                  <c:v>31880</c:v>
                </c:pt>
                <c:pt idx="4998">
                  <c:v>31885</c:v>
                </c:pt>
                <c:pt idx="4999">
                  <c:v>31890</c:v>
                </c:pt>
                <c:pt idx="5000">
                  <c:v>31894</c:v>
                </c:pt>
                <c:pt idx="5001">
                  <c:v>31895</c:v>
                </c:pt>
                <c:pt idx="5002">
                  <c:v>31899</c:v>
                </c:pt>
                <c:pt idx="5003">
                  <c:v>31900</c:v>
                </c:pt>
                <c:pt idx="5004">
                  <c:v>31905</c:v>
                </c:pt>
                <c:pt idx="5005">
                  <c:v>31910</c:v>
                </c:pt>
                <c:pt idx="5006">
                  <c:v>31920</c:v>
                </c:pt>
                <c:pt idx="5007">
                  <c:v>31925</c:v>
                </c:pt>
                <c:pt idx="5008">
                  <c:v>31930</c:v>
                </c:pt>
                <c:pt idx="5009">
                  <c:v>31940</c:v>
                </c:pt>
                <c:pt idx="5010">
                  <c:v>31945</c:v>
                </c:pt>
                <c:pt idx="5011">
                  <c:v>31950</c:v>
                </c:pt>
                <c:pt idx="5012">
                  <c:v>31955</c:v>
                </c:pt>
                <c:pt idx="5013">
                  <c:v>31960</c:v>
                </c:pt>
                <c:pt idx="5014">
                  <c:v>31963</c:v>
                </c:pt>
                <c:pt idx="5015">
                  <c:v>31965</c:v>
                </c:pt>
                <c:pt idx="5016">
                  <c:v>31970</c:v>
                </c:pt>
                <c:pt idx="5017">
                  <c:v>31975</c:v>
                </c:pt>
                <c:pt idx="5018">
                  <c:v>31979</c:v>
                </c:pt>
                <c:pt idx="5019">
                  <c:v>31980</c:v>
                </c:pt>
                <c:pt idx="5020">
                  <c:v>31985</c:v>
                </c:pt>
                <c:pt idx="5021">
                  <c:v>31990</c:v>
                </c:pt>
                <c:pt idx="5022">
                  <c:v>31995</c:v>
                </c:pt>
                <c:pt idx="5023">
                  <c:v>32000</c:v>
                </c:pt>
                <c:pt idx="5024">
                  <c:v>32005</c:v>
                </c:pt>
                <c:pt idx="5025">
                  <c:v>32010</c:v>
                </c:pt>
                <c:pt idx="5026">
                  <c:v>32015</c:v>
                </c:pt>
                <c:pt idx="5027">
                  <c:v>32020</c:v>
                </c:pt>
                <c:pt idx="5028">
                  <c:v>32025</c:v>
                </c:pt>
                <c:pt idx="5029">
                  <c:v>32030</c:v>
                </c:pt>
                <c:pt idx="5030">
                  <c:v>32035</c:v>
                </c:pt>
                <c:pt idx="5031">
                  <c:v>32040</c:v>
                </c:pt>
                <c:pt idx="5032">
                  <c:v>32045</c:v>
                </c:pt>
                <c:pt idx="5033">
                  <c:v>32050</c:v>
                </c:pt>
                <c:pt idx="5034">
                  <c:v>32055</c:v>
                </c:pt>
                <c:pt idx="5035">
                  <c:v>32060</c:v>
                </c:pt>
                <c:pt idx="5036">
                  <c:v>32065</c:v>
                </c:pt>
                <c:pt idx="5037">
                  <c:v>32070</c:v>
                </c:pt>
                <c:pt idx="5038">
                  <c:v>32075</c:v>
                </c:pt>
                <c:pt idx="5039">
                  <c:v>32080</c:v>
                </c:pt>
                <c:pt idx="5040">
                  <c:v>32085</c:v>
                </c:pt>
                <c:pt idx="5041">
                  <c:v>32090</c:v>
                </c:pt>
                <c:pt idx="5042">
                  <c:v>32095</c:v>
                </c:pt>
                <c:pt idx="5043">
                  <c:v>32100</c:v>
                </c:pt>
                <c:pt idx="5044">
                  <c:v>32105</c:v>
                </c:pt>
                <c:pt idx="5045">
                  <c:v>32120</c:v>
                </c:pt>
                <c:pt idx="5046">
                  <c:v>32125</c:v>
                </c:pt>
                <c:pt idx="5047">
                  <c:v>32128</c:v>
                </c:pt>
                <c:pt idx="5048">
                  <c:v>32129</c:v>
                </c:pt>
                <c:pt idx="5049">
                  <c:v>32130</c:v>
                </c:pt>
                <c:pt idx="5050">
                  <c:v>32135</c:v>
                </c:pt>
                <c:pt idx="5051">
                  <c:v>32140</c:v>
                </c:pt>
                <c:pt idx="5052">
                  <c:v>32145</c:v>
                </c:pt>
                <c:pt idx="5053">
                  <c:v>32150</c:v>
                </c:pt>
                <c:pt idx="5054">
                  <c:v>32155</c:v>
                </c:pt>
                <c:pt idx="5055">
                  <c:v>32160</c:v>
                </c:pt>
                <c:pt idx="5056">
                  <c:v>32165</c:v>
                </c:pt>
                <c:pt idx="5057">
                  <c:v>32170</c:v>
                </c:pt>
                <c:pt idx="5058">
                  <c:v>32175</c:v>
                </c:pt>
                <c:pt idx="5059">
                  <c:v>32185</c:v>
                </c:pt>
                <c:pt idx="5060">
                  <c:v>32190</c:v>
                </c:pt>
                <c:pt idx="5061">
                  <c:v>32195</c:v>
                </c:pt>
                <c:pt idx="5062">
                  <c:v>32200</c:v>
                </c:pt>
                <c:pt idx="5063">
                  <c:v>32205</c:v>
                </c:pt>
                <c:pt idx="5064">
                  <c:v>32210</c:v>
                </c:pt>
                <c:pt idx="5065">
                  <c:v>32215</c:v>
                </c:pt>
                <c:pt idx="5066">
                  <c:v>32219</c:v>
                </c:pt>
                <c:pt idx="5067">
                  <c:v>32220</c:v>
                </c:pt>
                <c:pt idx="5068">
                  <c:v>32225</c:v>
                </c:pt>
                <c:pt idx="5069">
                  <c:v>32230</c:v>
                </c:pt>
                <c:pt idx="5070">
                  <c:v>32235</c:v>
                </c:pt>
                <c:pt idx="5071">
                  <c:v>32238</c:v>
                </c:pt>
                <c:pt idx="5072">
                  <c:v>32240</c:v>
                </c:pt>
                <c:pt idx="5073">
                  <c:v>32243</c:v>
                </c:pt>
                <c:pt idx="5074">
                  <c:v>32245</c:v>
                </c:pt>
                <c:pt idx="5075">
                  <c:v>32250</c:v>
                </c:pt>
                <c:pt idx="5076">
                  <c:v>32255</c:v>
                </c:pt>
                <c:pt idx="5077">
                  <c:v>32260</c:v>
                </c:pt>
                <c:pt idx="5078">
                  <c:v>32263</c:v>
                </c:pt>
                <c:pt idx="5079">
                  <c:v>32265</c:v>
                </c:pt>
                <c:pt idx="5080">
                  <c:v>32270</c:v>
                </c:pt>
                <c:pt idx="5081">
                  <c:v>32275</c:v>
                </c:pt>
                <c:pt idx="5082">
                  <c:v>32276</c:v>
                </c:pt>
                <c:pt idx="5083">
                  <c:v>32280</c:v>
                </c:pt>
                <c:pt idx="5084">
                  <c:v>32285</c:v>
                </c:pt>
                <c:pt idx="5085">
                  <c:v>32290</c:v>
                </c:pt>
                <c:pt idx="5086">
                  <c:v>32295</c:v>
                </c:pt>
                <c:pt idx="5087">
                  <c:v>32299</c:v>
                </c:pt>
                <c:pt idx="5088">
                  <c:v>32300</c:v>
                </c:pt>
                <c:pt idx="5089">
                  <c:v>32305</c:v>
                </c:pt>
                <c:pt idx="5090">
                  <c:v>32315</c:v>
                </c:pt>
                <c:pt idx="5091">
                  <c:v>32320</c:v>
                </c:pt>
                <c:pt idx="5092">
                  <c:v>32325</c:v>
                </c:pt>
                <c:pt idx="5093">
                  <c:v>32330</c:v>
                </c:pt>
                <c:pt idx="5094">
                  <c:v>32335</c:v>
                </c:pt>
                <c:pt idx="5095">
                  <c:v>32340</c:v>
                </c:pt>
                <c:pt idx="5096">
                  <c:v>32345</c:v>
                </c:pt>
                <c:pt idx="5097">
                  <c:v>32348</c:v>
                </c:pt>
                <c:pt idx="5098">
                  <c:v>32350</c:v>
                </c:pt>
                <c:pt idx="5099">
                  <c:v>32355</c:v>
                </c:pt>
                <c:pt idx="5100">
                  <c:v>32360</c:v>
                </c:pt>
                <c:pt idx="5101">
                  <c:v>32365</c:v>
                </c:pt>
                <c:pt idx="5102">
                  <c:v>32370</c:v>
                </c:pt>
                <c:pt idx="5103">
                  <c:v>32375</c:v>
                </c:pt>
                <c:pt idx="5104">
                  <c:v>32380</c:v>
                </c:pt>
                <c:pt idx="5105">
                  <c:v>32385</c:v>
                </c:pt>
                <c:pt idx="5106">
                  <c:v>32390</c:v>
                </c:pt>
                <c:pt idx="5107">
                  <c:v>32395</c:v>
                </c:pt>
                <c:pt idx="5108">
                  <c:v>32400</c:v>
                </c:pt>
                <c:pt idx="5109">
                  <c:v>32405</c:v>
                </c:pt>
                <c:pt idx="5110">
                  <c:v>32410</c:v>
                </c:pt>
                <c:pt idx="5111">
                  <c:v>32415</c:v>
                </c:pt>
                <c:pt idx="5112">
                  <c:v>32420</c:v>
                </c:pt>
                <c:pt idx="5113">
                  <c:v>32425</c:v>
                </c:pt>
                <c:pt idx="5114">
                  <c:v>32430</c:v>
                </c:pt>
                <c:pt idx="5115">
                  <c:v>32435</c:v>
                </c:pt>
                <c:pt idx="5116">
                  <c:v>32440</c:v>
                </c:pt>
                <c:pt idx="5117">
                  <c:v>32445</c:v>
                </c:pt>
                <c:pt idx="5118">
                  <c:v>32447</c:v>
                </c:pt>
                <c:pt idx="5119">
                  <c:v>32450</c:v>
                </c:pt>
                <c:pt idx="5120">
                  <c:v>32455</c:v>
                </c:pt>
                <c:pt idx="5121">
                  <c:v>32460</c:v>
                </c:pt>
                <c:pt idx="5122">
                  <c:v>32465</c:v>
                </c:pt>
                <c:pt idx="5123">
                  <c:v>32470</c:v>
                </c:pt>
                <c:pt idx="5124">
                  <c:v>32475</c:v>
                </c:pt>
                <c:pt idx="5125">
                  <c:v>32480</c:v>
                </c:pt>
                <c:pt idx="5126">
                  <c:v>32485</c:v>
                </c:pt>
                <c:pt idx="5127">
                  <c:v>32490</c:v>
                </c:pt>
                <c:pt idx="5128">
                  <c:v>32495</c:v>
                </c:pt>
                <c:pt idx="5129">
                  <c:v>32500</c:v>
                </c:pt>
                <c:pt idx="5130">
                  <c:v>32505</c:v>
                </c:pt>
                <c:pt idx="5131">
                  <c:v>32510</c:v>
                </c:pt>
                <c:pt idx="5132">
                  <c:v>32515</c:v>
                </c:pt>
                <c:pt idx="5133">
                  <c:v>32520</c:v>
                </c:pt>
                <c:pt idx="5134">
                  <c:v>32525</c:v>
                </c:pt>
                <c:pt idx="5135">
                  <c:v>32530</c:v>
                </c:pt>
                <c:pt idx="5136">
                  <c:v>32535</c:v>
                </c:pt>
                <c:pt idx="5137">
                  <c:v>32538</c:v>
                </c:pt>
                <c:pt idx="5138">
                  <c:v>32540</c:v>
                </c:pt>
                <c:pt idx="5139">
                  <c:v>32545</c:v>
                </c:pt>
                <c:pt idx="5140">
                  <c:v>32550</c:v>
                </c:pt>
                <c:pt idx="5141">
                  <c:v>32555</c:v>
                </c:pt>
                <c:pt idx="5142">
                  <c:v>32560</c:v>
                </c:pt>
                <c:pt idx="5143">
                  <c:v>32570</c:v>
                </c:pt>
                <c:pt idx="5144">
                  <c:v>32575</c:v>
                </c:pt>
                <c:pt idx="5145">
                  <c:v>32576</c:v>
                </c:pt>
                <c:pt idx="5146">
                  <c:v>32580</c:v>
                </c:pt>
                <c:pt idx="5147">
                  <c:v>32590</c:v>
                </c:pt>
                <c:pt idx="5148">
                  <c:v>32595</c:v>
                </c:pt>
                <c:pt idx="5149">
                  <c:v>32600</c:v>
                </c:pt>
                <c:pt idx="5150">
                  <c:v>32604</c:v>
                </c:pt>
                <c:pt idx="5151">
                  <c:v>32605</c:v>
                </c:pt>
                <c:pt idx="5152">
                  <c:v>32615</c:v>
                </c:pt>
                <c:pt idx="5153">
                  <c:v>32620</c:v>
                </c:pt>
                <c:pt idx="5154">
                  <c:v>32625</c:v>
                </c:pt>
                <c:pt idx="5155">
                  <c:v>32635</c:v>
                </c:pt>
                <c:pt idx="5156">
                  <c:v>32640</c:v>
                </c:pt>
                <c:pt idx="5157">
                  <c:v>32645</c:v>
                </c:pt>
                <c:pt idx="5158">
                  <c:v>32650</c:v>
                </c:pt>
                <c:pt idx="5159">
                  <c:v>32655</c:v>
                </c:pt>
                <c:pt idx="5160">
                  <c:v>32660</c:v>
                </c:pt>
                <c:pt idx="5161">
                  <c:v>32665</c:v>
                </c:pt>
                <c:pt idx="5162">
                  <c:v>32670</c:v>
                </c:pt>
                <c:pt idx="5163">
                  <c:v>32675</c:v>
                </c:pt>
                <c:pt idx="5164">
                  <c:v>32680</c:v>
                </c:pt>
                <c:pt idx="5165">
                  <c:v>32685</c:v>
                </c:pt>
                <c:pt idx="5166">
                  <c:v>32690</c:v>
                </c:pt>
                <c:pt idx="5167">
                  <c:v>32695</c:v>
                </c:pt>
                <c:pt idx="5168">
                  <c:v>32700</c:v>
                </c:pt>
                <c:pt idx="5169">
                  <c:v>32705</c:v>
                </c:pt>
                <c:pt idx="5170">
                  <c:v>32710</c:v>
                </c:pt>
                <c:pt idx="5171">
                  <c:v>32715</c:v>
                </c:pt>
                <c:pt idx="5172">
                  <c:v>32720</c:v>
                </c:pt>
                <c:pt idx="5173">
                  <c:v>32725</c:v>
                </c:pt>
                <c:pt idx="5174">
                  <c:v>32730</c:v>
                </c:pt>
                <c:pt idx="5175">
                  <c:v>32735</c:v>
                </c:pt>
                <c:pt idx="5176">
                  <c:v>32740</c:v>
                </c:pt>
                <c:pt idx="5177">
                  <c:v>32745</c:v>
                </c:pt>
                <c:pt idx="5178">
                  <c:v>32747</c:v>
                </c:pt>
                <c:pt idx="5179">
                  <c:v>32750</c:v>
                </c:pt>
                <c:pt idx="5180">
                  <c:v>32755</c:v>
                </c:pt>
                <c:pt idx="5181">
                  <c:v>32760</c:v>
                </c:pt>
                <c:pt idx="5182">
                  <c:v>32765</c:v>
                </c:pt>
                <c:pt idx="5183">
                  <c:v>32770</c:v>
                </c:pt>
                <c:pt idx="5184">
                  <c:v>32775</c:v>
                </c:pt>
                <c:pt idx="5185">
                  <c:v>32780</c:v>
                </c:pt>
                <c:pt idx="5186">
                  <c:v>32785</c:v>
                </c:pt>
                <c:pt idx="5187">
                  <c:v>32790</c:v>
                </c:pt>
                <c:pt idx="5188">
                  <c:v>32795</c:v>
                </c:pt>
                <c:pt idx="5189">
                  <c:v>32800</c:v>
                </c:pt>
                <c:pt idx="5190">
                  <c:v>32805</c:v>
                </c:pt>
                <c:pt idx="5191">
                  <c:v>32810</c:v>
                </c:pt>
                <c:pt idx="5192">
                  <c:v>32814</c:v>
                </c:pt>
                <c:pt idx="5193">
                  <c:v>32815</c:v>
                </c:pt>
                <c:pt idx="5194">
                  <c:v>32820</c:v>
                </c:pt>
                <c:pt idx="5195">
                  <c:v>32825</c:v>
                </c:pt>
                <c:pt idx="5196">
                  <c:v>32830</c:v>
                </c:pt>
                <c:pt idx="5197">
                  <c:v>32832</c:v>
                </c:pt>
                <c:pt idx="5198">
                  <c:v>32835</c:v>
                </c:pt>
                <c:pt idx="5199">
                  <c:v>32845</c:v>
                </c:pt>
                <c:pt idx="5200">
                  <c:v>32849</c:v>
                </c:pt>
                <c:pt idx="5201">
                  <c:v>32850</c:v>
                </c:pt>
                <c:pt idx="5202">
                  <c:v>32852</c:v>
                </c:pt>
                <c:pt idx="5203">
                  <c:v>32855</c:v>
                </c:pt>
                <c:pt idx="5204">
                  <c:v>32860</c:v>
                </c:pt>
                <c:pt idx="5205">
                  <c:v>32870</c:v>
                </c:pt>
                <c:pt idx="5206">
                  <c:v>32875</c:v>
                </c:pt>
                <c:pt idx="5207">
                  <c:v>32880</c:v>
                </c:pt>
                <c:pt idx="5208">
                  <c:v>32890</c:v>
                </c:pt>
                <c:pt idx="5209">
                  <c:v>32895</c:v>
                </c:pt>
                <c:pt idx="5210">
                  <c:v>32900</c:v>
                </c:pt>
                <c:pt idx="5211">
                  <c:v>32905</c:v>
                </c:pt>
                <c:pt idx="5212">
                  <c:v>32910</c:v>
                </c:pt>
                <c:pt idx="5213">
                  <c:v>32915</c:v>
                </c:pt>
                <c:pt idx="5214">
                  <c:v>32920</c:v>
                </c:pt>
                <c:pt idx="5215">
                  <c:v>32925</c:v>
                </c:pt>
                <c:pt idx="5216">
                  <c:v>32930</c:v>
                </c:pt>
                <c:pt idx="5217">
                  <c:v>32935</c:v>
                </c:pt>
                <c:pt idx="5218">
                  <c:v>32940</c:v>
                </c:pt>
                <c:pt idx="5219">
                  <c:v>32945</c:v>
                </c:pt>
                <c:pt idx="5220">
                  <c:v>32949</c:v>
                </c:pt>
                <c:pt idx="5221">
                  <c:v>32950</c:v>
                </c:pt>
                <c:pt idx="5222">
                  <c:v>32954</c:v>
                </c:pt>
                <c:pt idx="5223">
                  <c:v>32955</c:v>
                </c:pt>
                <c:pt idx="5224">
                  <c:v>32960</c:v>
                </c:pt>
                <c:pt idx="5225">
                  <c:v>32965</c:v>
                </c:pt>
                <c:pt idx="5226">
                  <c:v>32970</c:v>
                </c:pt>
                <c:pt idx="5227">
                  <c:v>32975</c:v>
                </c:pt>
                <c:pt idx="5228">
                  <c:v>32980</c:v>
                </c:pt>
                <c:pt idx="5229">
                  <c:v>32987</c:v>
                </c:pt>
                <c:pt idx="5230">
                  <c:v>32988</c:v>
                </c:pt>
                <c:pt idx="5231">
                  <c:v>32990</c:v>
                </c:pt>
                <c:pt idx="5232">
                  <c:v>32995</c:v>
                </c:pt>
                <c:pt idx="5233">
                  <c:v>33000</c:v>
                </c:pt>
                <c:pt idx="5234">
                  <c:v>33005</c:v>
                </c:pt>
                <c:pt idx="5235">
                  <c:v>33008</c:v>
                </c:pt>
                <c:pt idx="5236">
                  <c:v>33010</c:v>
                </c:pt>
                <c:pt idx="5237">
                  <c:v>33015</c:v>
                </c:pt>
                <c:pt idx="5238">
                  <c:v>33025</c:v>
                </c:pt>
                <c:pt idx="5239">
                  <c:v>33030</c:v>
                </c:pt>
                <c:pt idx="5240">
                  <c:v>33034</c:v>
                </c:pt>
                <c:pt idx="5241">
                  <c:v>33035</c:v>
                </c:pt>
                <c:pt idx="5242">
                  <c:v>33045</c:v>
                </c:pt>
                <c:pt idx="5243">
                  <c:v>33050</c:v>
                </c:pt>
                <c:pt idx="5244">
                  <c:v>33055</c:v>
                </c:pt>
                <c:pt idx="5245">
                  <c:v>33056</c:v>
                </c:pt>
                <c:pt idx="5246">
                  <c:v>33060</c:v>
                </c:pt>
                <c:pt idx="5247">
                  <c:v>33065</c:v>
                </c:pt>
                <c:pt idx="5248">
                  <c:v>33070</c:v>
                </c:pt>
                <c:pt idx="5249">
                  <c:v>33080</c:v>
                </c:pt>
                <c:pt idx="5250">
                  <c:v>33085</c:v>
                </c:pt>
                <c:pt idx="5251">
                  <c:v>33090</c:v>
                </c:pt>
                <c:pt idx="5252">
                  <c:v>33095</c:v>
                </c:pt>
                <c:pt idx="5253">
                  <c:v>33100</c:v>
                </c:pt>
                <c:pt idx="5254">
                  <c:v>33110</c:v>
                </c:pt>
                <c:pt idx="5255">
                  <c:v>33114</c:v>
                </c:pt>
                <c:pt idx="5256">
                  <c:v>33115</c:v>
                </c:pt>
                <c:pt idx="5257">
                  <c:v>33120</c:v>
                </c:pt>
                <c:pt idx="5258">
                  <c:v>33125</c:v>
                </c:pt>
                <c:pt idx="5259">
                  <c:v>33127</c:v>
                </c:pt>
                <c:pt idx="5260">
                  <c:v>33130</c:v>
                </c:pt>
                <c:pt idx="5261">
                  <c:v>33132</c:v>
                </c:pt>
                <c:pt idx="5262">
                  <c:v>33135</c:v>
                </c:pt>
                <c:pt idx="5263">
                  <c:v>33139</c:v>
                </c:pt>
                <c:pt idx="5264">
                  <c:v>33140</c:v>
                </c:pt>
                <c:pt idx="5265">
                  <c:v>33145</c:v>
                </c:pt>
                <c:pt idx="5266">
                  <c:v>33150</c:v>
                </c:pt>
                <c:pt idx="5267">
                  <c:v>33152</c:v>
                </c:pt>
                <c:pt idx="5268">
                  <c:v>33155</c:v>
                </c:pt>
                <c:pt idx="5269">
                  <c:v>33160</c:v>
                </c:pt>
                <c:pt idx="5270">
                  <c:v>33165</c:v>
                </c:pt>
                <c:pt idx="5271">
                  <c:v>33170</c:v>
                </c:pt>
                <c:pt idx="5272">
                  <c:v>33175</c:v>
                </c:pt>
                <c:pt idx="5273">
                  <c:v>33180</c:v>
                </c:pt>
                <c:pt idx="5274">
                  <c:v>33190</c:v>
                </c:pt>
                <c:pt idx="5275">
                  <c:v>33195</c:v>
                </c:pt>
                <c:pt idx="5276">
                  <c:v>33200</c:v>
                </c:pt>
                <c:pt idx="5277">
                  <c:v>33205</c:v>
                </c:pt>
                <c:pt idx="5278">
                  <c:v>33210</c:v>
                </c:pt>
                <c:pt idx="5279">
                  <c:v>33215</c:v>
                </c:pt>
                <c:pt idx="5280">
                  <c:v>33220</c:v>
                </c:pt>
                <c:pt idx="5281">
                  <c:v>33225</c:v>
                </c:pt>
                <c:pt idx="5282">
                  <c:v>33230</c:v>
                </c:pt>
                <c:pt idx="5283">
                  <c:v>33235</c:v>
                </c:pt>
                <c:pt idx="5284">
                  <c:v>33238</c:v>
                </c:pt>
                <c:pt idx="5285">
                  <c:v>33240</c:v>
                </c:pt>
                <c:pt idx="5286">
                  <c:v>33245</c:v>
                </c:pt>
                <c:pt idx="5287">
                  <c:v>33250</c:v>
                </c:pt>
                <c:pt idx="5288">
                  <c:v>33255</c:v>
                </c:pt>
                <c:pt idx="5289">
                  <c:v>33260</c:v>
                </c:pt>
                <c:pt idx="5290">
                  <c:v>33270</c:v>
                </c:pt>
                <c:pt idx="5291">
                  <c:v>33275</c:v>
                </c:pt>
                <c:pt idx="5292">
                  <c:v>33280</c:v>
                </c:pt>
                <c:pt idx="5293">
                  <c:v>33285</c:v>
                </c:pt>
                <c:pt idx="5294">
                  <c:v>33290</c:v>
                </c:pt>
                <c:pt idx="5295">
                  <c:v>33295</c:v>
                </c:pt>
                <c:pt idx="5296">
                  <c:v>33300</c:v>
                </c:pt>
                <c:pt idx="5297">
                  <c:v>33308</c:v>
                </c:pt>
                <c:pt idx="5298">
                  <c:v>33310</c:v>
                </c:pt>
                <c:pt idx="5299">
                  <c:v>33315</c:v>
                </c:pt>
                <c:pt idx="5300">
                  <c:v>33320</c:v>
                </c:pt>
                <c:pt idx="5301">
                  <c:v>33325</c:v>
                </c:pt>
                <c:pt idx="5302">
                  <c:v>33328</c:v>
                </c:pt>
                <c:pt idx="5303">
                  <c:v>33330</c:v>
                </c:pt>
                <c:pt idx="5304">
                  <c:v>33334</c:v>
                </c:pt>
                <c:pt idx="5305">
                  <c:v>33335</c:v>
                </c:pt>
                <c:pt idx="5306">
                  <c:v>33340</c:v>
                </c:pt>
                <c:pt idx="5307">
                  <c:v>33345</c:v>
                </c:pt>
                <c:pt idx="5308">
                  <c:v>33350</c:v>
                </c:pt>
                <c:pt idx="5309">
                  <c:v>33355</c:v>
                </c:pt>
                <c:pt idx="5310">
                  <c:v>33360</c:v>
                </c:pt>
                <c:pt idx="5311">
                  <c:v>33365</c:v>
                </c:pt>
                <c:pt idx="5312">
                  <c:v>33370</c:v>
                </c:pt>
                <c:pt idx="5313">
                  <c:v>33375</c:v>
                </c:pt>
                <c:pt idx="5314">
                  <c:v>33380</c:v>
                </c:pt>
                <c:pt idx="5315">
                  <c:v>33385</c:v>
                </c:pt>
                <c:pt idx="5316">
                  <c:v>33390</c:v>
                </c:pt>
                <c:pt idx="5317">
                  <c:v>33395</c:v>
                </c:pt>
                <c:pt idx="5318">
                  <c:v>33400</c:v>
                </c:pt>
                <c:pt idx="5319">
                  <c:v>33405</c:v>
                </c:pt>
                <c:pt idx="5320">
                  <c:v>33410</c:v>
                </c:pt>
                <c:pt idx="5321">
                  <c:v>33415</c:v>
                </c:pt>
                <c:pt idx="5322">
                  <c:v>33420</c:v>
                </c:pt>
                <c:pt idx="5323">
                  <c:v>33425</c:v>
                </c:pt>
                <c:pt idx="5324">
                  <c:v>33427</c:v>
                </c:pt>
                <c:pt idx="5325">
                  <c:v>33430</c:v>
                </c:pt>
                <c:pt idx="5326">
                  <c:v>33435</c:v>
                </c:pt>
                <c:pt idx="5327">
                  <c:v>33438</c:v>
                </c:pt>
                <c:pt idx="5328">
                  <c:v>33440</c:v>
                </c:pt>
                <c:pt idx="5329">
                  <c:v>33445</c:v>
                </c:pt>
                <c:pt idx="5330">
                  <c:v>33450</c:v>
                </c:pt>
                <c:pt idx="5331">
                  <c:v>33455</c:v>
                </c:pt>
                <c:pt idx="5332">
                  <c:v>33460</c:v>
                </c:pt>
                <c:pt idx="5333">
                  <c:v>33465</c:v>
                </c:pt>
                <c:pt idx="5334">
                  <c:v>33470</c:v>
                </c:pt>
                <c:pt idx="5335">
                  <c:v>33475</c:v>
                </c:pt>
                <c:pt idx="5336">
                  <c:v>33480</c:v>
                </c:pt>
                <c:pt idx="5337">
                  <c:v>33490</c:v>
                </c:pt>
                <c:pt idx="5338">
                  <c:v>33495</c:v>
                </c:pt>
                <c:pt idx="5339">
                  <c:v>33500</c:v>
                </c:pt>
                <c:pt idx="5340">
                  <c:v>33505</c:v>
                </c:pt>
                <c:pt idx="5341">
                  <c:v>33510</c:v>
                </c:pt>
                <c:pt idx="5342">
                  <c:v>33515</c:v>
                </c:pt>
                <c:pt idx="5343">
                  <c:v>33520</c:v>
                </c:pt>
                <c:pt idx="5344">
                  <c:v>33525</c:v>
                </c:pt>
                <c:pt idx="5345">
                  <c:v>33530</c:v>
                </c:pt>
                <c:pt idx="5346">
                  <c:v>33535</c:v>
                </c:pt>
                <c:pt idx="5347">
                  <c:v>33540</c:v>
                </c:pt>
                <c:pt idx="5348">
                  <c:v>33545</c:v>
                </c:pt>
                <c:pt idx="5349">
                  <c:v>33550</c:v>
                </c:pt>
                <c:pt idx="5350">
                  <c:v>33555</c:v>
                </c:pt>
                <c:pt idx="5351">
                  <c:v>33560</c:v>
                </c:pt>
                <c:pt idx="5352">
                  <c:v>33570</c:v>
                </c:pt>
                <c:pt idx="5353">
                  <c:v>33575</c:v>
                </c:pt>
                <c:pt idx="5354">
                  <c:v>33580</c:v>
                </c:pt>
                <c:pt idx="5355">
                  <c:v>33590</c:v>
                </c:pt>
                <c:pt idx="5356">
                  <c:v>33595</c:v>
                </c:pt>
                <c:pt idx="5357">
                  <c:v>33600</c:v>
                </c:pt>
                <c:pt idx="5358">
                  <c:v>33605</c:v>
                </c:pt>
                <c:pt idx="5359">
                  <c:v>33610</c:v>
                </c:pt>
                <c:pt idx="5360">
                  <c:v>33615</c:v>
                </c:pt>
                <c:pt idx="5361">
                  <c:v>33620</c:v>
                </c:pt>
                <c:pt idx="5362">
                  <c:v>33625</c:v>
                </c:pt>
                <c:pt idx="5363">
                  <c:v>33630</c:v>
                </c:pt>
                <c:pt idx="5364">
                  <c:v>33635</c:v>
                </c:pt>
                <c:pt idx="5365">
                  <c:v>33640</c:v>
                </c:pt>
                <c:pt idx="5366">
                  <c:v>33645</c:v>
                </c:pt>
                <c:pt idx="5367">
                  <c:v>33650</c:v>
                </c:pt>
                <c:pt idx="5368">
                  <c:v>33655</c:v>
                </c:pt>
                <c:pt idx="5369">
                  <c:v>33660</c:v>
                </c:pt>
                <c:pt idx="5370">
                  <c:v>33670</c:v>
                </c:pt>
                <c:pt idx="5371">
                  <c:v>33675</c:v>
                </c:pt>
                <c:pt idx="5372">
                  <c:v>33680</c:v>
                </c:pt>
                <c:pt idx="5373">
                  <c:v>33685</c:v>
                </c:pt>
                <c:pt idx="5374">
                  <c:v>33692</c:v>
                </c:pt>
                <c:pt idx="5375">
                  <c:v>33695</c:v>
                </c:pt>
                <c:pt idx="5376">
                  <c:v>33700</c:v>
                </c:pt>
                <c:pt idx="5377">
                  <c:v>33710</c:v>
                </c:pt>
                <c:pt idx="5378">
                  <c:v>33715</c:v>
                </c:pt>
                <c:pt idx="5379">
                  <c:v>33720</c:v>
                </c:pt>
                <c:pt idx="5380">
                  <c:v>33725</c:v>
                </c:pt>
                <c:pt idx="5381">
                  <c:v>33730</c:v>
                </c:pt>
                <c:pt idx="5382">
                  <c:v>33735</c:v>
                </c:pt>
                <c:pt idx="5383">
                  <c:v>33740</c:v>
                </c:pt>
                <c:pt idx="5384">
                  <c:v>33745</c:v>
                </c:pt>
                <c:pt idx="5385">
                  <c:v>33750</c:v>
                </c:pt>
                <c:pt idx="5386">
                  <c:v>33755</c:v>
                </c:pt>
                <c:pt idx="5387">
                  <c:v>33760</c:v>
                </c:pt>
                <c:pt idx="5388">
                  <c:v>33770</c:v>
                </c:pt>
                <c:pt idx="5389">
                  <c:v>33775</c:v>
                </c:pt>
                <c:pt idx="5390">
                  <c:v>33780</c:v>
                </c:pt>
                <c:pt idx="5391">
                  <c:v>33785</c:v>
                </c:pt>
                <c:pt idx="5392">
                  <c:v>33790</c:v>
                </c:pt>
                <c:pt idx="5393">
                  <c:v>33795</c:v>
                </c:pt>
                <c:pt idx="5394">
                  <c:v>33799</c:v>
                </c:pt>
                <c:pt idx="5395">
                  <c:v>33800</c:v>
                </c:pt>
                <c:pt idx="5396">
                  <c:v>33805</c:v>
                </c:pt>
                <c:pt idx="5397">
                  <c:v>33810</c:v>
                </c:pt>
                <c:pt idx="5398">
                  <c:v>33820</c:v>
                </c:pt>
                <c:pt idx="5399">
                  <c:v>33825</c:v>
                </c:pt>
                <c:pt idx="5400">
                  <c:v>33830</c:v>
                </c:pt>
                <c:pt idx="5401">
                  <c:v>33835</c:v>
                </c:pt>
                <c:pt idx="5402">
                  <c:v>33840</c:v>
                </c:pt>
                <c:pt idx="5403">
                  <c:v>33841</c:v>
                </c:pt>
                <c:pt idx="5404">
                  <c:v>33845</c:v>
                </c:pt>
                <c:pt idx="5405">
                  <c:v>33850</c:v>
                </c:pt>
                <c:pt idx="5406">
                  <c:v>33855</c:v>
                </c:pt>
                <c:pt idx="5407">
                  <c:v>33860</c:v>
                </c:pt>
                <c:pt idx="5408">
                  <c:v>33870</c:v>
                </c:pt>
                <c:pt idx="5409">
                  <c:v>33875</c:v>
                </c:pt>
                <c:pt idx="5410">
                  <c:v>33885</c:v>
                </c:pt>
                <c:pt idx="5411">
                  <c:v>33890</c:v>
                </c:pt>
                <c:pt idx="5412">
                  <c:v>33895</c:v>
                </c:pt>
                <c:pt idx="5413">
                  <c:v>33900</c:v>
                </c:pt>
                <c:pt idx="5414">
                  <c:v>33905</c:v>
                </c:pt>
                <c:pt idx="5415">
                  <c:v>33908</c:v>
                </c:pt>
                <c:pt idx="5416">
                  <c:v>33920</c:v>
                </c:pt>
                <c:pt idx="5417">
                  <c:v>33925</c:v>
                </c:pt>
                <c:pt idx="5418">
                  <c:v>33929</c:v>
                </c:pt>
                <c:pt idx="5419">
                  <c:v>33930</c:v>
                </c:pt>
                <c:pt idx="5420">
                  <c:v>33935</c:v>
                </c:pt>
                <c:pt idx="5421">
                  <c:v>33940</c:v>
                </c:pt>
                <c:pt idx="5422">
                  <c:v>33945</c:v>
                </c:pt>
                <c:pt idx="5423">
                  <c:v>33950</c:v>
                </c:pt>
                <c:pt idx="5424">
                  <c:v>33955</c:v>
                </c:pt>
                <c:pt idx="5425">
                  <c:v>33960</c:v>
                </c:pt>
                <c:pt idx="5426">
                  <c:v>33965</c:v>
                </c:pt>
                <c:pt idx="5427">
                  <c:v>33970</c:v>
                </c:pt>
                <c:pt idx="5428">
                  <c:v>33975</c:v>
                </c:pt>
                <c:pt idx="5429">
                  <c:v>33980</c:v>
                </c:pt>
                <c:pt idx="5430">
                  <c:v>33985</c:v>
                </c:pt>
                <c:pt idx="5431">
                  <c:v>33990</c:v>
                </c:pt>
                <c:pt idx="5432">
                  <c:v>33992</c:v>
                </c:pt>
                <c:pt idx="5433">
                  <c:v>33995</c:v>
                </c:pt>
                <c:pt idx="5434">
                  <c:v>34000</c:v>
                </c:pt>
                <c:pt idx="5435">
                  <c:v>34005</c:v>
                </c:pt>
                <c:pt idx="5436">
                  <c:v>34010</c:v>
                </c:pt>
                <c:pt idx="5437">
                  <c:v>34015</c:v>
                </c:pt>
                <c:pt idx="5438">
                  <c:v>34020</c:v>
                </c:pt>
                <c:pt idx="5439">
                  <c:v>34025</c:v>
                </c:pt>
                <c:pt idx="5440">
                  <c:v>34028</c:v>
                </c:pt>
                <c:pt idx="5441">
                  <c:v>34030</c:v>
                </c:pt>
                <c:pt idx="5442">
                  <c:v>34035</c:v>
                </c:pt>
                <c:pt idx="5443">
                  <c:v>34040</c:v>
                </c:pt>
                <c:pt idx="5444">
                  <c:v>34045</c:v>
                </c:pt>
                <c:pt idx="5445">
                  <c:v>34050</c:v>
                </c:pt>
                <c:pt idx="5446">
                  <c:v>34055</c:v>
                </c:pt>
                <c:pt idx="5447">
                  <c:v>34060</c:v>
                </c:pt>
                <c:pt idx="5448">
                  <c:v>34065</c:v>
                </c:pt>
                <c:pt idx="5449">
                  <c:v>34070</c:v>
                </c:pt>
                <c:pt idx="5450">
                  <c:v>34075</c:v>
                </c:pt>
                <c:pt idx="5451">
                  <c:v>34080</c:v>
                </c:pt>
                <c:pt idx="5452">
                  <c:v>34085</c:v>
                </c:pt>
                <c:pt idx="5453">
                  <c:v>34090</c:v>
                </c:pt>
                <c:pt idx="5454">
                  <c:v>34095</c:v>
                </c:pt>
                <c:pt idx="5455">
                  <c:v>34100</c:v>
                </c:pt>
                <c:pt idx="5456">
                  <c:v>34110</c:v>
                </c:pt>
                <c:pt idx="5457">
                  <c:v>34115</c:v>
                </c:pt>
                <c:pt idx="5458">
                  <c:v>34120</c:v>
                </c:pt>
                <c:pt idx="5459">
                  <c:v>34125</c:v>
                </c:pt>
                <c:pt idx="5460">
                  <c:v>34130</c:v>
                </c:pt>
                <c:pt idx="5461">
                  <c:v>34135</c:v>
                </c:pt>
                <c:pt idx="5462">
                  <c:v>34140</c:v>
                </c:pt>
                <c:pt idx="5463">
                  <c:v>34145</c:v>
                </c:pt>
                <c:pt idx="5464">
                  <c:v>34150</c:v>
                </c:pt>
                <c:pt idx="5465">
                  <c:v>34160</c:v>
                </c:pt>
                <c:pt idx="5466">
                  <c:v>34165</c:v>
                </c:pt>
                <c:pt idx="5467">
                  <c:v>34170</c:v>
                </c:pt>
                <c:pt idx="5468">
                  <c:v>34175</c:v>
                </c:pt>
                <c:pt idx="5469">
                  <c:v>34180</c:v>
                </c:pt>
                <c:pt idx="5470">
                  <c:v>34185</c:v>
                </c:pt>
                <c:pt idx="5471">
                  <c:v>34190</c:v>
                </c:pt>
                <c:pt idx="5472">
                  <c:v>34195</c:v>
                </c:pt>
                <c:pt idx="5473">
                  <c:v>34200</c:v>
                </c:pt>
                <c:pt idx="5474">
                  <c:v>34205</c:v>
                </c:pt>
                <c:pt idx="5475">
                  <c:v>34215</c:v>
                </c:pt>
                <c:pt idx="5476">
                  <c:v>34220</c:v>
                </c:pt>
                <c:pt idx="5477">
                  <c:v>34222</c:v>
                </c:pt>
                <c:pt idx="5478">
                  <c:v>34225</c:v>
                </c:pt>
                <c:pt idx="5479">
                  <c:v>34235</c:v>
                </c:pt>
                <c:pt idx="5480">
                  <c:v>34240</c:v>
                </c:pt>
                <c:pt idx="5481">
                  <c:v>34245</c:v>
                </c:pt>
                <c:pt idx="5482">
                  <c:v>34250</c:v>
                </c:pt>
                <c:pt idx="5483">
                  <c:v>34253</c:v>
                </c:pt>
                <c:pt idx="5484">
                  <c:v>34255</c:v>
                </c:pt>
                <c:pt idx="5485">
                  <c:v>34260</c:v>
                </c:pt>
                <c:pt idx="5486">
                  <c:v>34265</c:v>
                </c:pt>
                <c:pt idx="5487">
                  <c:v>34270</c:v>
                </c:pt>
                <c:pt idx="5488">
                  <c:v>34280</c:v>
                </c:pt>
                <c:pt idx="5489">
                  <c:v>34285</c:v>
                </c:pt>
                <c:pt idx="5490">
                  <c:v>34290</c:v>
                </c:pt>
                <c:pt idx="5491">
                  <c:v>34295</c:v>
                </c:pt>
                <c:pt idx="5492">
                  <c:v>34300</c:v>
                </c:pt>
                <c:pt idx="5493">
                  <c:v>34305</c:v>
                </c:pt>
                <c:pt idx="5494">
                  <c:v>34310</c:v>
                </c:pt>
                <c:pt idx="5495">
                  <c:v>34318</c:v>
                </c:pt>
                <c:pt idx="5496">
                  <c:v>34320</c:v>
                </c:pt>
                <c:pt idx="5497">
                  <c:v>34325</c:v>
                </c:pt>
                <c:pt idx="5498">
                  <c:v>34328</c:v>
                </c:pt>
                <c:pt idx="5499">
                  <c:v>34330</c:v>
                </c:pt>
                <c:pt idx="5500">
                  <c:v>34335</c:v>
                </c:pt>
                <c:pt idx="5501">
                  <c:v>34340</c:v>
                </c:pt>
                <c:pt idx="5502">
                  <c:v>34345</c:v>
                </c:pt>
                <c:pt idx="5503">
                  <c:v>34350</c:v>
                </c:pt>
                <c:pt idx="5504">
                  <c:v>34360</c:v>
                </c:pt>
                <c:pt idx="5505">
                  <c:v>34365</c:v>
                </c:pt>
                <c:pt idx="5506">
                  <c:v>34370</c:v>
                </c:pt>
                <c:pt idx="5507">
                  <c:v>34380</c:v>
                </c:pt>
                <c:pt idx="5508">
                  <c:v>34385</c:v>
                </c:pt>
                <c:pt idx="5509">
                  <c:v>34390</c:v>
                </c:pt>
                <c:pt idx="5510">
                  <c:v>34395</c:v>
                </c:pt>
                <c:pt idx="5511">
                  <c:v>34400</c:v>
                </c:pt>
                <c:pt idx="5512">
                  <c:v>34405</c:v>
                </c:pt>
                <c:pt idx="5513">
                  <c:v>34410</c:v>
                </c:pt>
                <c:pt idx="5514">
                  <c:v>34415</c:v>
                </c:pt>
                <c:pt idx="5515">
                  <c:v>34420</c:v>
                </c:pt>
                <c:pt idx="5516">
                  <c:v>34425</c:v>
                </c:pt>
                <c:pt idx="5517">
                  <c:v>34430</c:v>
                </c:pt>
                <c:pt idx="5518">
                  <c:v>34440</c:v>
                </c:pt>
                <c:pt idx="5519">
                  <c:v>34445</c:v>
                </c:pt>
                <c:pt idx="5520">
                  <c:v>34450</c:v>
                </c:pt>
                <c:pt idx="5521">
                  <c:v>34455</c:v>
                </c:pt>
                <c:pt idx="5522">
                  <c:v>34460</c:v>
                </c:pt>
                <c:pt idx="5523">
                  <c:v>34465</c:v>
                </c:pt>
                <c:pt idx="5524">
                  <c:v>34468</c:v>
                </c:pt>
                <c:pt idx="5525">
                  <c:v>34470</c:v>
                </c:pt>
                <c:pt idx="5526">
                  <c:v>34475</c:v>
                </c:pt>
                <c:pt idx="5527">
                  <c:v>34485</c:v>
                </c:pt>
                <c:pt idx="5528">
                  <c:v>34490</c:v>
                </c:pt>
                <c:pt idx="5529">
                  <c:v>34495</c:v>
                </c:pt>
                <c:pt idx="5530">
                  <c:v>34500</c:v>
                </c:pt>
                <c:pt idx="5531">
                  <c:v>34505</c:v>
                </c:pt>
                <c:pt idx="5532">
                  <c:v>34510</c:v>
                </c:pt>
                <c:pt idx="5533">
                  <c:v>34520</c:v>
                </c:pt>
                <c:pt idx="5534">
                  <c:v>34522</c:v>
                </c:pt>
                <c:pt idx="5535">
                  <c:v>34525</c:v>
                </c:pt>
                <c:pt idx="5536">
                  <c:v>34530</c:v>
                </c:pt>
                <c:pt idx="5537">
                  <c:v>34535</c:v>
                </c:pt>
                <c:pt idx="5538">
                  <c:v>34540</c:v>
                </c:pt>
                <c:pt idx="5539">
                  <c:v>34545</c:v>
                </c:pt>
                <c:pt idx="5540">
                  <c:v>34550</c:v>
                </c:pt>
                <c:pt idx="5541">
                  <c:v>34555</c:v>
                </c:pt>
                <c:pt idx="5542">
                  <c:v>34560</c:v>
                </c:pt>
                <c:pt idx="5543">
                  <c:v>34565</c:v>
                </c:pt>
                <c:pt idx="5544">
                  <c:v>34570</c:v>
                </c:pt>
                <c:pt idx="5545">
                  <c:v>34580</c:v>
                </c:pt>
                <c:pt idx="5546">
                  <c:v>34585</c:v>
                </c:pt>
                <c:pt idx="5547">
                  <c:v>34590</c:v>
                </c:pt>
                <c:pt idx="5548">
                  <c:v>34595</c:v>
                </c:pt>
                <c:pt idx="5549">
                  <c:v>34600</c:v>
                </c:pt>
                <c:pt idx="5550">
                  <c:v>34605</c:v>
                </c:pt>
                <c:pt idx="5551">
                  <c:v>34610</c:v>
                </c:pt>
                <c:pt idx="5552">
                  <c:v>34615</c:v>
                </c:pt>
                <c:pt idx="5553">
                  <c:v>34620</c:v>
                </c:pt>
                <c:pt idx="5554">
                  <c:v>34625</c:v>
                </c:pt>
                <c:pt idx="5555">
                  <c:v>34630</c:v>
                </c:pt>
                <c:pt idx="5556">
                  <c:v>34635</c:v>
                </c:pt>
                <c:pt idx="5557">
                  <c:v>34640</c:v>
                </c:pt>
                <c:pt idx="5558">
                  <c:v>34645</c:v>
                </c:pt>
                <c:pt idx="5559">
                  <c:v>34650</c:v>
                </c:pt>
                <c:pt idx="5560">
                  <c:v>34655</c:v>
                </c:pt>
                <c:pt idx="5561">
                  <c:v>34660</c:v>
                </c:pt>
                <c:pt idx="5562">
                  <c:v>34665</c:v>
                </c:pt>
                <c:pt idx="5563">
                  <c:v>34670</c:v>
                </c:pt>
                <c:pt idx="5564">
                  <c:v>34675</c:v>
                </c:pt>
                <c:pt idx="5565">
                  <c:v>34680</c:v>
                </c:pt>
                <c:pt idx="5566">
                  <c:v>34685</c:v>
                </c:pt>
                <c:pt idx="5567">
                  <c:v>34690</c:v>
                </c:pt>
                <c:pt idx="5568">
                  <c:v>34695</c:v>
                </c:pt>
                <c:pt idx="5569">
                  <c:v>34700</c:v>
                </c:pt>
                <c:pt idx="5570">
                  <c:v>34705</c:v>
                </c:pt>
                <c:pt idx="5571">
                  <c:v>34710</c:v>
                </c:pt>
                <c:pt idx="5572">
                  <c:v>34718</c:v>
                </c:pt>
                <c:pt idx="5573">
                  <c:v>34720</c:v>
                </c:pt>
                <c:pt idx="5574">
                  <c:v>34725</c:v>
                </c:pt>
                <c:pt idx="5575">
                  <c:v>34730</c:v>
                </c:pt>
                <c:pt idx="5576">
                  <c:v>34740</c:v>
                </c:pt>
                <c:pt idx="5577">
                  <c:v>34745</c:v>
                </c:pt>
                <c:pt idx="5578">
                  <c:v>34750</c:v>
                </c:pt>
                <c:pt idx="5579">
                  <c:v>34755</c:v>
                </c:pt>
                <c:pt idx="5580">
                  <c:v>34760</c:v>
                </c:pt>
                <c:pt idx="5581">
                  <c:v>34770</c:v>
                </c:pt>
                <c:pt idx="5582">
                  <c:v>34775</c:v>
                </c:pt>
                <c:pt idx="5583">
                  <c:v>34780</c:v>
                </c:pt>
                <c:pt idx="5584">
                  <c:v>34785</c:v>
                </c:pt>
                <c:pt idx="5585">
                  <c:v>34790</c:v>
                </c:pt>
                <c:pt idx="5586">
                  <c:v>34795</c:v>
                </c:pt>
                <c:pt idx="5587">
                  <c:v>34800</c:v>
                </c:pt>
                <c:pt idx="5588">
                  <c:v>34805</c:v>
                </c:pt>
                <c:pt idx="5589">
                  <c:v>34810</c:v>
                </c:pt>
                <c:pt idx="5590">
                  <c:v>34815</c:v>
                </c:pt>
                <c:pt idx="5591">
                  <c:v>34820</c:v>
                </c:pt>
                <c:pt idx="5592">
                  <c:v>34825</c:v>
                </c:pt>
                <c:pt idx="5593">
                  <c:v>34830</c:v>
                </c:pt>
                <c:pt idx="5594">
                  <c:v>34835</c:v>
                </c:pt>
                <c:pt idx="5595">
                  <c:v>34840</c:v>
                </c:pt>
                <c:pt idx="5596">
                  <c:v>34845</c:v>
                </c:pt>
                <c:pt idx="5597">
                  <c:v>34850</c:v>
                </c:pt>
                <c:pt idx="5598">
                  <c:v>34860</c:v>
                </c:pt>
                <c:pt idx="5599">
                  <c:v>34865</c:v>
                </c:pt>
                <c:pt idx="5600">
                  <c:v>34870</c:v>
                </c:pt>
                <c:pt idx="5601">
                  <c:v>34880</c:v>
                </c:pt>
                <c:pt idx="5602">
                  <c:v>34885</c:v>
                </c:pt>
                <c:pt idx="5603">
                  <c:v>34890</c:v>
                </c:pt>
                <c:pt idx="5604">
                  <c:v>34895</c:v>
                </c:pt>
                <c:pt idx="5605">
                  <c:v>34900</c:v>
                </c:pt>
                <c:pt idx="5606">
                  <c:v>34905</c:v>
                </c:pt>
                <c:pt idx="5607">
                  <c:v>34910</c:v>
                </c:pt>
                <c:pt idx="5608">
                  <c:v>34915</c:v>
                </c:pt>
                <c:pt idx="5609">
                  <c:v>34920</c:v>
                </c:pt>
                <c:pt idx="5610">
                  <c:v>34930</c:v>
                </c:pt>
                <c:pt idx="5611">
                  <c:v>34935</c:v>
                </c:pt>
                <c:pt idx="5612">
                  <c:v>34940</c:v>
                </c:pt>
                <c:pt idx="5613">
                  <c:v>34945</c:v>
                </c:pt>
                <c:pt idx="5614">
                  <c:v>34950</c:v>
                </c:pt>
                <c:pt idx="5615">
                  <c:v>34955</c:v>
                </c:pt>
                <c:pt idx="5616">
                  <c:v>34960</c:v>
                </c:pt>
                <c:pt idx="5617">
                  <c:v>34970</c:v>
                </c:pt>
                <c:pt idx="5618">
                  <c:v>34978</c:v>
                </c:pt>
                <c:pt idx="5619">
                  <c:v>34980</c:v>
                </c:pt>
                <c:pt idx="5620">
                  <c:v>34985</c:v>
                </c:pt>
                <c:pt idx="5621">
                  <c:v>34990</c:v>
                </c:pt>
                <c:pt idx="5622">
                  <c:v>34995</c:v>
                </c:pt>
                <c:pt idx="5623">
                  <c:v>35000</c:v>
                </c:pt>
                <c:pt idx="5624">
                  <c:v>35005</c:v>
                </c:pt>
                <c:pt idx="5625">
                  <c:v>35010</c:v>
                </c:pt>
                <c:pt idx="5626">
                  <c:v>35015</c:v>
                </c:pt>
                <c:pt idx="5627">
                  <c:v>35020</c:v>
                </c:pt>
                <c:pt idx="5628">
                  <c:v>35025</c:v>
                </c:pt>
                <c:pt idx="5629">
                  <c:v>35030</c:v>
                </c:pt>
                <c:pt idx="5630">
                  <c:v>35035</c:v>
                </c:pt>
                <c:pt idx="5631">
                  <c:v>35040</c:v>
                </c:pt>
                <c:pt idx="5632">
                  <c:v>35045</c:v>
                </c:pt>
                <c:pt idx="5633">
                  <c:v>35050</c:v>
                </c:pt>
                <c:pt idx="5634">
                  <c:v>35055</c:v>
                </c:pt>
                <c:pt idx="5635">
                  <c:v>35060</c:v>
                </c:pt>
                <c:pt idx="5636">
                  <c:v>35070</c:v>
                </c:pt>
                <c:pt idx="5637">
                  <c:v>35075</c:v>
                </c:pt>
                <c:pt idx="5638">
                  <c:v>35080</c:v>
                </c:pt>
                <c:pt idx="5639">
                  <c:v>35085</c:v>
                </c:pt>
                <c:pt idx="5640">
                  <c:v>35090</c:v>
                </c:pt>
                <c:pt idx="5641">
                  <c:v>35095</c:v>
                </c:pt>
                <c:pt idx="5642">
                  <c:v>35100</c:v>
                </c:pt>
                <c:pt idx="5643">
                  <c:v>35105</c:v>
                </c:pt>
                <c:pt idx="5644">
                  <c:v>35110</c:v>
                </c:pt>
                <c:pt idx="5645">
                  <c:v>35115</c:v>
                </c:pt>
                <c:pt idx="5646">
                  <c:v>35120</c:v>
                </c:pt>
                <c:pt idx="5647">
                  <c:v>35125</c:v>
                </c:pt>
                <c:pt idx="5648">
                  <c:v>35130</c:v>
                </c:pt>
                <c:pt idx="5649">
                  <c:v>35135</c:v>
                </c:pt>
                <c:pt idx="5650">
                  <c:v>35140</c:v>
                </c:pt>
                <c:pt idx="5651">
                  <c:v>35145</c:v>
                </c:pt>
                <c:pt idx="5652">
                  <c:v>35150</c:v>
                </c:pt>
                <c:pt idx="5653">
                  <c:v>35155</c:v>
                </c:pt>
                <c:pt idx="5654">
                  <c:v>35158</c:v>
                </c:pt>
                <c:pt idx="5655">
                  <c:v>35160</c:v>
                </c:pt>
                <c:pt idx="5656">
                  <c:v>35165</c:v>
                </c:pt>
                <c:pt idx="5657">
                  <c:v>35170</c:v>
                </c:pt>
                <c:pt idx="5658">
                  <c:v>35175</c:v>
                </c:pt>
                <c:pt idx="5659">
                  <c:v>35180</c:v>
                </c:pt>
                <c:pt idx="5660">
                  <c:v>35185</c:v>
                </c:pt>
                <c:pt idx="5661">
                  <c:v>35190</c:v>
                </c:pt>
                <c:pt idx="5662">
                  <c:v>35195</c:v>
                </c:pt>
                <c:pt idx="5663">
                  <c:v>35200</c:v>
                </c:pt>
                <c:pt idx="5664">
                  <c:v>35205</c:v>
                </c:pt>
                <c:pt idx="5665">
                  <c:v>35210</c:v>
                </c:pt>
                <c:pt idx="5666">
                  <c:v>35220</c:v>
                </c:pt>
                <c:pt idx="5667">
                  <c:v>35225</c:v>
                </c:pt>
                <c:pt idx="5668">
                  <c:v>35230</c:v>
                </c:pt>
                <c:pt idx="5669">
                  <c:v>35235</c:v>
                </c:pt>
                <c:pt idx="5670">
                  <c:v>35240</c:v>
                </c:pt>
                <c:pt idx="5671">
                  <c:v>35245</c:v>
                </c:pt>
                <c:pt idx="5672">
                  <c:v>35250</c:v>
                </c:pt>
                <c:pt idx="5673">
                  <c:v>35255</c:v>
                </c:pt>
                <c:pt idx="5674">
                  <c:v>35260</c:v>
                </c:pt>
                <c:pt idx="5675">
                  <c:v>35265</c:v>
                </c:pt>
                <c:pt idx="5676">
                  <c:v>35270</c:v>
                </c:pt>
                <c:pt idx="5677">
                  <c:v>35275</c:v>
                </c:pt>
                <c:pt idx="5678">
                  <c:v>35278</c:v>
                </c:pt>
                <c:pt idx="5679">
                  <c:v>35280</c:v>
                </c:pt>
                <c:pt idx="5680">
                  <c:v>35285</c:v>
                </c:pt>
                <c:pt idx="5681">
                  <c:v>35290</c:v>
                </c:pt>
                <c:pt idx="5682">
                  <c:v>35295</c:v>
                </c:pt>
                <c:pt idx="5683">
                  <c:v>35300</c:v>
                </c:pt>
                <c:pt idx="5684">
                  <c:v>35310</c:v>
                </c:pt>
                <c:pt idx="5685">
                  <c:v>35315</c:v>
                </c:pt>
                <c:pt idx="5686">
                  <c:v>35319</c:v>
                </c:pt>
                <c:pt idx="5687">
                  <c:v>35320</c:v>
                </c:pt>
                <c:pt idx="5688">
                  <c:v>35325</c:v>
                </c:pt>
                <c:pt idx="5689">
                  <c:v>35328</c:v>
                </c:pt>
                <c:pt idx="5690">
                  <c:v>35330</c:v>
                </c:pt>
                <c:pt idx="5691">
                  <c:v>35335</c:v>
                </c:pt>
                <c:pt idx="5692">
                  <c:v>35340</c:v>
                </c:pt>
                <c:pt idx="5693">
                  <c:v>35345</c:v>
                </c:pt>
                <c:pt idx="5694">
                  <c:v>35350</c:v>
                </c:pt>
                <c:pt idx="5695">
                  <c:v>35355</c:v>
                </c:pt>
                <c:pt idx="5696">
                  <c:v>35360</c:v>
                </c:pt>
                <c:pt idx="5697">
                  <c:v>35365</c:v>
                </c:pt>
                <c:pt idx="5698">
                  <c:v>35370</c:v>
                </c:pt>
                <c:pt idx="5699">
                  <c:v>35375</c:v>
                </c:pt>
                <c:pt idx="5700">
                  <c:v>35380</c:v>
                </c:pt>
                <c:pt idx="5701">
                  <c:v>35385</c:v>
                </c:pt>
                <c:pt idx="5702">
                  <c:v>35390</c:v>
                </c:pt>
                <c:pt idx="5703">
                  <c:v>35395</c:v>
                </c:pt>
                <c:pt idx="5704">
                  <c:v>35400</c:v>
                </c:pt>
                <c:pt idx="5705">
                  <c:v>35405</c:v>
                </c:pt>
                <c:pt idx="5706">
                  <c:v>35410</c:v>
                </c:pt>
                <c:pt idx="5707">
                  <c:v>35415</c:v>
                </c:pt>
                <c:pt idx="5708">
                  <c:v>35420</c:v>
                </c:pt>
                <c:pt idx="5709">
                  <c:v>35425</c:v>
                </c:pt>
                <c:pt idx="5710">
                  <c:v>35440</c:v>
                </c:pt>
                <c:pt idx="5711">
                  <c:v>35445</c:v>
                </c:pt>
                <c:pt idx="5712">
                  <c:v>35450</c:v>
                </c:pt>
                <c:pt idx="5713">
                  <c:v>35460</c:v>
                </c:pt>
                <c:pt idx="5714">
                  <c:v>35465</c:v>
                </c:pt>
                <c:pt idx="5715">
                  <c:v>35470</c:v>
                </c:pt>
                <c:pt idx="5716">
                  <c:v>35480</c:v>
                </c:pt>
                <c:pt idx="5717">
                  <c:v>35485</c:v>
                </c:pt>
                <c:pt idx="5718">
                  <c:v>35490</c:v>
                </c:pt>
                <c:pt idx="5719">
                  <c:v>35495</c:v>
                </c:pt>
                <c:pt idx="5720">
                  <c:v>35500</c:v>
                </c:pt>
                <c:pt idx="5721">
                  <c:v>35505</c:v>
                </c:pt>
                <c:pt idx="5722">
                  <c:v>35510</c:v>
                </c:pt>
                <c:pt idx="5723">
                  <c:v>35515</c:v>
                </c:pt>
                <c:pt idx="5724">
                  <c:v>35520</c:v>
                </c:pt>
                <c:pt idx="5725">
                  <c:v>35525</c:v>
                </c:pt>
                <c:pt idx="5726">
                  <c:v>35530</c:v>
                </c:pt>
                <c:pt idx="5727">
                  <c:v>35535</c:v>
                </c:pt>
                <c:pt idx="5728">
                  <c:v>35540</c:v>
                </c:pt>
                <c:pt idx="5729">
                  <c:v>35545</c:v>
                </c:pt>
                <c:pt idx="5730">
                  <c:v>35550</c:v>
                </c:pt>
                <c:pt idx="5731">
                  <c:v>35555</c:v>
                </c:pt>
                <c:pt idx="5732">
                  <c:v>35560</c:v>
                </c:pt>
                <c:pt idx="5733">
                  <c:v>35565</c:v>
                </c:pt>
                <c:pt idx="5734">
                  <c:v>35570</c:v>
                </c:pt>
                <c:pt idx="5735">
                  <c:v>35580</c:v>
                </c:pt>
                <c:pt idx="5736">
                  <c:v>35585</c:v>
                </c:pt>
                <c:pt idx="5737">
                  <c:v>35590</c:v>
                </c:pt>
                <c:pt idx="5738">
                  <c:v>35595</c:v>
                </c:pt>
                <c:pt idx="5739">
                  <c:v>35600</c:v>
                </c:pt>
                <c:pt idx="5740">
                  <c:v>35605</c:v>
                </c:pt>
                <c:pt idx="5741">
                  <c:v>35610</c:v>
                </c:pt>
                <c:pt idx="5742">
                  <c:v>35615</c:v>
                </c:pt>
                <c:pt idx="5743">
                  <c:v>35620</c:v>
                </c:pt>
                <c:pt idx="5744">
                  <c:v>35625</c:v>
                </c:pt>
                <c:pt idx="5745">
                  <c:v>35630</c:v>
                </c:pt>
                <c:pt idx="5746">
                  <c:v>35635</c:v>
                </c:pt>
                <c:pt idx="5747">
                  <c:v>35640</c:v>
                </c:pt>
                <c:pt idx="5748">
                  <c:v>35645</c:v>
                </c:pt>
                <c:pt idx="5749">
                  <c:v>35650</c:v>
                </c:pt>
                <c:pt idx="5750">
                  <c:v>35655</c:v>
                </c:pt>
                <c:pt idx="5751">
                  <c:v>35660</c:v>
                </c:pt>
                <c:pt idx="5752">
                  <c:v>35665</c:v>
                </c:pt>
                <c:pt idx="5753">
                  <c:v>35670</c:v>
                </c:pt>
                <c:pt idx="5754">
                  <c:v>35680</c:v>
                </c:pt>
                <c:pt idx="5755">
                  <c:v>35685</c:v>
                </c:pt>
                <c:pt idx="5756">
                  <c:v>35688</c:v>
                </c:pt>
                <c:pt idx="5757">
                  <c:v>35690</c:v>
                </c:pt>
                <c:pt idx="5758">
                  <c:v>35695</c:v>
                </c:pt>
                <c:pt idx="5759">
                  <c:v>35700</c:v>
                </c:pt>
                <c:pt idx="5760">
                  <c:v>35705</c:v>
                </c:pt>
                <c:pt idx="5761">
                  <c:v>35710</c:v>
                </c:pt>
                <c:pt idx="5762">
                  <c:v>35715</c:v>
                </c:pt>
                <c:pt idx="5763">
                  <c:v>35720</c:v>
                </c:pt>
                <c:pt idx="5764">
                  <c:v>35725</c:v>
                </c:pt>
                <c:pt idx="5765">
                  <c:v>35730</c:v>
                </c:pt>
                <c:pt idx="5766">
                  <c:v>35735</c:v>
                </c:pt>
                <c:pt idx="5767">
                  <c:v>35740</c:v>
                </c:pt>
                <c:pt idx="5768">
                  <c:v>35745</c:v>
                </c:pt>
                <c:pt idx="5769">
                  <c:v>35750</c:v>
                </c:pt>
                <c:pt idx="5770">
                  <c:v>35755</c:v>
                </c:pt>
                <c:pt idx="5771">
                  <c:v>35760</c:v>
                </c:pt>
                <c:pt idx="5772">
                  <c:v>35765</c:v>
                </c:pt>
                <c:pt idx="5773">
                  <c:v>35770</c:v>
                </c:pt>
                <c:pt idx="5774">
                  <c:v>35775</c:v>
                </c:pt>
                <c:pt idx="5775">
                  <c:v>35780</c:v>
                </c:pt>
                <c:pt idx="5776">
                  <c:v>35790</c:v>
                </c:pt>
                <c:pt idx="5777">
                  <c:v>35795</c:v>
                </c:pt>
                <c:pt idx="5778">
                  <c:v>35800</c:v>
                </c:pt>
                <c:pt idx="5779">
                  <c:v>35802</c:v>
                </c:pt>
                <c:pt idx="5780">
                  <c:v>35805</c:v>
                </c:pt>
                <c:pt idx="5781">
                  <c:v>35808</c:v>
                </c:pt>
                <c:pt idx="5782">
                  <c:v>35810</c:v>
                </c:pt>
                <c:pt idx="5783">
                  <c:v>35815</c:v>
                </c:pt>
                <c:pt idx="5784">
                  <c:v>35820</c:v>
                </c:pt>
                <c:pt idx="5785">
                  <c:v>35825</c:v>
                </c:pt>
                <c:pt idx="5786">
                  <c:v>35840</c:v>
                </c:pt>
                <c:pt idx="5787">
                  <c:v>35845</c:v>
                </c:pt>
                <c:pt idx="5788">
                  <c:v>35850</c:v>
                </c:pt>
                <c:pt idx="5789">
                  <c:v>35855</c:v>
                </c:pt>
                <c:pt idx="5790">
                  <c:v>35865</c:v>
                </c:pt>
                <c:pt idx="5791">
                  <c:v>35870</c:v>
                </c:pt>
                <c:pt idx="5792">
                  <c:v>35875</c:v>
                </c:pt>
                <c:pt idx="5793">
                  <c:v>35880</c:v>
                </c:pt>
                <c:pt idx="5794">
                  <c:v>35885</c:v>
                </c:pt>
                <c:pt idx="5795">
                  <c:v>35890</c:v>
                </c:pt>
                <c:pt idx="5796">
                  <c:v>35895</c:v>
                </c:pt>
                <c:pt idx="5797">
                  <c:v>35900</c:v>
                </c:pt>
                <c:pt idx="5798">
                  <c:v>35905</c:v>
                </c:pt>
                <c:pt idx="5799">
                  <c:v>35910</c:v>
                </c:pt>
                <c:pt idx="5800">
                  <c:v>35915</c:v>
                </c:pt>
                <c:pt idx="5801">
                  <c:v>35920</c:v>
                </c:pt>
                <c:pt idx="5802">
                  <c:v>35925</c:v>
                </c:pt>
                <c:pt idx="5803">
                  <c:v>35930</c:v>
                </c:pt>
                <c:pt idx="5804">
                  <c:v>35935</c:v>
                </c:pt>
                <c:pt idx="5805">
                  <c:v>35940</c:v>
                </c:pt>
                <c:pt idx="5806">
                  <c:v>35945</c:v>
                </c:pt>
                <c:pt idx="5807">
                  <c:v>35950</c:v>
                </c:pt>
                <c:pt idx="5808">
                  <c:v>35960</c:v>
                </c:pt>
                <c:pt idx="5809">
                  <c:v>35965</c:v>
                </c:pt>
                <c:pt idx="5810">
                  <c:v>35970</c:v>
                </c:pt>
                <c:pt idx="5811">
                  <c:v>35975</c:v>
                </c:pt>
                <c:pt idx="5812">
                  <c:v>35980</c:v>
                </c:pt>
                <c:pt idx="5813">
                  <c:v>35985</c:v>
                </c:pt>
                <c:pt idx="5814">
                  <c:v>35986</c:v>
                </c:pt>
                <c:pt idx="5815">
                  <c:v>35990</c:v>
                </c:pt>
                <c:pt idx="5816">
                  <c:v>35995</c:v>
                </c:pt>
                <c:pt idx="5817">
                  <c:v>36000</c:v>
                </c:pt>
                <c:pt idx="5818">
                  <c:v>36005</c:v>
                </c:pt>
                <c:pt idx="5819">
                  <c:v>36010</c:v>
                </c:pt>
                <c:pt idx="5820">
                  <c:v>36020</c:v>
                </c:pt>
                <c:pt idx="5821">
                  <c:v>36025</c:v>
                </c:pt>
                <c:pt idx="5822">
                  <c:v>36030</c:v>
                </c:pt>
                <c:pt idx="5823">
                  <c:v>36035</c:v>
                </c:pt>
                <c:pt idx="5824">
                  <c:v>36040</c:v>
                </c:pt>
                <c:pt idx="5825">
                  <c:v>36045</c:v>
                </c:pt>
                <c:pt idx="5826">
                  <c:v>36050</c:v>
                </c:pt>
                <c:pt idx="5827">
                  <c:v>36055</c:v>
                </c:pt>
                <c:pt idx="5828">
                  <c:v>36065</c:v>
                </c:pt>
                <c:pt idx="5829">
                  <c:v>36070</c:v>
                </c:pt>
                <c:pt idx="5830">
                  <c:v>36075</c:v>
                </c:pt>
                <c:pt idx="5831">
                  <c:v>36080</c:v>
                </c:pt>
                <c:pt idx="5832">
                  <c:v>36090</c:v>
                </c:pt>
                <c:pt idx="5833">
                  <c:v>36095</c:v>
                </c:pt>
                <c:pt idx="5834">
                  <c:v>36097</c:v>
                </c:pt>
                <c:pt idx="5835">
                  <c:v>36100</c:v>
                </c:pt>
                <c:pt idx="5836">
                  <c:v>36105</c:v>
                </c:pt>
                <c:pt idx="5837">
                  <c:v>36110</c:v>
                </c:pt>
                <c:pt idx="5838">
                  <c:v>36115</c:v>
                </c:pt>
                <c:pt idx="5839">
                  <c:v>36116</c:v>
                </c:pt>
                <c:pt idx="5840">
                  <c:v>36125</c:v>
                </c:pt>
                <c:pt idx="5841">
                  <c:v>36130</c:v>
                </c:pt>
                <c:pt idx="5842">
                  <c:v>36135</c:v>
                </c:pt>
                <c:pt idx="5843">
                  <c:v>36140</c:v>
                </c:pt>
                <c:pt idx="5844">
                  <c:v>36145</c:v>
                </c:pt>
                <c:pt idx="5845">
                  <c:v>36150</c:v>
                </c:pt>
                <c:pt idx="5846">
                  <c:v>36165</c:v>
                </c:pt>
                <c:pt idx="5847">
                  <c:v>36170</c:v>
                </c:pt>
                <c:pt idx="5848">
                  <c:v>36175</c:v>
                </c:pt>
                <c:pt idx="5849">
                  <c:v>36180</c:v>
                </c:pt>
                <c:pt idx="5850">
                  <c:v>36185</c:v>
                </c:pt>
                <c:pt idx="5851">
                  <c:v>36190</c:v>
                </c:pt>
                <c:pt idx="5852">
                  <c:v>36195</c:v>
                </c:pt>
                <c:pt idx="5853">
                  <c:v>36200</c:v>
                </c:pt>
                <c:pt idx="5854">
                  <c:v>36205</c:v>
                </c:pt>
                <c:pt idx="5855">
                  <c:v>36210</c:v>
                </c:pt>
                <c:pt idx="5856">
                  <c:v>36215</c:v>
                </c:pt>
                <c:pt idx="5857">
                  <c:v>36220</c:v>
                </c:pt>
                <c:pt idx="5858">
                  <c:v>36230</c:v>
                </c:pt>
                <c:pt idx="5859">
                  <c:v>36235</c:v>
                </c:pt>
                <c:pt idx="5860">
                  <c:v>36245</c:v>
                </c:pt>
                <c:pt idx="5861">
                  <c:v>36250</c:v>
                </c:pt>
                <c:pt idx="5862">
                  <c:v>36255</c:v>
                </c:pt>
                <c:pt idx="5863">
                  <c:v>36265</c:v>
                </c:pt>
                <c:pt idx="5864">
                  <c:v>36270</c:v>
                </c:pt>
                <c:pt idx="5865">
                  <c:v>36280</c:v>
                </c:pt>
                <c:pt idx="5866">
                  <c:v>36285</c:v>
                </c:pt>
                <c:pt idx="5867">
                  <c:v>36290</c:v>
                </c:pt>
                <c:pt idx="5868">
                  <c:v>36295</c:v>
                </c:pt>
                <c:pt idx="5869">
                  <c:v>36300</c:v>
                </c:pt>
                <c:pt idx="5870">
                  <c:v>36305</c:v>
                </c:pt>
                <c:pt idx="5871">
                  <c:v>36310</c:v>
                </c:pt>
                <c:pt idx="5872">
                  <c:v>36315</c:v>
                </c:pt>
                <c:pt idx="5873">
                  <c:v>36320</c:v>
                </c:pt>
                <c:pt idx="5874">
                  <c:v>36325</c:v>
                </c:pt>
                <c:pt idx="5875">
                  <c:v>36330</c:v>
                </c:pt>
                <c:pt idx="5876">
                  <c:v>36340</c:v>
                </c:pt>
                <c:pt idx="5877">
                  <c:v>36345</c:v>
                </c:pt>
                <c:pt idx="5878">
                  <c:v>36350</c:v>
                </c:pt>
                <c:pt idx="5879">
                  <c:v>36355</c:v>
                </c:pt>
                <c:pt idx="5880">
                  <c:v>36360</c:v>
                </c:pt>
                <c:pt idx="5881">
                  <c:v>36365</c:v>
                </c:pt>
                <c:pt idx="5882">
                  <c:v>36370</c:v>
                </c:pt>
                <c:pt idx="5883">
                  <c:v>36374</c:v>
                </c:pt>
                <c:pt idx="5884">
                  <c:v>36375</c:v>
                </c:pt>
                <c:pt idx="5885">
                  <c:v>36380</c:v>
                </c:pt>
                <c:pt idx="5886">
                  <c:v>36385</c:v>
                </c:pt>
                <c:pt idx="5887">
                  <c:v>36390</c:v>
                </c:pt>
                <c:pt idx="5888">
                  <c:v>36395</c:v>
                </c:pt>
                <c:pt idx="5889">
                  <c:v>36397</c:v>
                </c:pt>
                <c:pt idx="5890">
                  <c:v>36400</c:v>
                </c:pt>
                <c:pt idx="5891">
                  <c:v>36405</c:v>
                </c:pt>
                <c:pt idx="5892">
                  <c:v>36410</c:v>
                </c:pt>
                <c:pt idx="5893">
                  <c:v>36415</c:v>
                </c:pt>
                <c:pt idx="5894">
                  <c:v>36416</c:v>
                </c:pt>
                <c:pt idx="5895">
                  <c:v>36420</c:v>
                </c:pt>
                <c:pt idx="5896">
                  <c:v>36430</c:v>
                </c:pt>
                <c:pt idx="5897">
                  <c:v>36435</c:v>
                </c:pt>
                <c:pt idx="5898">
                  <c:v>36440</c:v>
                </c:pt>
                <c:pt idx="5899">
                  <c:v>36445</c:v>
                </c:pt>
                <c:pt idx="5900">
                  <c:v>36450</c:v>
                </c:pt>
                <c:pt idx="5901">
                  <c:v>36455</c:v>
                </c:pt>
                <c:pt idx="5902">
                  <c:v>36460</c:v>
                </c:pt>
                <c:pt idx="5903">
                  <c:v>36465</c:v>
                </c:pt>
                <c:pt idx="5904">
                  <c:v>36470</c:v>
                </c:pt>
                <c:pt idx="5905">
                  <c:v>36475</c:v>
                </c:pt>
                <c:pt idx="5906">
                  <c:v>36480</c:v>
                </c:pt>
                <c:pt idx="5907">
                  <c:v>36485</c:v>
                </c:pt>
                <c:pt idx="5908">
                  <c:v>36490</c:v>
                </c:pt>
                <c:pt idx="5909">
                  <c:v>36495</c:v>
                </c:pt>
                <c:pt idx="5910">
                  <c:v>36500</c:v>
                </c:pt>
                <c:pt idx="5911">
                  <c:v>36505</c:v>
                </c:pt>
                <c:pt idx="5912">
                  <c:v>36515</c:v>
                </c:pt>
                <c:pt idx="5913">
                  <c:v>36520</c:v>
                </c:pt>
                <c:pt idx="5914">
                  <c:v>36525</c:v>
                </c:pt>
                <c:pt idx="5915">
                  <c:v>36530</c:v>
                </c:pt>
                <c:pt idx="5916">
                  <c:v>36535</c:v>
                </c:pt>
                <c:pt idx="5917">
                  <c:v>36540</c:v>
                </c:pt>
                <c:pt idx="5918">
                  <c:v>36545</c:v>
                </c:pt>
                <c:pt idx="5919">
                  <c:v>36550</c:v>
                </c:pt>
                <c:pt idx="5920">
                  <c:v>36555</c:v>
                </c:pt>
                <c:pt idx="5921">
                  <c:v>36560</c:v>
                </c:pt>
                <c:pt idx="5922">
                  <c:v>36565</c:v>
                </c:pt>
                <c:pt idx="5923">
                  <c:v>36570</c:v>
                </c:pt>
                <c:pt idx="5924">
                  <c:v>36580</c:v>
                </c:pt>
                <c:pt idx="5925">
                  <c:v>36585</c:v>
                </c:pt>
                <c:pt idx="5926">
                  <c:v>36590</c:v>
                </c:pt>
                <c:pt idx="5927">
                  <c:v>36595</c:v>
                </c:pt>
                <c:pt idx="5928">
                  <c:v>36600</c:v>
                </c:pt>
                <c:pt idx="5929">
                  <c:v>36605</c:v>
                </c:pt>
                <c:pt idx="5930">
                  <c:v>36615</c:v>
                </c:pt>
                <c:pt idx="5931">
                  <c:v>36620</c:v>
                </c:pt>
                <c:pt idx="5932">
                  <c:v>36625</c:v>
                </c:pt>
                <c:pt idx="5933">
                  <c:v>36630</c:v>
                </c:pt>
                <c:pt idx="5934">
                  <c:v>36635</c:v>
                </c:pt>
                <c:pt idx="5935">
                  <c:v>36640</c:v>
                </c:pt>
                <c:pt idx="5936">
                  <c:v>36645</c:v>
                </c:pt>
                <c:pt idx="5937">
                  <c:v>36650</c:v>
                </c:pt>
                <c:pt idx="5938">
                  <c:v>36655</c:v>
                </c:pt>
                <c:pt idx="5939">
                  <c:v>36660</c:v>
                </c:pt>
                <c:pt idx="5940">
                  <c:v>36665</c:v>
                </c:pt>
                <c:pt idx="5941">
                  <c:v>36670</c:v>
                </c:pt>
                <c:pt idx="5942">
                  <c:v>36675</c:v>
                </c:pt>
                <c:pt idx="5943">
                  <c:v>36680</c:v>
                </c:pt>
                <c:pt idx="5944">
                  <c:v>36685</c:v>
                </c:pt>
                <c:pt idx="5945">
                  <c:v>36690</c:v>
                </c:pt>
                <c:pt idx="5946">
                  <c:v>36695</c:v>
                </c:pt>
                <c:pt idx="5947">
                  <c:v>36700</c:v>
                </c:pt>
                <c:pt idx="5948">
                  <c:v>36705</c:v>
                </c:pt>
                <c:pt idx="5949">
                  <c:v>36708</c:v>
                </c:pt>
                <c:pt idx="5950">
                  <c:v>36710</c:v>
                </c:pt>
                <c:pt idx="5951">
                  <c:v>36715</c:v>
                </c:pt>
                <c:pt idx="5952">
                  <c:v>36720</c:v>
                </c:pt>
                <c:pt idx="5953">
                  <c:v>36725</c:v>
                </c:pt>
                <c:pt idx="5954">
                  <c:v>36735</c:v>
                </c:pt>
                <c:pt idx="5955">
                  <c:v>36740</c:v>
                </c:pt>
                <c:pt idx="5956">
                  <c:v>36745</c:v>
                </c:pt>
                <c:pt idx="5957">
                  <c:v>36746</c:v>
                </c:pt>
                <c:pt idx="5958">
                  <c:v>36750</c:v>
                </c:pt>
                <c:pt idx="5959">
                  <c:v>36755</c:v>
                </c:pt>
                <c:pt idx="5960">
                  <c:v>36760</c:v>
                </c:pt>
                <c:pt idx="5961">
                  <c:v>36765</c:v>
                </c:pt>
                <c:pt idx="5962">
                  <c:v>36770</c:v>
                </c:pt>
                <c:pt idx="5963">
                  <c:v>36775</c:v>
                </c:pt>
                <c:pt idx="5964">
                  <c:v>36780</c:v>
                </c:pt>
                <c:pt idx="5965">
                  <c:v>36785</c:v>
                </c:pt>
                <c:pt idx="5966">
                  <c:v>36790</c:v>
                </c:pt>
                <c:pt idx="5967">
                  <c:v>36795</c:v>
                </c:pt>
                <c:pt idx="5968">
                  <c:v>36800</c:v>
                </c:pt>
                <c:pt idx="5969">
                  <c:v>36805</c:v>
                </c:pt>
                <c:pt idx="5970">
                  <c:v>36810</c:v>
                </c:pt>
                <c:pt idx="5971">
                  <c:v>36815</c:v>
                </c:pt>
                <c:pt idx="5972">
                  <c:v>36818</c:v>
                </c:pt>
                <c:pt idx="5973">
                  <c:v>36820</c:v>
                </c:pt>
                <c:pt idx="5974">
                  <c:v>36825</c:v>
                </c:pt>
                <c:pt idx="5975">
                  <c:v>36830</c:v>
                </c:pt>
                <c:pt idx="5976">
                  <c:v>36835</c:v>
                </c:pt>
                <c:pt idx="5977">
                  <c:v>36840</c:v>
                </c:pt>
                <c:pt idx="5978">
                  <c:v>36845</c:v>
                </c:pt>
                <c:pt idx="5979">
                  <c:v>36850</c:v>
                </c:pt>
                <c:pt idx="5980">
                  <c:v>36855</c:v>
                </c:pt>
                <c:pt idx="5981">
                  <c:v>36860</c:v>
                </c:pt>
                <c:pt idx="5982">
                  <c:v>36865</c:v>
                </c:pt>
                <c:pt idx="5983">
                  <c:v>36870</c:v>
                </c:pt>
                <c:pt idx="5984">
                  <c:v>36880</c:v>
                </c:pt>
                <c:pt idx="5985">
                  <c:v>36885</c:v>
                </c:pt>
                <c:pt idx="5986">
                  <c:v>36890</c:v>
                </c:pt>
                <c:pt idx="5987">
                  <c:v>36895</c:v>
                </c:pt>
                <c:pt idx="5988">
                  <c:v>36900</c:v>
                </c:pt>
                <c:pt idx="5989">
                  <c:v>36905</c:v>
                </c:pt>
                <c:pt idx="5990">
                  <c:v>36910</c:v>
                </c:pt>
                <c:pt idx="5991">
                  <c:v>36915</c:v>
                </c:pt>
                <c:pt idx="5992">
                  <c:v>36920</c:v>
                </c:pt>
                <c:pt idx="5993">
                  <c:v>36925</c:v>
                </c:pt>
                <c:pt idx="5994">
                  <c:v>36935</c:v>
                </c:pt>
                <c:pt idx="5995">
                  <c:v>36940</c:v>
                </c:pt>
                <c:pt idx="5996">
                  <c:v>36945</c:v>
                </c:pt>
                <c:pt idx="5997">
                  <c:v>36950</c:v>
                </c:pt>
                <c:pt idx="5998">
                  <c:v>36955</c:v>
                </c:pt>
                <c:pt idx="5999">
                  <c:v>36960</c:v>
                </c:pt>
                <c:pt idx="6000">
                  <c:v>36965</c:v>
                </c:pt>
                <c:pt idx="6001">
                  <c:v>36970</c:v>
                </c:pt>
                <c:pt idx="6002">
                  <c:v>36975</c:v>
                </c:pt>
                <c:pt idx="6003">
                  <c:v>36980</c:v>
                </c:pt>
                <c:pt idx="6004">
                  <c:v>36985</c:v>
                </c:pt>
                <c:pt idx="6005">
                  <c:v>36990</c:v>
                </c:pt>
                <c:pt idx="6006">
                  <c:v>36995</c:v>
                </c:pt>
                <c:pt idx="6007">
                  <c:v>37000</c:v>
                </c:pt>
                <c:pt idx="6008">
                  <c:v>37005</c:v>
                </c:pt>
                <c:pt idx="6009">
                  <c:v>37010</c:v>
                </c:pt>
                <c:pt idx="6010">
                  <c:v>37015</c:v>
                </c:pt>
                <c:pt idx="6011">
                  <c:v>37020</c:v>
                </c:pt>
                <c:pt idx="6012">
                  <c:v>37025</c:v>
                </c:pt>
                <c:pt idx="6013">
                  <c:v>37030</c:v>
                </c:pt>
                <c:pt idx="6014">
                  <c:v>37035</c:v>
                </c:pt>
                <c:pt idx="6015">
                  <c:v>37040</c:v>
                </c:pt>
                <c:pt idx="6016">
                  <c:v>37045</c:v>
                </c:pt>
                <c:pt idx="6017">
                  <c:v>37050</c:v>
                </c:pt>
                <c:pt idx="6018">
                  <c:v>37055</c:v>
                </c:pt>
                <c:pt idx="6019">
                  <c:v>37060</c:v>
                </c:pt>
                <c:pt idx="6020">
                  <c:v>37065</c:v>
                </c:pt>
                <c:pt idx="6021">
                  <c:v>37070</c:v>
                </c:pt>
                <c:pt idx="6022">
                  <c:v>37075</c:v>
                </c:pt>
                <c:pt idx="6023">
                  <c:v>37080</c:v>
                </c:pt>
                <c:pt idx="6024">
                  <c:v>37085</c:v>
                </c:pt>
                <c:pt idx="6025">
                  <c:v>37090</c:v>
                </c:pt>
                <c:pt idx="6026">
                  <c:v>37095</c:v>
                </c:pt>
                <c:pt idx="6027">
                  <c:v>37100</c:v>
                </c:pt>
                <c:pt idx="6028">
                  <c:v>37110</c:v>
                </c:pt>
                <c:pt idx="6029">
                  <c:v>37120</c:v>
                </c:pt>
                <c:pt idx="6030">
                  <c:v>37125</c:v>
                </c:pt>
                <c:pt idx="6031">
                  <c:v>37130</c:v>
                </c:pt>
                <c:pt idx="6032">
                  <c:v>37135</c:v>
                </c:pt>
                <c:pt idx="6033">
                  <c:v>37140</c:v>
                </c:pt>
                <c:pt idx="6034">
                  <c:v>37145</c:v>
                </c:pt>
                <c:pt idx="6035">
                  <c:v>37150</c:v>
                </c:pt>
                <c:pt idx="6036">
                  <c:v>37155</c:v>
                </c:pt>
                <c:pt idx="6037">
                  <c:v>37160</c:v>
                </c:pt>
                <c:pt idx="6038">
                  <c:v>37165</c:v>
                </c:pt>
                <c:pt idx="6039">
                  <c:v>37170</c:v>
                </c:pt>
                <c:pt idx="6040">
                  <c:v>37174</c:v>
                </c:pt>
                <c:pt idx="6041">
                  <c:v>37195</c:v>
                </c:pt>
                <c:pt idx="6042">
                  <c:v>37200</c:v>
                </c:pt>
                <c:pt idx="6043">
                  <c:v>37205</c:v>
                </c:pt>
                <c:pt idx="6044">
                  <c:v>37210</c:v>
                </c:pt>
                <c:pt idx="6045">
                  <c:v>37215</c:v>
                </c:pt>
                <c:pt idx="6046">
                  <c:v>37220</c:v>
                </c:pt>
                <c:pt idx="6047">
                  <c:v>37225</c:v>
                </c:pt>
                <c:pt idx="6048">
                  <c:v>37230</c:v>
                </c:pt>
                <c:pt idx="6049">
                  <c:v>37240</c:v>
                </c:pt>
                <c:pt idx="6050">
                  <c:v>37245</c:v>
                </c:pt>
                <c:pt idx="6051">
                  <c:v>37250</c:v>
                </c:pt>
                <c:pt idx="6052">
                  <c:v>37255</c:v>
                </c:pt>
                <c:pt idx="6053">
                  <c:v>37260</c:v>
                </c:pt>
                <c:pt idx="6054">
                  <c:v>37264</c:v>
                </c:pt>
                <c:pt idx="6055">
                  <c:v>37270</c:v>
                </c:pt>
                <c:pt idx="6056">
                  <c:v>37280</c:v>
                </c:pt>
                <c:pt idx="6057">
                  <c:v>37285</c:v>
                </c:pt>
                <c:pt idx="6058">
                  <c:v>37290</c:v>
                </c:pt>
                <c:pt idx="6059">
                  <c:v>37295</c:v>
                </c:pt>
                <c:pt idx="6060">
                  <c:v>37300</c:v>
                </c:pt>
                <c:pt idx="6061">
                  <c:v>37301</c:v>
                </c:pt>
                <c:pt idx="6062">
                  <c:v>37310</c:v>
                </c:pt>
                <c:pt idx="6063">
                  <c:v>37315</c:v>
                </c:pt>
                <c:pt idx="6064">
                  <c:v>37320</c:v>
                </c:pt>
                <c:pt idx="6065">
                  <c:v>37325</c:v>
                </c:pt>
                <c:pt idx="6066">
                  <c:v>37335</c:v>
                </c:pt>
                <c:pt idx="6067">
                  <c:v>37340</c:v>
                </c:pt>
                <c:pt idx="6068">
                  <c:v>37345</c:v>
                </c:pt>
                <c:pt idx="6069">
                  <c:v>37346</c:v>
                </c:pt>
                <c:pt idx="6070">
                  <c:v>37350</c:v>
                </c:pt>
                <c:pt idx="6071">
                  <c:v>37355</c:v>
                </c:pt>
                <c:pt idx="6072">
                  <c:v>37360</c:v>
                </c:pt>
                <c:pt idx="6073">
                  <c:v>37365</c:v>
                </c:pt>
                <c:pt idx="6074">
                  <c:v>37370</c:v>
                </c:pt>
                <c:pt idx="6075">
                  <c:v>37375</c:v>
                </c:pt>
                <c:pt idx="6076">
                  <c:v>37380</c:v>
                </c:pt>
                <c:pt idx="6077">
                  <c:v>37385</c:v>
                </c:pt>
                <c:pt idx="6078">
                  <c:v>37390</c:v>
                </c:pt>
                <c:pt idx="6079">
                  <c:v>37395</c:v>
                </c:pt>
                <c:pt idx="6080">
                  <c:v>37400</c:v>
                </c:pt>
                <c:pt idx="6081">
                  <c:v>37415</c:v>
                </c:pt>
                <c:pt idx="6082">
                  <c:v>37420</c:v>
                </c:pt>
                <c:pt idx="6083">
                  <c:v>37440</c:v>
                </c:pt>
                <c:pt idx="6084">
                  <c:v>37445</c:v>
                </c:pt>
                <c:pt idx="6085">
                  <c:v>37450</c:v>
                </c:pt>
                <c:pt idx="6086">
                  <c:v>37455</c:v>
                </c:pt>
                <c:pt idx="6087">
                  <c:v>37460</c:v>
                </c:pt>
                <c:pt idx="6088">
                  <c:v>37465</c:v>
                </c:pt>
                <c:pt idx="6089">
                  <c:v>37470</c:v>
                </c:pt>
                <c:pt idx="6090">
                  <c:v>37475</c:v>
                </c:pt>
                <c:pt idx="6091">
                  <c:v>37480</c:v>
                </c:pt>
                <c:pt idx="6092">
                  <c:v>37485</c:v>
                </c:pt>
                <c:pt idx="6093">
                  <c:v>37490</c:v>
                </c:pt>
                <c:pt idx="6094">
                  <c:v>37495</c:v>
                </c:pt>
                <c:pt idx="6095">
                  <c:v>37500</c:v>
                </c:pt>
                <c:pt idx="6096">
                  <c:v>37505</c:v>
                </c:pt>
                <c:pt idx="6097">
                  <c:v>37510</c:v>
                </c:pt>
                <c:pt idx="6098">
                  <c:v>37515</c:v>
                </c:pt>
                <c:pt idx="6099">
                  <c:v>37520</c:v>
                </c:pt>
                <c:pt idx="6100">
                  <c:v>37530</c:v>
                </c:pt>
                <c:pt idx="6101">
                  <c:v>37535</c:v>
                </c:pt>
                <c:pt idx="6102">
                  <c:v>37540</c:v>
                </c:pt>
                <c:pt idx="6103">
                  <c:v>37545</c:v>
                </c:pt>
                <c:pt idx="6104">
                  <c:v>37550</c:v>
                </c:pt>
                <c:pt idx="6105">
                  <c:v>37555</c:v>
                </c:pt>
                <c:pt idx="6106">
                  <c:v>37565</c:v>
                </c:pt>
                <c:pt idx="6107">
                  <c:v>37570</c:v>
                </c:pt>
                <c:pt idx="6108">
                  <c:v>37580</c:v>
                </c:pt>
                <c:pt idx="6109">
                  <c:v>37585</c:v>
                </c:pt>
                <c:pt idx="6110">
                  <c:v>37590</c:v>
                </c:pt>
                <c:pt idx="6111">
                  <c:v>37595</c:v>
                </c:pt>
                <c:pt idx="6112">
                  <c:v>37600</c:v>
                </c:pt>
                <c:pt idx="6113">
                  <c:v>37610</c:v>
                </c:pt>
                <c:pt idx="6114">
                  <c:v>37615</c:v>
                </c:pt>
                <c:pt idx="6115">
                  <c:v>37620</c:v>
                </c:pt>
                <c:pt idx="6116">
                  <c:v>37625</c:v>
                </c:pt>
                <c:pt idx="6117">
                  <c:v>37630</c:v>
                </c:pt>
                <c:pt idx="6118">
                  <c:v>37640</c:v>
                </c:pt>
                <c:pt idx="6119">
                  <c:v>37645</c:v>
                </c:pt>
                <c:pt idx="6120">
                  <c:v>37650</c:v>
                </c:pt>
                <c:pt idx="6121">
                  <c:v>37655</c:v>
                </c:pt>
                <c:pt idx="6122">
                  <c:v>37660</c:v>
                </c:pt>
                <c:pt idx="6123">
                  <c:v>37665</c:v>
                </c:pt>
                <c:pt idx="6124">
                  <c:v>37670</c:v>
                </c:pt>
                <c:pt idx="6125">
                  <c:v>37680</c:v>
                </c:pt>
                <c:pt idx="6126">
                  <c:v>37685</c:v>
                </c:pt>
                <c:pt idx="6127">
                  <c:v>37695</c:v>
                </c:pt>
                <c:pt idx="6128">
                  <c:v>37700</c:v>
                </c:pt>
                <c:pt idx="6129">
                  <c:v>37705</c:v>
                </c:pt>
                <c:pt idx="6130">
                  <c:v>37710</c:v>
                </c:pt>
                <c:pt idx="6131">
                  <c:v>37720</c:v>
                </c:pt>
                <c:pt idx="6132">
                  <c:v>37735</c:v>
                </c:pt>
                <c:pt idx="6133">
                  <c:v>37740</c:v>
                </c:pt>
                <c:pt idx="6134">
                  <c:v>37745</c:v>
                </c:pt>
                <c:pt idx="6135">
                  <c:v>37750</c:v>
                </c:pt>
                <c:pt idx="6136">
                  <c:v>37755</c:v>
                </c:pt>
                <c:pt idx="6137">
                  <c:v>37760</c:v>
                </c:pt>
                <c:pt idx="6138">
                  <c:v>37765</c:v>
                </c:pt>
                <c:pt idx="6139">
                  <c:v>37770</c:v>
                </c:pt>
                <c:pt idx="6140">
                  <c:v>37775</c:v>
                </c:pt>
                <c:pt idx="6141">
                  <c:v>37780</c:v>
                </c:pt>
                <c:pt idx="6142">
                  <c:v>37785</c:v>
                </c:pt>
                <c:pt idx="6143">
                  <c:v>37795</c:v>
                </c:pt>
                <c:pt idx="6144">
                  <c:v>37800</c:v>
                </c:pt>
                <c:pt idx="6145">
                  <c:v>37805</c:v>
                </c:pt>
                <c:pt idx="6146">
                  <c:v>37810</c:v>
                </c:pt>
                <c:pt idx="6147">
                  <c:v>37815</c:v>
                </c:pt>
                <c:pt idx="6148">
                  <c:v>37820</c:v>
                </c:pt>
                <c:pt idx="6149">
                  <c:v>37825</c:v>
                </c:pt>
                <c:pt idx="6150">
                  <c:v>37830</c:v>
                </c:pt>
                <c:pt idx="6151">
                  <c:v>37835</c:v>
                </c:pt>
                <c:pt idx="6152">
                  <c:v>37840</c:v>
                </c:pt>
                <c:pt idx="6153">
                  <c:v>37845</c:v>
                </c:pt>
                <c:pt idx="6154">
                  <c:v>37850</c:v>
                </c:pt>
                <c:pt idx="6155">
                  <c:v>37855</c:v>
                </c:pt>
                <c:pt idx="6156">
                  <c:v>37860</c:v>
                </c:pt>
                <c:pt idx="6157">
                  <c:v>37865</c:v>
                </c:pt>
                <c:pt idx="6158">
                  <c:v>37870</c:v>
                </c:pt>
                <c:pt idx="6159">
                  <c:v>37880</c:v>
                </c:pt>
                <c:pt idx="6160">
                  <c:v>37885</c:v>
                </c:pt>
                <c:pt idx="6161">
                  <c:v>37890</c:v>
                </c:pt>
                <c:pt idx="6162">
                  <c:v>37895</c:v>
                </c:pt>
                <c:pt idx="6163">
                  <c:v>37900</c:v>
                </c:pt>
                <c:pt idx="6164">
                  <c:v>37905</c:v>
                </c:pt>
                <c:pt idx="6165">
                  <c:v>37910</c:v>
                </c:pt>
                <c:pt idx="6166">
                  <c:v>37920</c:v>
                </c:pt>
                <c:pt idx="6167">
                  <c:v>37925</c:v>
                </c:pt>
                <c:pt idx="6168">
                  <c:v>37930</c:v>
                </c:pt>
                <c:pt idx="6169">
                  <c:v>37935</c:v>
                </c:pt>
                <c:pt idx="6170">
                  <c:v>37940</c:v>
                </c:pt>
                <c:pt idx="6171">
                  <c:v>37945</c:v>
                </c:pt>
                <c:pt idx="6172">
                  <c:v>37950</c:v>
                </c:pt>
                <c:pt idx="6173">
                  <c:v>37960</c:v>
                </c:pt>
                <c:pt idx="6174">
                  <c:v>37970</c:v>
                </c:pt>
                <c:pt idx="6175">
                  <c:v>37980</c:v>
                </c:pt>
                <c:pt idx="6176">
                  <c:v>37985</c:v>
                </c:pt>
                <c:pt idx="6177">
                  <c:v>37995</c:v>
                </c:pt>
                <c:pt idx="6178">
                  <c:v>38000</c:v>
                </c:pt>
                <c:pt idx="6179">
                  <c:v>38005</c:v>
                </c:pt>
                <c:pt idx="6180">
                  <c:v>38010</c:v>
                </c:pt>
                <c:pt idx="6181">
                  <c:v>38015</c:v>
                </c:pt>
                <c:pt idx="6182">
                  <c:v>38020</c:v>
                </c:pt>
                <c:pt idx="6183">
                  <c:v>38025</c:v>
                </c:pt>
                <c:pt idx="6184">
                  <c:v>38035</c:v>
                </c:pt>
                <c:pt idx="6185">
                  <c:v>38040</c:v>
                </c:pt>
                <c:pt idx="6186">
                  <c:v>38045</c:v>
                </c:pt>
                <c:pt idx="6187">
                  <c:v>38050</c:v>
                </c:pt>
                <c:pt idx="6188">
                  <c:v>38055</c:v>
                </c:pt>
                <c:pt idx="6189">
                  <c:v>38060</c:v>
                </c:pt>
                <c:pt idx="6190">
                  <c:v>38065</c:v>
                </c:pt>
                <c:pt idx="6191">
                  <c:v>38070</c:v>
                </c:pt>
                <c:pt idx="6192">
                  <c:v>38080</c:v>
                </c:pt>
                <c:pt idx="6193">
                  <c:v>38085</c:v>
                </c:pt>
                <c:pt idx="6194">
                  <c:v>38090</c:v>
                </c:pt>
                <c:pt idx="6195">
                  <c:v>38095</c:v>
                </c:pt>
                <c:pt idx="6196">
                  <c:v>38100</c:v>
                </c:pt>
                <c:pt idx="6197">
                  <c:v>38105</c:v>
                </c:pt>
                <c:pt idx="6198">
                  <c:v>38110</c:v>
                </c:pt>
                <c:pt idx="6199">
                  <c:v>38118</c:v>
                </c:pt>
                <c:pt idx="6200">
                  <c:v>38120</c:v>
                </c:pt>
                <c:pt idx="6201">
                  <c:v>38125</c:v>
                </c:pt>
                <c:pt idx="6202">
                  <c:v>38140</c:v>
                </c:pt>
                <c:pt idx="6203">
                  <c:v>38145</c:v>
                </c:pt>
                <c:pt idx="6204">
                  <c:v>38150</c:v>
                </c:pt>
                <c:pt idx="6205">
                  <c:v>38155</c:v>
                </c:pt>
                <c:pt idx="6206">
                  <c:v>38160</c:v>
                </c:pt>
                <c:pt idx="6207">
                  <c:v>38165</c:v>
                </c:pt>
                <c:pt idx="6208">
                  <c:v>38170</c:v>
                </c:pt>
                <c:pt idx="6209">
                  <c:v>38180</c:v>
                </c:pt>
                <c:pt idx="6210">
                  <c:v>38185</c:v>
                </c:pt>
                <c:pt idx="6211">
                  <c:v>38190</c:v>
                </c:pt>
                <c:pt idx="6212">
                  <c:v>38195</c:v>
                </c:pt>
                <c:pt idx="6213">
                  <c:v>38200</c:v>
                </c:pt>
                <c:pt idx="6214">
                  <c:v>38205</c:v>
                </c:pt>
                <c:pt idx="6215">
                  <c:v>38210</c:v>
                </c:pt>
                <c:pt idx="6216">
                  <c:v>38215</c:v>
                </c:pt>
                <c:pt idx="6217">
                  <c:v>38220</c:v>
                </c:pt>
                <c:pt idx="6218">
                  <c:v>38225</c:v>
                </c:pt>
                <c:pt idx="6219">
                  <c:v>38230</c:v>
                </c:pt>
                <c:pt idx="6220">
                  <c:v>38233</c:v>
                </c:pt>
                <c:pt idx="6221">
                  <c:v>38235</c:v>
                </c:pt>
                <c:pt idx="6222">
                  <c:v>38240</c:v>
                </c:pt>
                <c:pt idx="6223">
                  <c:v>38245</c:v>
                </c:pt>
                <c:pt idx="6224">
                  <c:v>38250</c:v>
                </c:pt>
                <c:pt idx="6225">
                  <c:v>38260</c:v>
                </c:pt>
                <c:pt idx="6226">
                  <c:v>38270</c:v>
                </c:pt>
                <c:pt idx="6227">
                  <c:v>38275</c:v>
                </c:pt>
                <c:pt idx="6228">
                  <c:v>38280</c:v>
                </c:pt>
                <c:pt idx="6229">
                  <c:v>38285</c:v>
                </c:pt>
                <c:pt idx="6230">
                  <c:v>38290</c:v>
                </c:pt>
                <c:pt idx="6231">
                  <c:v>38295</c:v>
                </c:pt>
                <c:pt idx="6232">
                  <c:v>38300</c:v>
                </c:pt>
                <c:pt idx="6233">
                  <c:v>38305</c:v>
                </c:pt>
                <c:pt idx="6234">
                  <c:v>38310</c:v>
                </c:pt>
                <c:pt idx="6235">
                  <c:v>38315</c:v>
                </c:pt>
                <c:pt idx="6236">
                  <c:v>38320</c:v>
                </c:pt>
                <c:pt idx="6237">
                  <c:v>38325</c:v>
                </c:pt>
                <c:pt idx="6238">
                  <c:v>38330</c:v>
                </c:pt>
                <c:pt idx="6239">
                  <c:v>38335</c:v>
                </c:pt>
                <c:pt idx="6240">
                  <c:v>38340</c:v>
                </c:pt>
                <c:pt idx="6241">
                  <c:v>38345</c:v>
                </c:pt>
                <c:pt idx="6242">
                  <c:v>38350</c:v>
                </c:pt>
                <c:pt idx="6243">
                  <c:v>38355</c:v>
                </c:pt>
                <c:pt idx="6244">
                  <c:v>38360</c:v>
                </c:pt>
                <c:pt idx="6245">
                  <c:v>38365</c:v>
                </c:pt>
                <c:pt idx="6246">
                  <c:v>38370</c:v>
                </c:pt>
                <c:pt idx="6247">
                  <c:v>38375</c:v>
                </c:pt>
                <c:pt idx="6248">
                  <c:v>38380</c:v>
                </c:pt>
                <c:pt idx="6249">
                  <c:v>38385</c:v>
                </c:pt>
                <c:pt idx="6250">
                  <c:v>38390</c:v>
                </c:pt>
                <c:pt idx="6251">
                  <c:v>38395</c:v>
                </c:pt>
                <c:pt idx="6252">
                  <c:v>38400</c:v>
                </c:pt>
                <c:pt idx="6253">
                  <c:v>38410</c:v>
                </c:pt>
                <c:pt idx="6254">
                  <c:v>38415</c:v>
                </c:pt>
                <c:pt idx="6255">
                  <c:v>38420</c:v>
                </c:pt>
                <c:pt idx="6256">
                  <c:v>38425</c:v>
                </c:pt>
                <c:pt idx="6257">
                  <c:v>38430</c:v>
                </c:pt>
                <c:pt idx="6258">
                  <c:v>38435</c:v>
                </c:pt>
                <c:pt idx="6259">
                  <c:v>38440</c:v>
                </c:pt>
                <c:pt idx="6260">
                  <c:v>38445</c:v>
                </c:pt>
                <c:pt idx="6261">
                  <c:v>38450</c:v>
                </c:pt>
                <c:pt idx="6262">
                  <c:v>38454</c:v>
                </c:pt>
                <c:pt idx="6263">
                  <c:v>38455</c:v>
                </c:pt>
                <c:pt idx="6264">
                  <c:v>38460</c:v>
                </c:pt>
                <c:pt idx="6265">
                  <c:v>38465</c:v>
                </c:pt>
                <c:pt idx="6266">
                  <c:v>38470</c:v>
                </c:pt>
                <c:pt idx="6267">
                  <c:v>38475</c:v>
                </c:pt>
                <c:pt idx="6268">
                  <c:v>38485</c:v>
                </c:pt>
                <c:pt idx="6269">
                  <c:v>38490</c:v>
                </c:pt>
                <c:pt idx="6270">
                  <c:v>38495</c:v>
                </c:pt>
                <c:pt idx="6271">
                  <c:v>38500</c:v>
                </c:pt>
                <c:pt idx="6272">
                  <c:v>38505</c:v>
                </c:pt>
                <c:pt idx="6273">
                  <c:v>38510</c:v>
                </c:pt>
                <c:pt idx="6274">
                  <c:v>38515</c:v>
                </c:pt>
                <c:pt idx="6275">
                  <c:v>38520</c:v>
                </c:pt>
                <c:pt idx="6276">
                  <c:v>38525</c:v>
                </c:pt>
                <c:pt idx="6277">
                  <c:v>38530</c:v>
                </c:pt>
                <c:pt idx="6278">
                  <c:v>38545</c:v>
                </c:pt>
                <c:pt idx="6279">
                  <c:v>38550</c:v>
                </c:pt>
                <c:pt idx="6280">
                  <c:v>38555</c:v>
                </c:pt>
                <c:pt idx="6281">
                  <c:v>38560</c:v>
                </c:pt>
                <c:pt idx="6282">
                  <c:v>38565</c:v>
                </c:pt>
                <c:pt idx="6283">
                  <c:v>38570</c:v>
                </c:pt>
                <c:pt idx="6284">
                  <c:v>38575</c:v>
                </c:pt>
                <c:pt idx="6285">
                  <c:v>38590</c:v>
                </c:pt>
                <c:pt idx="6286">
                  <c:v>38595</c:v>
                </c:pt>
                <c:pt idx="6287">
                  <c:v>38600</c:v>
                </c:pt>
                <c:pt idx="6288">
                  <c:v>38605</c:v>
                </c:pt>
                <c:pt idx="6289">
                  <c:v>38610</c:v>
                </c:pt>
                <c:pt idx="6290">
                  <c:v>38615</c:v>
                </c:pt>
                <c:pt idx="6291">
                  <c:v>38620</c:v>
                </c:pt>
                <c:pt idx="6292">
                  <c:v>38625</c:v>
                </c:pt>
                <c:pt idx="6293">
                  <c:v>38630</c:v>
                </c:pt>
                <c:pt idx="6294">
                  <c:v>38640</c:v>
                </c:pt>
                <c:pt idx="6295">
                  <c:v>38645</c:v>
                </c:pt>
                <c:pt idx="6296">
                  <c:v>38650</c:v>
                </c:pt>
                <c:pt idx="6297">
                  <c:v>38655</c:v>
                </c:pt>
                <c:pt idx="6298">
                  <c:v>38660</c:v>
                </c:pt>
                <c:pt idx="6299">
                  <c:v>38665</c:v>
                </c:pt>
                <c:pt idx="6300">
                  <c:v>38670</c:v>
                </c:pt>
                <c:pt idx="6301">
                  <c:v>38680</c:v>
                </c:pt>
                <c:pt idx="6302">
                  <c:v>38685</c:v>
                </c:pt>
                <c:pt idx="6303">
                  <c:v>38690</c:v>
                </c:pt>
                <c:pt idx="6304">
                  <c:v>38700</c:v>
                </c:pt>
                <c:pt idx="6305">
                  <c:v>38705</c:v>
                </c:pt>
                <c:pt idx="6306">
                  <c:v>38710</c:v>
                </c:pt>
                <c:pt idx="6307">
                  <c:v>38715</c:v>
                </c:pt>
                <c:pt idx="6308">
                  <c:v>38725</c:v>
                </c:pt>
                <c:pt idx="6309">
                  <c:v>38730</c:v>
                </c:pt>
                <c:pt idx="6310">
                  <c:v>38735</c:v>
                </c:pt>
                <c:pt idx="6311">
                  <c:v>38740</c:v>
                </c:pt>
                <c:pt idx="6312">
                  <c:v>38745</c:v>
                </c:pt>
                <c:pt idx="6313">
                  <c:v>38750</c:v>
                </c:pt>
                <c:pt idx="6314">
                  <c:v>38755</c:v>
                </c:pt>
                <c:pt idx="6315">
                  <c:v>38760</c:v>
                </c:pt>
                <c:pt idx="6316">
                  <c:v>38765</c:v>
                </c:pt>
                <c:pt idx="6317">
                  <c:v>38770</c:v>
                </c:pt>
                <c:pt idx="6318">
                  <c:v>38775</c:v>
                </c:pt>
                <c:pt idx="6319">
                  <c:v>38780</c:v>
                </c:pt>
                <c:pt idx="6320">
                  <c:v>38790</c:v>
                </c:pt>
                <c:pt idx="6321">
                  <c:v>38795</c:v>
                </c:pt>
                <c:pt idx="6322">
                  <c:v>38800</c:v>
                </c:pt>
                <c:pt idx="6323">
                  <c:v>38805</c:v>
                </c:pt>
                <c:pt idx="6324">
                  <c:v>38810</c:v>
                </c:pt>
                <c:pt idx="6325">
                  <c:v>38815</c:v>
                </c:pt>
                <c:pt idx="6326">
                  <c:v>38820</c:v>
                </c:pt>
                <c:pt idx="6327">
                  <c:v>38825</c:v>
                </c:pt>
                <c:pt idx="6328">
                  <c:v>38830</c:v>
                </c:pt>
                <c:pt idx="6329">
                  <c:v>38835</c:v>
                </c:pt>
                <c:pt idx="6330">
                  <c:v>38840</c:v>
                </c:pt>
                <c:pt idx="6331">
                  <c:v>38845</c:v>
                </c:pt>
                <c:pt idx="6332">
                  <c:v>38850</c:v>
                </c:pt>
                <c:pt idx="6333">
                  <c:v>38855</c:v>
                </c:pt>
                <c:pt idx="6334">
                  <c:v>38860</c:v>
                </c:pt>
                <c:pt idx="6335">
                  <c:v>38865</c:v>
                </c:pt>
                <c:pt idx="6336">
                  <c:v>38875</c:v>
                </c:pt>
                <c:pt idx="6337">
                  <c:v>38890</c:v>
                </c:pt>
                <c:pt idx="6338">
                  <c:v>38894</c:v>
                </c:pt>
                <c:pt idx="6339">
                  <c:v>38895</c:v>
                </c:pt>
                <c:pt idx="6340">
                  <c:v>38900</c:v>
                </c:pt>
                <c:pt idx="6341">
                  <c:v>38905</c:v>
                </c:pt>
                <c:pt idx="6342">
                  <c:v>38910</c:v>
                </c:pt>
                <c:pt idx="6343">
                  <c:v>38915</c:v>
                </c:pt>
                <c:pt idx="6344">
                  <c:v>38925</c:v>
                </c:pt>
                <c:pt idx="6345">
                  <c:v>38930</c:v>
                </c:pt>
                <c:pt idx="6346">
                  <c:v>38945</c:v>
                </c:pt>
                <c:pt idx="6347">
                  <c:v>38948</c:v>
                </c:pt>
                <c:pt idx="6348">
                  <c:v>38950</c:v>
                </c:pt>
                <c:pt idx="6349">
                  <c:v>38955</c:v>
                </c:pt>
                <c:pt idx="6350">
                  <c:v>38960</c:v>
                </c:pt>
                <c:pt idx="6351">
                  <c:v>38965</c:v>
                </c:pt>
                <c:pt idx="6352">
                  <c:v>38970</c:v>
                </c:pt>
                <c:pt idx="6353">
                  <c:v>38975</c:v>
                </c:pt>
                <c:pt idx="6354">
                  <c:v>38980</c:v>
                </c:pt>
                <c:pt idx="6355">
                  <c:v>38985</c:v>
                </c:pt>
                <c:pt idx="6356">
                  <c:v>38990</c:v>
                </c:pt>
                <c:pt idx="6357">
                  <c:v>38995</c:v>
                </c:pt>
                <c:pt idx="6358">
                  <c:v>39000</c:v>
                </c:pt>
                <c:pt idx="6359">
                  <c:v>39005</c:v>
                </c:pt>
                <c:pt idx="6360">
                  <c:v>39010</c:v>
                </c:pt>
                <c:pt idx="6361">
                  <c:v>39015</c:v>
                </c:pt>
                <c:pt idx="6362">
                  <c:v>39025</c:v>
                </c:pt>
                <c:pt idx="6363">
                  <c:v>39030</c:v>
                </c:pt>
                <c:pt idx="6364">
                  <c:v>39035</c:v>
                </c:pt>
                <c:pt idx="6365">
                  <c:v>39040</c:v>
                </c:pt>
                <c:pt idx="6366">
                  <c:v>39045</c:v>
                </c:pt>
                <c:pt idx="6367">
                  <c:v>39050</c:v>
                </c:pt>
                <c:pt idx="6368">
                  <c:v>39055</c:v>
                </c:pt>
                <c:pt idx="6369">
                  <c:v>39060</c:v>
                </c:pt>
                <c:pt idx="6370">
                  <c:v>39065</c:v>
                </c:pt>
                <c:pt idx="6371">
                  <c:v>39070</c:v>
                </c:pt>
                <c:pt idx="6372">
                  <c:v>39075</c:v>
                </c:pt>
                <c:pt idx="6373">
                  <c:v>39080</c:v>
                </c:pt>
                <c:pt idx="6374">
                  <c:v>39090</c:v>
                </c:pt>
                <c:pt idx="6375">
                  <c:v>39095</c:v>
                </c:pt>
                <c:pt idx="6376">
                  <c:v>39100</c:v>
                </c:pt>
                <c:pt idx="6377">
                  <c:v>39105</c:v>
                </c:pt>
                <c:pt idx="6378">
                  <c:v>39110</c:v>
                </c:pt>
                <c:pt idx="6379">
                  <c:v>39115</c:v>
                </c:pt>
                <c:pt idx="6380">
                  <c:v>39120</c:v>
                </c:pt>
                <c:pt idx="6381">
                  <c:v>39125</c:v>
                </c:pt>
                <c:pt idx="6382">
                  <c:v>39130</c:v>
                </c:pt>
                <c:pt idx="6383">
                  <c:v>39135</c:v>
                </c:pt>
                <c:pt idx="6384">
                  <c:v>39140</c:v>
                </c:pt>
                <c:pt idx="6385">
                  <c:v>39145</c:v>
                </c:pt>
                <c:pt idx="6386">
                  <c:v>39150</c:v>
                </c:pt>
                <c:pt idx="6387">
                  <c:v>39155</c:v>
                </c:pt>
                <c:pt idx="6388">
                  <c:v>39160</c:v>
                </c:pt>
                <c:pt idx="6389">
                  <c:v>39175</c:v>
                </c:pt>
                <c:pt idx="6390">
                  <c:v>39180</c:v>
                </c:pt>
                <c:pt idx="6391">
                  <c:v>39190</c:v>
                </c:pt>
                <c:pt idx="6392">
                  <c:v>39195</c:v>
                </c:pt>
                <c:pt idx="6393">
                  <c:v>39200</c:v>
                </c:pt>
                <c:pt idx="6394">
                  <c:v>39205</c:v>
                </c:pt>
                <c:pt idx="6395">
                  <c:v>39210</c:v>
                </c:pt>
                <c:pt idx="6396">
                  <c:v>39215</c:v>
                </c:pt>
                <c:pt idx="6397">
                  <c:v>39220</c:v>
                </c:pt>
                <c:pt idx="6398">
                  <c:v>39230</c:v>
                </c:pt>
                <c:pt idx="6399">
                  <c:v>39240</c:v>
                </c:pt>
                <c:pt idx="6400">
                  <c:v>39245</c:v>
                </c:pt>
                <c:pt idx="6401">
                  <c:v>39250</c:v>
                </c:pt>
                <c:pt idx="6402">
                  <c:v>39255</c:v>
                </c:pt>
                <c:pt idx="6403">
                  <c:v>39260</c:v>
                </c:pt>
                <c:pt idx="6404">
                  <c:v>39270</c:v>
                </c:pt>
                <c:pt idx="6405">
                  <c:v>39275</c:v>
                </c:pt>
                <c:pt idx="6406">
                  <c:v>39279</c:v>
                </c:pt>
                <c:pt idx="6407">
                  <c:v>39280</c:v>
                </c:pt>
                <c:pt idx="6408">
                  <c:v>39285</c:v>
                </c:pt>
                <c:pt idx="6409">
                  <c:v>39290</c:v>
                </c:pt>
                <c:pt idx="6410">
                  <c:v>39295</c:v>
                </c:pt>
                <c:pt idx="6411">
                  <c:v>39300</c:v>
                </c:pt>
                <c:pt idx="6412">
                  <c:v>39305</c:v>
                </c:pt>
                <c:pt idx="6413">
                  <c:v>39310</c:v>
                </c:pt>
                <c:pt idx="6414">
                  <c:v>39315</c:v>
                </c:pt>
                <c:pt idx="6415">
                  <c:v>39323</c:v>
                </c:pt>
                <c:pt idx="6416">
                  <c:v>39330</c:v>
                </c:pt>
                <c:pt idx="6417">
                  <c:v>39335</c:v>
                </c:pt>
                <c:pt idx="6418">
                  <c:v>39340</c:v>
                </c:pt>
                <c:pt idx="6419">
                  <c:v>39350</c:v>
                </c:pt>
                <c:pt idx="6420">
                  <c:v>39355</c:v>
                </c:pt>
                <c:pt idx="6421">
                  <c:v>39360</c:v>
                </c:pt>
                <c:pt idx="6422">
                  <c:v>39370</c:v>
                </c:pt>
                <c:pt idx="6423">
                  <c:v>39375</c:v>
                </c:pt>
                <c:pt idx="6424">
                  <c:v>39380</c:v>
                </c:pt>
                <c:pt idx="6425">
                  <c:v>39390</c:v>
                </c:pt>
                <c:pt idx="6426">
                  <c:v>39395</c:v>
                </c:pt>
                <c:pt idx="6427">
                  <c:v>39400</c:v>
                </c:pt>
                <c:pt idx="6428">
                  <c:v>39405</c:v>
                </c:pt>
                <c:pt idx="6429">
                  <c:v>39410</c:v>
                </c:pt>
                <c:pt idx="6430">
                  <c:v>39415</c:v>
                </c:pt>
                <c:pt idx="6431">
                  <c:v>39420</c:v>
                </c:pt>
                <c:pt idx="6432">
                  <c:v>39430</c:v>
                </c:pt>
                <c:pt idx="6433">
                  <c:v>39440</c:v>
                </c:pt>
                <c:pt idx="6434">
                  <c:v>39445</c:v>
                </c:pt>
                <c:pt idx="6435">
                  <c:v>39450</c:v>
                </c:pt>
                <c:pt idx="6436">
                  <c:v>39455</c:v>
                </c:pt>
                <c:pt idx="6437">
                  <c:v>39460</c:v>
                </c:pt>
                <c:pt idx="6438">
                  <c:v>39470</c:v>
                </c:pt>
                <c:pt idx="6439">
                  <c:v>39480</c:v>
                </c:pt>
                <c:pt idx="6440">
                  <c:v>39485</c:v>
                </c:pt>
                <c:pt idx="6441">
                  <c:v>39490</c:v>
                </c:pt>
                <c:pt idx="6442">
                  <c:v>39495</c:v>
                </c:pt>
                <c:pt idx="6443">
                  <c:v>39500</c:v>
                </c:pt>
                <c:pt idx="6444">
                  <c:v>39505</c:v>
                </c:pt>
                <c:pt idx="6445">
                  <c:v>39510</c:v>
                </c:pt>
                <c:pt idx="6446">
                  <c:v>39515</c:v>
                </c:pt>
                <c:pt idx="6447">
                  <c:v>39520</c:v>
                </c:pt>
                <c:pt idx="6448">
                  <c:v>39525</c:v>
                </c:pt>
                <c:pt idx="6449">
                  <c:v>39535</c:v>
                </c:pt>
                <c:pt idx="6450">
                  <c:v>39540</c:v>
                </c:pt>
                <c:pt idx="6451">
                  <c:v>39545</c:v>
                </c:pt>
                <c:pt idx="6452">
                  <c:v>39550</c:v>
                </c:pt>
                <c:pt idx="6453">
                  <c:v>39555</c:v>
                </c:pt>
                <c:pt idx="6454">
                  <c:v>39560</c:v>
                </c:pt>
                <c:pt idx="6455">
                  <c:v>39565</c:v>
                </c:pt>
                <c:pt idx="6456">
                  <c:v>39570</c:v>
                </c:pt>
                <c:pt idx="6457">
                  <c:v>39575</c:v>
                </c:pt>
                <c:pt idx="6458">
                  <c:v>39580</c:v>
                </c:pt>
                <c:pt idx="6459">
                  <c:v>39585</c:v>
                </c:pt>
                <c:pt idx="6460">
                  <c:v>39590</c:v>
                </c:pt>
                <c:pt idx="6461">
                  <c:v>39595</c:v>
                </c:pt>
                <c:pt idx="6462">
                  <c:v>39600</c:v>
                </c:pt>
                <c:pt idx="6463">
                  <c:v>39610</c:v>
                </c:pt>
                <c:pt idx="6464">
                  <c:v>39615</c:v>
                </c:pt>
                <c:pt idx="6465">
                  <c:v>39620</c:v>
                </c:pt>
                <c:pt idx="6466">
                  <c:v>39623</c:v>
                </c:pt>
                <c:pt idx="6467">
                  <c:v>39625</c:v>
                </c:pt>
                <c:pt idx="6468">
                  <c:v>39635</c:v>
                </c:pt>
                <c:pt idx="6469">
                  <c:v>39640</c:v>
                </c:pt>
                <c:pt idx="6470">
                  <c:v>39645</c:v>
                </c:pt>
                <c:pt idx="6471">
                  <c:v>39650</c:v>
                </c:pt>
                <c:pt idx="6472">
                  <c:v>39655</c:v>
                </c:pt>
                <c:pt idx="6473">
                  <c:v>39658</c:v>
                </c:pt>
                <c:pt idx="6474">
                  <c:v>39660</c:v>
                </c:pt>
                <c:pt idx="6475">
                  <c:v>39665</c:v>
                </c:pt>
                <c:pt idx="6476">
                  <c:v>39670</c:v>
                </c:pt>
                <c:pt idx="6477">
                  <c:v>39675</c:v>
                </c:pt>
                <c:pt idx="6478">
                  <c:v>39685</c:v>
                </c:pt>
                <c:pt idx="6479">
                  <c:v>39689</c:v>
                </c:pt>
                <c:pt idx="6480">
                  <c:v>39690</c:v>
                </c:pt>
                <c:pt idx="6481">
                  <c:v>39695</c:v>
                </c:pt>
                <c:pt idx="6482">
                  <c:v>39700</c:v>
                </c:pt>
                <c:pt idx="6483">
                  <c:v>39705</c:v>
                </c:pt>
                <c:pt idx="6484">
                  <c:v>39710</c:v>
                </c:pt>
                <c:pt idx="6485">
                  <c:v>39715</c:v>
                </c:pt>
                <c:pt idx="6486">
                  <c:v>39720</c:v>
                </c:pt>
                <c:pt idx="6487">
                  <c:v>39725</c:v>
                </c:pt>
                <c:pt idx="6488">
                  <c:v>39730</c:v>
                </c:pt>
                <c:pt idx="6489">
                  <c:v>39745</c:v>
                </c:pt>
                <c:pt idx="6490">
                  <c:v>39750</c:v>
                </c:pt>
                <c:pt idx="6491">
                  <c:v>39755</c:v>
                </c:pt>
                <c:pt idx="6492">
                  <c:v>39760</c:v>
                </c:pt>
                <c:pt idx="6493">
                  <c:v>39765</c:v>
                </c:pt>
                <c:pt idx="6494">
                  <c:v>39770</c:v>
                </c:pt>
                <c:pt idx="6495">
                  <c:v>39775</c:v>
                </c:pt>
                <c:pt idx="6496">
                  <c:v>39780</c:v>
                </c:pt>
                <c:pt idx="6497">
                  <c:v>39785</c:v>
                </c:pt>
                <c:pt idx="6498">
                  <c:v>39790</c:v>
                </c:pt>
                <c:pt idx="6499">
                  <c:v>39795</c:v>
                </c:pt>
                <c:pt idx="6500">
                  <c:v>39800</c:v>
                </c:pt>
                <c:pt idx="6501">
                  <c:v>39805</c:v>
                </c:pt>
                <c:pt idx="6502">
                  <c:v>39810</c:v>
                </c:pt>
                <c:pt idx="6503">
                  <c:v>39815</c:v>
                </c:pt>
                <c:pt idx="6504">
                  <c:v>39820</c:v>
                </c:pt>
                <c:pt idx="6505">
                  <c:v>39825</c:v>
                </c:pt>
                <c:pt idx="6506">
                  <c:v>39840</c:v>
                </c:pt>
                <c:pt idx="6507">
                  <c:v>39845</c:v>
                </c:pt>
                <c:pt idx="6508">
                  <c:v>39850</c:v>
                </c:pt>
                <c:pt idx="6509">
                  <c:v>39855</c:v>
                </c:pt>
                <c:pt idx="6510">
                  <c:v>39860</c:v>
                </c:pt>
                <c:pt idx="6511">
                  <c:v>39865</c:v>
                </c:pt>
                <c:pt idx="6512">
                  <c:v>39870</c:v>
                </c:pt>
                <c:pt idx="6513">
                  <c:v>39875</c:v>
                </c:pt>
                <c:pt idx="6514">
                  <c:v>39880</c:v>
                </c:pt>
                <c:pt idx="6515">
                  <c:v>39885</c:v>
                </c:pt>
                <c:pt idx="6516">
                  <c:v>39890</c:v>
                </c:pt>
                <c:pt idx="6517">
                  <c:v>39895</c:v>
                </c:pt>
                <c:pt idx="6518">
                  <c:v>39900</c:v>
                </c:pt>
                <c:pt idx="6519">
                  <c:v>39910</c:v>
                </c:pt>
                <c:pt idx="6520">
                  <c:v>39915</c:v>
                </c:pt>
                <c:pt idx="6521">
                  <c:v>39920</c:v>
                </c:pt>
                <c:pt idx="6522">
                  <c:v>39925</c:v>
                </c:pt>
                <c:pt idx="6523">
                  <c:v>39930</c:v>
                </c:pt>
                <c:pt idx="6524">
                  <c:v>39940</c:v>
                </c:pt>
                <c:pt idx="6525">
                  <c:v>39945</c:v>
                </c:pt>
                <c:pt idx="6526">
                  <c:v>39950</c:v>
                </c:pt>
                <c:pt idx="6527">
                  <c:v>39955</c:v>
                </c:pt>
                <c:pt idx="6528">
                  <c:v>39960</c:v>
                </c:pt>
                <c:pt idx="6529">
                  <c:v>39965</c:v>
                </c:pt>
                <c:pt idx="6530">
                  <c:v>39970</c:v>
                </c:pt>
                <c:pt idx="6531">
                  <c:v>39975</c:v>
                </c:pt>
                <c:pt idx="6532">
                  <c:v>39980</c:v>
                </c:pt>
                <c:pt idx="6533">
                  <c:v>39985</c:v>
                </c:pt>
                <c:pt idx="6534">
                  <c:v>39990</c:v>
                </c:pt>
                <c:pt idx="6535">
                  <c:v>39995</c:v>
                </c:pt>
                <c:pt idx="6536">
                  <c:v>40000</c:v>
                </c:pt>
                <c:pt idx="6537">
                  <c:v>40005</c:v>
                </c:pt>
                <c:pt idx="6538">
                  <c:v>40010</c:v>
                </c:pt>
                <c:pt idx="6539">
                  <c:v>40015</c:v>
                </c:pt>
                <c:pt idx="6540">
                  <c:v>40020</c:v>
                </c:pt>
                <c:pt idx="6541">
                  <c:v>40025</c:v>
                </c:pt>
                <c:pt idx="6542">
                  <c:v>40030</c:v>
                </c:pt>
                <c:pt idx="6543">
                  <c:v>40040</c:v>
                </c:pt>
                <c:pt idx="6544">
                  <c:v>40045</c:v>
                </c:pt>
                <c:pt idx="6545">
                  <c:v>40050</c:v>
                </c:pt>
                <c:pt idx="6546">
                  <c:v>40055</c:v>
                </c:pt>
                <c:pt idx="6547">
                  <c:v>40060</c:v>
                </c:pt>
                <c:pt idx="6548">
                  <c:v>40065</c:v>
                </c:pt>
                <c:pt idx="6549">
                  <c:v>40070</c:v>
                </c:pt>
                <c:pt idx="6550">
                  <c:v>40075</c:v>
                </c:pt>
                <c:pt idx="6551">
                  <c:v>40085</c:v>
                </c:pt>
                <c:pt idx="6552">
                  <c:v>40090</c:v>
                </c:pt>
                <c:pt idx="6553">
                  <c:v>40095</c:v>
                </c:pt>
                <c:pt idx="6554">
                  <c:v>40100</c:v>
                </c:pt>
                <c:pt idx="6555">
                  <c:v>40105</c:v>
                </c:pt>
                <c:pt idx="6556">
                  <c:v>40110</c:v>
                </c:pt>
                <c:pt idx="6557">
                  <c:v>40115</c:v>
                </c:pt>
                <c:pt idx="6558">
                  <c:v>40120</c:v>
                </c:pt>
                <c:pt idx="6559">
                  <c:v>40125</c:v>
                </c:pt>
                <c:pt idx="6560">
                  <c:v>40130</c:v>
                </c:pt>
                <c:pt idx="6561">
                  <c:v>40140</c:v>
                </c:pt>
                <c:pt idx="6562">
                  <c:v>40145</c:v>
                </c:pt>
                <c:pt idx="6563">
                  <c:v>40150</c:v>
                </c:pt>
                <c:pt idx="6564">
                  <c:v>40151</c:v>
                </c:pt>
                <c:pt idx="6565">
                  <c:v>40160</c:v>
                </c:pt>
                <c:pt idx="6566">
                  <c:v>40165</c:v>
                </c:pt>
                <c:pt idx="6567">
                  <c:v>40170</c:v>
                </c:pt>
                <c:pt idx="6568">
                  <c:v>40175</c:v>
                </c:pt>
                <c:pt idx="6569">
                  <c:v>40180</c:v>
                </c:pt>
                <c:pt idx="6570">
                  <c:v>40185</c:v>
                </c:pt>
                <c:pt idx="6571">
                  <c:v>40190</c:v>
                </c:pt>
                <c:pt idx="6572">
                  <c:v>40195</c:v>
                </c:pt>
                <c:pt idx="6573">
                  <c:v>40200</c:v>
                </c:pt>
                <c:pt idx="6574">
                  <c:v>40205</c:v>
                </c:pt>
                <c:pt idx="6575">
                  <c:v>40210</c:v>
                </c:pt>
                <c:pt idx="6576">
                  <c:v>40220</c:v>
                </c:pt>
                <c:pt idx="6577">
                  <c:v>40230</c:v>
                </c:pt>
                <c:pt idx="6578">
                  <c:v>40235</c:v>
                </c:pt>
                <c:pt idx="6579">
                  <c:v>40240</c:v>
                </c:pt>
                <c:pt idx="6580">
                  <c:v>40245</c:v>
                </c:pt>
                <c:pt idx="6581">
                  <c:v>40250</c:v>
                </c:pt>
                <c:pt idx="6582">
                  <c:v>40255</c:v>
                </c:pt>
                <c:pt idx="6583">
                  <c:v>40258</c:v>
                </c:pt>
                <c:pt idx="6584">
                  <c:v>40260</c:v>
                </c:pt>
                <c:pt idx="6585">
                  <c:v>40265</c:v>
                </c:pt>
                <c:pt idx="6586">
                  <c:v>40270</c:v>
                </c:pt>
                <c:pt idx="6587">
                  <c:v>40275</c:v>
                </c:pt>
                <c:pt idx="6588">
                  <c:v>40280</c:v>
                </c:pt>
                <c:pt idx="6589">
                  <c:v>40285</c:v>
                </c:pt>
                <c:pt idx="6590">
                  <c:v>40290</c:v>
                </c:pt>
                <c:pt idx="6591">
                  <c:v>40295</c:v>
                </c:pt>
                <c:pt idx="6592">
                  <c:v>40300</c:v>
                </c:pt>
                <c:pt idx="6593">
                  <c:v>40310</c:v>
                </c:pt>
                <c:pt idx="6594">
                  <c:v>40315</c:v>
                </c:pt>
                <c:pt idx="6595">
                  <c:v>40320</c:v>
                </c:pt>
                <c:pt idx="6596">
                  <c:v>40325</c:v>
                </c:pt>
                <c:pt idx="6597">
                  <c:v>40335</c:v>
                </c:pt>
                <c:pt idx="6598">
                  <c:v>40340</c:v>
                </c:pt>
                <c:pt idx="6599">
                  <c:v>40345</c:v>
                </c:pt>
                <c:pt idx="6600">
                  <c:v>40350</c:v>
                </c:pt>
                <c:pt idx="6601">
                  <c:v>40365</c:v>
                </c:pt>
                <c:pt idx="6602">
                  <c:v>40370</c:v>
                </c:pt>
                <c:pt idx="6603">
                  <c:v>40380</c:v>
                </c:pt>
                <c:pt idx="6604">
                  <c:v>40385</c:v>
                </c:pt>
                <c:pt idx="6605">
                  <c:v>40395</c:v>
                </c:pt>
                <c:pt idx="6606">
                  <c:v>40400</c:v>
                </c:pt>
                <c:pt idx="6607">
                  <c:v>40405</c:v>
                </c:pt>
                <c:pt idx="6608">
                  <c:v>40415</c:v>
                </c:pt>
                <c:pt idx="6609">
                  <c:v>40420</c:v>
                </c:pt>
                <c:pt idx="6610">
                  <c:v>40425</c:v>
                </c:pt>
                <c:pt idx="6611">
                  <c:v>40430</c:v>
                </c:pt>
                <c:pt idx="6612">
                  <c:v>40435</c:v>
                </c:pt>
                <c:pt idx="6613">
                  <c:v>40440</c:v>
                </c:pt>
                <c:pt idx="6614">
                  <c:v>40445</c:v>
                </c:pt>
                <c:pt idx="6615">
                  <c:v>40450</c:v>
                </c:pt>
                <c:pt idx="6616">
                  <c:v>40455</c:v>
                </c:pt>
                <c:pt idx="6617">
                  <c:v>40460</c:v>
                </c:pt>
                <c:pt idx="6618">
                  <c:v>40470</c:v>
                </c:pt>
                <c:pt idx="6619">
                  <c:v>40475</c:v>
                </c:pt>
                <c:pt idx="6620">
                  <c:v>40485</c:v>
                </c:pt>
                <c:pt idx="6621">
                  <c:v>40490</c:v>
                </c:pt>
                <c:pt idx="6622">
                  <c:v>40495</c:v>
                </c:pt>
                <c:pt idx="6623">
                  <c:v>40500</c:v>
                </c:pt>
                <c:pt idx="6624">
                  <c:v>40505</c:v>
                </c:pt>
                <c:pt idx="6625">
                  <c:v>40520</c:v>
                </c:pt>
                <c:pt idx="6626">
                  <c:v>40525</c:v>
                </c:pt>
                <c:pt idx="6627">
                  <c:v>40530</c:v>
                </c:pt>
                <c:pt idx="6628">
                  <c:v>40540</c:v>
                </c:pt>
                <c:pt idx="6629">
                  <c:v>40545</c:v>
                </c:pt>
                <c:pt idx="6630">
                  <c:v>40550</c:v>
                </c:pt>
                <c:pt idx="6631">
                  <c:v>40560</c:v>
                </c:pt>
                <c:pt idx="6632">
                  <c:v>40565</c:v>
                </c:pt>
                <c:pt idx="6633">
                  <c:v>40570</c:v>
                </c:pt>
                <c:pt idx="6634">
                  <c:v>40575</c:v>
                </c:pt>
                <c:pt idx="6635">
                  <c:v>40580</c:v>
                </c:pt>
                <c:pt idx="6636">
                  <c:v>40585</c:v>
                </c:pt>
                <c:pt idx="6637">
                  <c:v>40590</c:v>
                </c:pt>
                <c:pt idx="6638">
                  <c:v>40595</c:v>
                </c:pt>
                <c:pt idx="6639">
                  <c:v>40600</c:v>
                </c:pt>
                <c:pt idx="6640">
                  <c:v>40605</c:v>
                </c:pt>
                <c:pt idx="6641">
                  <c:v>40610</c:v>
                </c:pt>
                <c:pt idx="6642">
                  <c:v>40615</c:v>
                </c:pt>
                <c:pt idx="6643">
                  <c:v>40620</c:v>
                </c:pt>
                <c:pt idx="6644">
                  <c:v>40625</c:v>
                </c:pt>
                <c:pt idx="6645">
                  <c:v>40630</c:v>
                </c:pt>
                <c:pt idx="6646">
                  <c:v>40635</c:v>
                </c:pt>
                <c:pt idx="6647">
                  <c:v>40640</c:v>
                </c:pt>
                <c:pt idx="6648">
                  <c:v>40650</c:v>
                </c:pt>
                <c:pt idx="6649">
                  <c:v>40655</c:v>
                </c:pt>
                <c:pt idx="6650">
                  <c:v>40660</c:v>
                </c:pt>
                <c:pt idx="6651">
                  <c:v>40670</c:v>
                </c:pt>
                <c:pt idx="6652">
                  <c:v>40675</c:v>
                </c:pt>
                <c:pt idx="6653">
                  <c:v>40685</c:v>
                </c:pt>
                <c:pt idx="6654">
                  <c:v>40690</c:v>
                </c:pt>
                <c:pt idx="6655">
                  <c:v>40695</c:v>
                </c:pt>
                <c:pt idx="6656">
                  <c:v>40700</c:v>
                </c:pt>
                <c:pt idx="6657">
                  <c:v>40705</c:v>
                </c:pt>
                <c:pt idx="6658">
                  <c:v>40715</c:v>
                </c:pt>
                <c:pt idx="6659">
                  <c:v>40725</c:v>
                </c:pt>
                <c:pt idx="6660">
                  <c:v>40730</c:v>
                </c:pt>
                <c:pt idx="6661">
                  <c:v>40735</c:v>
                </c:pt>
                <c:pt idx="6662">
                  <c:v>40740</c:v>
                </c:pt>
                <c:pt idx="6663">
                  <c:v>40745</c:v>
                </c:pt>
                <c:pt idx="6664">
                  <c:v>40750</c:v>
                </c:pt>
                <c:pt idx="6665">
                  <c:v>40755</c:v>
                </c:pt>
                <c:pt idx="6666">
                  <c:v>40760</c:v>
                </c:pt>
                <c:pt idx="6667">
                  <c:v>40770</c:v>
                </c:pt>
                <c:pt idx="6668">
                  <c:v>40780</c:v>
                </c:pt>
                <c:pt idx="6669">
                  <c:v>40785</c:v>
                </c:pt>
                <c:pt idx="6670">
                  <c:v>40790</c:v>
                </c:pt>
                <c:pt idx="6671">
                  <c:v>40800</c:v>
                </c:pt>
                <c:pt idx="6672">
                  <c:v>40805</c:v>
                </c:pt>
                <c:pt idx="6673">
                  <c:v>40810</c:v>
                </c:pt>
                <c:pt idx="6674">
                  <c:v>40815</c:v>
                </c:pt>
                <c:pt idx="6675">
                  <c:v>40820</c:v>
                </c:pt>
                <c:pt idx="6676">
                  <c:v>40825</c:v>
                </c:pt>
                <c:pt idx="6677">
                  <c:v>40830</c:v>
                </c:pt>
                <c:pt idx="6678">
                  <c:v>40840</c:v>
                </c:pt>
                <c:pt idx="6679">
                  <c:v>40845</c:v>
                </c:pt>
                <c:pt idx="6680">
                  <c:v>40850</c:v>
                </c:pt>
                <c:pt idx="6681">
                  <c:v>40860</c:v>
                </c:pt>
                <c:pt idx="6682">
                  <c:v>40865</c:v>
                </c:pt>
                <c:pt idx="6683">
                  <c:v>40870</c:v>
                </c:pt>
                <c:pt idx="6684">
                  <c:v>40875</c:v>
                </c:pt>
                <c:pt idx="6685">
                  <c:v>40880</c:v>
                </c:pt>
                <c:pt idx="6686">
                  <c:v>40885</c:v>
                </c:pt>
                <c:pt idx="6687">
                  <c:v>40890</c:v>
                </c:pt>
                <c:pt idx="6688">
                  <c:v>40895</c:v>
                </c:pt>
                <c:pt idx="6689">
                  <c:v>40900</c:v>
                </c:pt>
                <c:pt idx="6690">
                  <c:v>40905</c:v>
                </c:pt>
                <c:pt idx="6691">
                  <c:v>40910</c:v>
                </c:pt>
                <c:pt idx="6692">
                  <c:v>40915</c:v>
                </c:pt>
                <c:pt idx="6693">
                  <c:v>40920</c:v>
                </c:pt>
                <c:pt idx="6694">
                  <c:v>40930</c:v>
                </c:pt>
                <c:pt idx="6695">
                  <c:v>40950</c:v>
                </c:pt>
                <c:pt idx="6696">
                  <c:v>40960</c:v>
                </c:pt>
                <c:pt idx="6697">
                  <c:v>40965</c:v>
                </c:pt>
                <c:pt idx="6698">
                  <c:v>40970</c:v>
                </c:pt>
                <c:pt idx="6699">
                  <c:v>40975</c:v>
                </c:pt>
                <c:pt idx="6700">
                  <c:v>40980</c:v>
                </c:pt>
                <c:pt idx="6701">
                  <c:v>40985</c:v>
                </c:pt>
                <c:pt idx="6702">
                  <c:v>40990</c:v>
                </c:pt>
                <c:pt idx="6703">
                  <c:v>40995</c:v>
                </c:pt>
                <c:pt idx="6704">
                  <c:v>41000</c:v>
                </c:pt>
                <c:pt idx="6705">
                  <c:v>41015</c:v>
                </c:pt>
                <c:pt idx="6706">
                  <c:v>41020</c:v>
                </c:pt>
                <c:pt idx="6707">
                  <c:v>41025</c:v>
                </c:pt>
                <c:pt idx="6708">
                  <c:v>41030</c:v>
                </c:pt>
                <c:pt idx="6709">
                  <c:v>41035</c:v>
                </c:pt>
                <c:pt idx="6710">
                  <c:v>41040</c:v>
                </c:pt>
                <c:pt idx="6711">
                  <c:v>41045</c:v>
                </c:pt>
                <c:pt idx="6712">
                  <c:v>41050</c:v>
                </c:pt>
                <c:pt idx="6713">
                  <c:v>41055</c:v>
                </c:pt>
                <c:pt idx="6714">
                  <c:v>41060</c:v>
                </c:pt>
                <c:pt idx="6715">
                  <c:v>41065</c:v>
                </c:pt>
                <c:pt idx="6716">
                  <c:v>41070</c:v>
                </c:pt>
                <c:pt idx="6717">
                  <c:v>41075</c:v>
                </c:pt>
                <c:pt idx="6718">
                  <c:v>41085</c:v>
                </c:pt>
                <c:pt idx="6719">
                  <c:v>41090</c:v>
                </c:pt>
                <c:pt idx="6720">
                  <c:v>41095</c:v>
                </c:pt>
                <c:pt idx="6721">
                  <c:v>41100</c:v>
                </c:pt>
                <c:pt idx="6722">
                  <c:v>41105</c:v>
                </c:pt>
                <c:pt idx="6723">
                  <c:v>41120</c:v>
                </c:pt>
                <c:pt idx="6724">
                  <c:v>41140</c:v>
                </c:pt>
                <c:pt idx="6725">
                  <c:v>41145</c:v>
                </c:pt>
                <c:pt idx="6726">
                  <c:v>41150</c:v>
                </c:pt>
                <c:pt idx="6727">
                  <c:v>41155</c:v>
                </c:pt>
                <c:pt idx="6728">
                  <c:v>41160</c:v>
                </c:pt>
                <c:pt idx="6729">
                  <c:v>41170</c:v>
                </c:pt>
                <c:pt idx="6730">
                  <c:v>41180</c:v>
                </c:pt>
                <c:pt idx="6731">
                  <c:v>41188</c:v>
                </c:pt>
                <c:pt idx="6732">
                  <c:v>41195</c:v>
                </c:pt>
                <c:pt idx="6733">
                  <c:v>41200</c:v>
                </c:pt>
                <c:pt idx="6734">
                  <c:v>41205</c:v>
                </c:pt>
                <c:pt idx="6735">
                  <c:v>41210</c:v>
                </c:pt>
                <c:pt idx="6736">
                  <c:v>41220</c:v>
                </c:pt>
                <c:pt idx="6737">
                  <c:v>41225</c:v>
                </c:pt>
                <c:pt idx="6738">
                  <c:v>41230</c:v>
                </c:pt>
                <c:pt idx="6739">
                  <c:v>41245</c:v>
                </c:pt>
                <c:pt idx="6740">
                  <c:v>41250</c:v>
                </c:pt>
                <c:pt idx="6741">
                  <c:v>41255</c:v>
                </c:pt>
                <c:pt idx="6742">
                  <c:v>41265</c:v>
                </c:pt>
                <c:pt idx="6743">
                  <c:v>41270</c:v>
                </c:pt>
                <c:pt idx="6744">
                  <c:v>41280</c:v>
                </c:pt>
                <c:pt idx="6745">
                  <c:v>41295</c:v>
                </c:pt>
                <c:pt idx="6746">
                  <c:v>41300</c:v>
                </c:pt>
                <c:pt idx="6747">
                  <c:v>41305</c:v>
                </c:pt>
                <c:pt idx="6748">
                  <c:v>41310</c:v>
                </c:pt>
                <c:pt idx="6749">
                  <c:v>41330</c:v>
                </c:pt>
                <c:pt idx="6750">
                  <c:v>41335</c:v>
                </c:pt>
                <c:pt idx="6751">
                  <c:v>41340</c:v>
                </c:pt>
                <c:pt idx="6752">
                  <c:v>41350</c:v>
                </c:pt>
                <c:pt idx="6753">
                  <c:v>41355</c:v>
                </c:pt>
                <c:pt idx="6754">
                  <c:v>41360</c:v>
                </c:pt>
                <c:pt idx="6755">
                  <c:v>41365</c:v>
                </c:pt>
                <c:pt idx="6756">
                  <c:v>41370</c:v>
                </c:pt>
                <c:pt idx="6757">
                  <c:v>41375</c:v>
                </c:pt>
                <c:pt idx="6758">
                  <c:v>41380</c:v>
                </c:pt>
                <c:pt idx="6759">
                  <c:v>41385</c:v>
                </c:pt>
                <c:pt idx="6760">
                  <c:v>41390</c:v>
                </c:pt>
                <c:pt idx="6761">
                  <c:v>41395</c:v>
                </c:pt>
                <c:pt idx="6762">
                  <c:v>41400</c:v>
                </c:pt>
                <c:pt idx="6763">
                  <c:v>41405</c:v>
                </c:pt>
                <c:pt idx="6764">
                  <c:v>41410</c:v>
                </c:pt>
                <c:pt idx="6765">
                  <c:v>41420</c:v>
                </c:pt>
                <c:pt idx="6766">
                  <c:v>41425</c:v>
                </c:pt>
                <c:pt idx="6767">
                  <c:v>41440</c:v>
                </c:pt>
                <c:pt idx="6768">
                  <c:v>41445</c:v>
                </c:pt>
                <c:pt idx="6769">
                  <c:v>41450</c:v>
                </c:pt>
                <c:pt idx="6770">
                  <c:v>41465</c:v>
                </c:pt>
                <c:pt idx="6771">
                  <c:v>41470</c:v>
                </c:pt>
                <c:pt idx="6772">
                  <c:v>41475</c:v>
                </c:pt>
                <c:pt idx="6773">
                  <c:v>41495</c:v>
                </c:pt>
                <c:pt idx="6774">
                  <c:v>41500</c:v>
                </c:pt>
                <c:pt idx="6775">
                  <c:v>41515</c:v>
                </c:pt>
                <c:pt idx="6776">
                  <c:v>41520</c:v>
                </c:pt>
                <c:pt idx="6777">
                  <c:v>41525</c:v>
                </c:pt>
                <c:pt idx="6778">
                  <c:v>41530</c:v>
                </c:pt>
                <c:pt idx="6779">
                  <c:v>41540</c:v>
                </c:pt>
                <c:pt idx="6780">
                  <c:v>41545</c:v>
                </c:pt>
                <c:pt idx="6781">
                  <c:v>41550</c:v>
                </c:pt>
                <c:pt idx="6782">
                  <c:v>41555</c:v>
                </c:pt>
                <c:pt idx="6783">
                  <c:v>41560</c:v>
                </c:pt>
                <c:pt idx="6784">
                  <c:v>41565</c:v>
                </c:pt>
                <c:pt idx="6785">
                  <c:v>41570</c:v>
                </c:pt>
                <c:pt idx="6786">
                  <c:v>41575</c:v>
                </c:pt>
                <c:pt idx="6787">
                  <c:v>41585</c:v>
                </c:pt>
                <c:pt idx="6788">
                  <c:v>41595</c:v>
                </c:pt>
                <c:pt idx="6789">
                  <c:v>41600</c:v>
                </c:pt>
                <c:pt idx="6790">
                  <c:v>41605</c:v>
                </c:pt>
                <c:pt idx="6791">
                  <c:v>41610</c:v>
                </c:pt>
                <c:pt idx="6792">
                  <c:v>41615</c:v>
                </c:pt>
                <c:pt idx="6793">
                  <c:v>41620</c:v>
                </c:pt>
                <c:pt idx="6794">
                  <c:v>41625</c:v>
                </c:pt>
                <c:pt idx="6795">
                  <c:v>41640</c:v>
                </c:pt>
                <c:pt idx="6796">
                  <c:v>41645</c:v>
                </c:pt>
                <c:pt idx="6797">
                  <c:v>41650</c:v>
                </c:pt>
                <c:pt idx="6798">
                  <c:v>41660</c:v>
                </c:pt>
                <c:pt idx="6799">
                  <c:v>41665</c:v>
                </c:pt>
                <c:pt idx="6800">
                  <c:v>41670</c:v>
                </c:pt>
                <c:pt idx="6801">
                  <c:v>41675</c:v>
                </c:pt>
                <c:pt idx="6802">
                  <c:v>41680</c:v>
                </c:pt>
                <c:pt idx="6803">
                  <c:v>41690</c:v>
                </c:pt>
                <c:pt idx="6804">
                  <c:v>41695</c:v>
                </c:pt>
                <c:pt idx="6805">
                  <c:v>41700</c:v>
                </c:pt>
                <c:pt idx="6806">
                  <c:v>41710</c:v>
                </c:pt>
                <c:pt idx="6807">
                  <c:v>41715</c:v>
                </c:pt>
                <c:pt idx="6808">
                  <c:v>41720</c:v>
                </c:pt>
                <c:pt idx="6809">
                  <c:v>41730</c:v>
                </c:pt>
                <c:pt idx="6810">
                  <c:v>41745</c:v>
                </c:pt>
                <c:pt idx="6811">
                  <c:v>41750</c:v>
                </c:pt>
                <c:pt idx="6812">
                  <c:v>41755</c:v>
                </c:pt>
                <c:pt idx="6813">
                  <c:v>41760</c:v>
                </c:pt>
                <c:pt idx="6814">
                  <c:v>41765</c:v>
                </c:pt>
                <c:pt idx="6815">
                  <c:v>41770</c:v>
                </c:pt>
                <c:pt idx="6816">
                  <c:v>41775</c:v>
                </c:pt>
                <c:pt idx="6817">
                  <c:v>41780</c:v>
                </c:pt>
                <c:pt idx="6818">
                  <c:v>41790</c:v>
                </c:pt>
                <c:pt idx="6819">
                  <c:v>41795</c:v>
                </c:pt>
                <c:pt idx="6820">
                  <c:v>41800</c:v>
                </c:pt>
                <c:pt idx="6821">
                  <c:v>41805</c:v>
                </c:pt>
                <c:pt idx="6822">
                  <c:v>41815</c:v>
                </c:pt>
                <c:pt idx="6823">
                  <c:v>41820</c:v>
                </c:pt>
                <c:pt idx="6824">
                  <c:v>41830</c:v>
                </c:pt>
                <c:pt idx="6825">
                  <c:v>41835</c:v>
                </c:pt>
                <c:pt idx="6826">
                  <c:v>41840</c:v>
                </c:pt>
                <c:pt idx="6827">
                  <c:v>41845</c:v>
                </c:pt>
                <c:pt idx="6828">
                  <c:v>41850</c:v>
                </c:pt>
                <c:pt idx="6829">
                  <c:v>41855</c:v>
                </c:pt>
                <c:pt idx="6830">
                  <c:v>41860</c:v>
                </c:pt>
                <c:pt idx="6831">
                  <c:v>41870</c:v>
                </c:pt>
                <c:pt idx="6832">
                  <c:v>41880</c:v>
                </c:pt>
                <c:pt idx="6833">
                  <c:v>41885</c:v>
                </c:pt>
                <c:pt idx="6834">
                  <c:v>41890</c:v>
                </c:pt>
                <c:pt idx="6835">
                  <c:v>41895</c:v>
                </c:pt>
                <c:pt idx="6836">
                  <c:v>41900</c:v>
                </c:pt>
                <c:pt idx="6837">
                  <c:v>41920</c:v>
                </c:pt>
                <c:pt idx="6838">
                  <c:v>41930</c:v>
                </c:pt>
                <c:pt idx="6839">
                  <c:v>41935</c:v>
                </c:pt>
                <c:pt idx="6840">
                  <c:v>41940</c:v>
                </c:pt>
                <c:pt idx="6841">
                  <c:v>41950</c:v>
                </c:pt>
                <c:pt idx="6842">
                  <c:v>41955</c:v>
                </c:pt>
                <c:pt idx="6843">
                  <c:v>41965</c:v>
                </c:pt>
                <c:pt idx="6844">
                  <c:v>41970</c:v>
                </c:pt>
                <c:pt idx="6845">
                  <c:v>41975</c:v>
                </c:pt>
                <c:pt idx="6846">
                  <c:v>41980</c:v>
                </c:pt>
                <c:pt idx="6847">
                  <c:v>41990</c:v>
                </c:pt>
                <c:pt idx="6848">
                  <c:v>41995</c:v>
                </c:pt>
                <c:pt idx="6849">
                  <c:v>42000</c:v>
                </c:pt>
                <c:pt idx="6850">
                  <c:v>42010</c:v>
                </c:pt>
                <c:pt idx="6851">
                  <c:v>42015</c:v>
                </c:pt>
                <c:pt idx="6852">
                  <c:v>42020</c:v>
                </c:pt>
                <c:pt idx="6853">
                  <c:v>42030</c:v>
                </c:pt>
                <c:pt idx="6854">
                  <c:v>42035</c:v>
                </c:pt>
                <c:pt idx="6855">
                  <c:v>42040</c:v>
                </c:pt>
                <c:pt idx="6856">
                  <c:v>42050</c:v>
                </c:pt>
                <c:pt idx="6857">
                  <c:v>42055</c:v>
                </c:pt>
                <c:pt idx="6858">
                  <c:v>42060</c:v>
                </c:pt>
                <c:pt idx="6859">
                  <c:v>42065</c:v>
                </c:pt>
                <c:pt idx="6860">
                  <c:v>42070</c:v>
                </c:pt>
                <c:pt idx="6861">
                  <c:v>42075</c:v>
                </c:pt>
                <c:pt idx="6862">
                  <c:v>42080</c:v>
                </c:pt>
                <c:pt idx="6863">
                  <c:v>42090</c:v>
                </c:pt>
                <c:pt idx="6864">
                  <c:v>42095</c:v>
                </c:pt>
                <c:pt idx="6865">
                  <c:v>42100</c:v>
                </c:pt>
                <c:pt idx="6866">
                  <c:v>42125</c:v>
                </c:pt>
                <c:pt idx="6867">
                  <c:v>42130</c:v>
                </c:pt>
                <c:pt idx="6868">
                  <c:v>42135</c:v>
                </c:pt>
                <c:pt idx="6869">
                  <c:v>42140</c:v>
                </c:pt>
                <c:pt idx="6870">
                  <c:v>42145</c:v>
                </c:pt>
                <c:pt idx="6871">
                  <c:v>42150</c:v>
                </c:pt>
                <c:pt idx="6872">
                  <c:v>42155</c:v>
                </c:pt>
                <c:pt idx="6873">
                  <c:v>42160</c:v>
                </c:pt>
                <c:pt idx="6874">
                  <c:v>42165</c:v>
                </c:pt>
                <c:pt idx="6875">
                  <c:v>42170</c:v>
                </c:pt>
                <c:pt idx="6876">
                  <c:v>42175</c:v>
                </c:pt>
                <c:pt idx="6877">
                  <c:v>42180</c:v>
                </c:pt>
                <c:pt idx="6878">
                  <c:v>42185</c:v>
                </c:pt>
                <c:pt idx="6879">
                  <c:v>42195</c:v>
                </c:pt>
                <c:pt idx="6880">
                  <c:v>42200</c:v>
                </c:pt>
                <c:pt idx="6881">
                  <c:v>42205</c:v>
                </c:pt>
                <c:pt idx="6882">
                  <c:v>42220</c:v>
                </c:pt>
                <c:pt idx="6883">
                  <c:v>42225</c:v>
                </c:pt>
                <c:pt idx="6884">
                  <c:v>42230</c:v>
                </c:pt>
                <c:pt idx="6885">
                  <c:v>42240</c:v>
                </c:pt>
                <c:pt idx="6886">
                  <c:v>42245</c:v>
                </c:pt>
                <c:pt idx="6887">
                  <c:v>42250</c:v>
                </c:pt>
                <c:pt idx="6888">
                  <c:v>42255</c:v>
                </c:pt>
                <c:pt idx="6889">
                  <c:v>42270</c:v>
                </c:pt>
                <c:pt idx="6890">
                  <c:v>42275</c:v>
                </c:pt>
                <c:pt idx="6891">
                  <c:v>42280</c:v>
                </c:pt>
                <c:pt idx="6892">
                  <c:v>42290</c:v>
                </c:pt>
                <c:pt idx="6893">
                  <c:v>42295</c:v>
                </c:pt>
                <c:pt idx="6894">
                  <c:v>42300</c:v>
                </c:pt>
                <c:pt idx="6895">
                  <c:v>42305</c:v>
                </c:pt>
                <c:pt idx="6896">
                  <c:v>42315</c:v>
                </c:pt>
                <c:pt idx="6897">
                  <c:v>42320</c:v>
                </c:pt>
                <c:pt idx="6898">
                  <c:v>42325</c:v>
                </c:pt>
                <c:pt idx="6899">
                  <c:v>42330</c:v>
                </c:pt>
                <c:pt idx="6900">
                  <c:v>42335</c:v>
                </c:pt>
                <c:pt idx="6901">
                  <c:v>42345</c:v>
                </c:pt>
                <c:pt idx="6902">
                  <c:v>42350</c:v>
                </c:pt>
                <c:pt idx="6903">
                  <c:v>42355</c:v>
                </c:pt>
                <c:pt idx="6904">
                  <c:v>42370</c:v>
                </c:pt>
                <c:pt idx="6905">
                  <c:v>42375</c:v>
                </c:pt>
                <c:pt idx="6906">
                  <c:v>42390</c:v>
                </c:pt>
                <c:pt idx="6907">
                  <c:v>42395</c:v>
                </c:pt>
                <c:pt idx="6908">
                  <c:v>42400</c:v>
                </c:pt>
                <c:pt idx="6909">
                  <c:v>42405</c:v>
                </c:pt>
                <c:pt idx="6910">
                  <c:v>42410</c:v>
                </c:pt>
                <c:pt idx="6911">
                  <c:v>42415</c:v>
                </c:pt>
                <c:pt idx="6912">
                  <c:v>42420</c:v>
                </c:pt>
                <c:pt idx="6913">
                  <c:v>42425</c:v>
                </c:pt>
                <c:pt idx="6914">
                  <c:v>42430</c:v>
                </c:pt>
                <c:pt idx="6915">
                  <c:v>42435</c:v>
                </c:pt>
                <c:pt idx="6916">
                  <c:v>42440</c:v>
                </c:pt>
                <c:pt idx="6917">
                  <c:v>42450</c:v>
                </c:pt>
                <c:pt idx="6918">
                  <c:v>42455</c:v>
                </c:pt>
                <c:pt idx="6919">
                  <c:v>42460</c:v>
                </c:pt>
                <c:pt idx="6920">
                  <c:v>42465</c:v>
                </c:pt>
                <c:pt idx="6921">
                  <c:v>42475</c:v>
                </c:pt>
                <c:pt idx="6922">
                  <c:v>42495</c:v>
                </c:pt>
                <c:pt idx="6923">
                  <c:v>42500</c:v>
                </c:pt>
                <c:pt idx="6924">
                  <c:v>42510</c:v>
                </c:pt>
                <c:pt idx="6925">
                  <c:v>42520</c:v>
                </c:pt>
                <c:pt idx="6926">
                  <c:v>42525</c:v>
                </c:pt>
                <c:pt idx="6927">
                  <c:v>42540</c:v>
                </c:pt>
                <c:pt idx="6928">
                  <c:v>42550</c:v>
                </c:pt>
                <c:pt idx="6929">
                  <c:v>42570</c:v>
                </c:pt>
                <c:pt idx="6930">
                  <c:v>42575</c:v>
                </c:pt>
                <c:pt idx="6931">
                  <c:v>42590</c:v>
                </c:pt>
                <c:pt idx="6932">
                  <c:v>42595</c:v>
                </c:pt>
                <c:pt idx="6933">
                  <c:v>42600</c:v>
                </c:pt>
                <c:pt idx="6934">
                  <c:v>42610</c:v>
                </c:pt>
                <c:pt idx="6935">
                  <c:v>42620</c:v>
                </c:pt>
                <c:pt idx="6936">
                  <c:v>42630</c:v>
                </c:pt>
                <c:pt idx="6937">
                  <c:v>42640</c:v>
                </c:pt>
                <c:pt idx="6938">
                  <c:v>42650</c:v>
                </c:pt>
                <c:pt idx="6939">
                  <c:v>42655</c:v>
                </c:pt>
                <c:pt idx="6940">
                  <c:v>42660</c:v>
                </c:pt>
                <c:pt idx="6941">
                  <c:v>42665</c:v>
                </c:pt>
                <c:pt idx="6942">
                  <c:v>42670</c:v>
                </c:pt>
                <c:pt idx="6943">
                  <c:v>42680</c:v>
                </c:pt>
                <c:pt idx="6944">
                  <c:v>42690</c:v>
                </c:pt>
                <c:pt idx="6945">
                  <c:v>42695</c:v>
                </c:pt>
                <c:pt idx="6946">
                  <c:v>42700</c:v>
                </c:pt>
                <c:pt idx="6947">
                  <c:v>42710</c:v>
                </c:pt>
                <c:pt idx="6948">
                  <c:v>42725</c:v>
                </c:pt>
                <c:pt idx="6949">
                  <c:v>42735</c:v>
                </c:pt>
                <c:pt idx="6950">
                  <c:v>42740</c:v>
                </c:pt>
                <c:pt idx="6951">
                  <c:v>42750</c:v>
                </c:pt>
                <c:pt idx="6952">
                  <c:v>42755</c:v>
                </c:pt>
                <c:pt idx="6953">
                  <c:v>42765</c:v>
                </c:pt>
                <c:pt idx="6954">
                  <c:v>42770</c:v>
                </c:pt>
                <c:pt idx="6955">
                  <c:v>42775</c:v>
                </c:pt>
                <c:pt idx="6956">
                  <c:v>42780</c:v>
                </c:pt>
                <c:pt idx="6957">
                  <c:v>42785</c:v>
                </c:pt>
                <c:pt idx="6958">
                  <c:v>42790</c:v>
                </c:pt>
                <c:pt idx="6959">
                  <c:v>42795</c:v>
                </c:pt>
                <c:pt idx="6960">
                  <c:v>42800</c:v>
                </c:pt>
                <c:pt idx="6961">
                  <c:v>42805</c:v>
                </c:pt>
                <c:pt idx="6962">
                  <c:v>42810</c:v>
                </c:pt>
                <c:pt idx="6963">
                  <c:v>42815</c:v>
                </c:pt>
                <c:pt idx="6964">
                  <c:v>42820</c:v>
                </c:pt>
                <c:pt idx="6965">
                  <c:v>42825</c:v>
                </c:pt>
                <c:pt idx="6966">
                  <c:v>42830</c:v>
                </c:pt>
                <c:pt idx="6967">
                  <c:v>42835</c:v>
                </c:pt>
                <c:pt idx="6968">
                  <c:v>42840</c:v>
                </c:pt>
                <c:pt idx="6969">
                  <c:v>42845</c:v>
                </c:pt>
                <c:pt idx="6970">
                  <c:v>42850</c:v>
                </c:pt>
                <c:pt idx="6971">
                  <c:v>42855</c:v>
                </c:pt>
                <c:pt idx="6972">
                  <c:v>42865</c:v>
                </c:pt>
                <c:pt idx="6973">
                  <c:v>42880</c:v>
                </c:pt>
                <c:pt idx="6974">
                  <c:v>42890</c:v>
                </c:pt>
                <c:pt idx="6975">
                  <c:v>42895</c:v>
                </c:pt>
                <c:pt idx="6976">
                  <c:v>42900</c:v>
                </c:pt>
                <c:pt idx="6977">
                  <c:v>42905</c:v>
                </c:pt>
                <c:pt idx="6978">
                  <c:v>42910</c:v>
                </c:pt>
                <c:pt idx="6979">
                  <c:v>42915</c:v>
                </c:pt>
                <c:pt idx="6980">
                  <c:v>42920</c:v>
                </c:pt>
                <c:pt idx="6981">
                  <c:v>42930</c:v>
                </c:pt>
                <c:pt idx="6982">
                  <c:v>42940</c:v>
                </c:pt>
                <c:pt idx="6983">
                  <c:v>42945</c:v>
                </c:pt>
                <c:pt idx="6984">
                  <c:v>42950</c:v>
                </c:pt>
                <c:pt idx="6985">
                  <c:v>42955</c:v>
                </c:pt>
                <c:pt idx="6986">
                  <c:v>42960</c:v>
                </c:pt>
                <c:pt idx="6987">
                  <c:v>42965</c:v>
                </c:pt>
                <c:pt idx="6988">
                  <c:v>42970</c:v>
                </c:pt>
                <c:pt idx="6989">
                  <c:v>42975</c:v>
                </c:pt>
                <c:pt idx="6990">
                  <c:v>42985</c:v>
                </c:pt>
                <c:pt idx="6991">
                  <c:v>42990</c:v>
                </c:pt>
                <c:pt idx="6992">
                  <c:v>42995</c:v>
                </c:pt>
                <c:pt idx="6993">
                  <c:v>43000</c:v>
                </c:pt>
                <c:pt idx="6994">
                  <c:v>43005</c:v>
                </c:pt>
                <c:pt idx="6995">
                  <c:v>43010</c:v>
                </c:pt>
                <c:pt idx="6996">
                  <c:v>43015</c:v>
                </c:pt>
                <c:pt idx="6997">
                  <c:v>43020</c:v>
                </c:pt>
                <c:pt idx="6998">
                  <c:v>43025</c:v>
                </c:pt>
                <c:pt idx="6999">
                  <c:v>43030</c:v>
                </c:pt>
                <c:pt idx="7000">
                  <c:v>43035</c:v>
                </c:pt>
                <c:pt idx="7001">
                  <c:v>43040</c:v>
                </c:pt>
                <c:pt idx="7002">
                  <c:v>43050</c:v>
                </c:pt>
                <c:pt idx="7003">
                  <c:v>43060</c:v>
                </c:pt>
                <c:pt idx="7004">
                  <c:v>43075</c:v>
                </c:pt>
                <c:pt idx="7005">
                  <c:v>43080</c:v>
                </c:pt>
                <c:pt idx="7006">
                  <c:v>43090</c:v>
                </c:pt>
                <c:pt idx="7007">
                  <c:v>43095</c:v>
                </c:pt>
                <c:pt idx="7008">
                  <c:v>43100</c:v>
                </c:pt>
                <c:pt idx="7009">
                  <c:v>43105</c:v>
                </c:pt>
                <c:pt idx="7010">
                  <c:v>43110</c:v>
                </c:pt>
                <c:pt idx="7011">
                  <c:v>43120</c:v>
                </c:pt>
                <c:pt idx="7012">
                  <c:v>43125</c:v>
                </c:pt>
                <c:pt idx="7013">
                  <c:v>43130</c:v>
                </c:pt>
                <c:pt idx="7014">
                  <c:v>43140</c:v>
                </c:pt>
                <c:pt idx="7015">
                  <c:v>43150</c:v>
                </c:pt>
                <c:pt idx="7016">
                  <c:v>43155</c:v>
                </c:pt>
                <c:pt idx="7017">
                  <c:v>43160</c:v>
                </c:pt>
                <c:pt idx="7018">
                  <c:v>43165</c:v>
                </c:pt>
                <c:pt idx="7019">
                  <c:v>43170</c:v>
                </c:pt>
                <c:pt idx="7020">
                  <c:v>43175</c:v>
                </c:pt>
                <c:pt idx="7021">
                  <c:v>43180</c:v>
                </c:pt>
                <c:pt idx="7022">
                  <c:v>43190</c:v>
                </c:pt>
                <c:pt idx="7023">
                  <c:v>43195</c:v>
                </c:pt>
                <c:pt idx="7024">
                  <c:v>43200</c:v>
                </c:pt>
                <c:pt idx="7025">
                  <c:v>43205</c:v>
                </c:pt>
                <c:pt idx="7026">
                  <c:v>43210</c:v>
                </c:pt>
                <c:pt idx="7027">
                  <c:v>43215</c:v>
                </c:pt>
                <c:pt idx="7028">
                  <c:v>43220</c:v>
                </c:pt>
                <c:pt idx="7029">
                  <c:v>43225</c:v>
                </c:pt>
                <c:pt idx="7030">
                  <c:v>43230</c:v>
                </c:pt>
                <c:pt idx="7031">
                  <c:v>43235</c:v>
                </c:pt>
                <c:pt idx="7032">
                  <c:v>43240</c:v>
                </c:pt>
                <c:pt idx="7033">
                  <c:v>43245</c:v>
                </c:pt>
                <c:pt idx="7034">
                  <c:v>43250</c:v>
                </c:pt>
                <c:pt idx="7035">
                  <c:v>43255</c:v>
                </c:pt>
                <c:pt idx="7036">
                  <c:v>43260</c:v>
                </c:pt>
                <c:pt idx="7037">
                  <c:v>43270</c:v>
                </c:pt>
                <c:pt idx="7038">
                  <c:v>43275</c:v>
                </c:pt>
                <c:pt idx="7039">
                  <c:v>43280</c:v>
                </c:pt>
                <c:pt idx="7040">
                  <c:v>43285</c:v>
                </c:pt>
                <c:pt idx="7041">
                  <c:v>43290</c:v>
                </c:pt>
                <c:pt idx="7042">
                  <c:v>43295</c:v>
                </c:pt>
                <c:pt idx="7043">
                  <c:v>43300</c:v>
                </c:pt>
                <c:pt idx="7044">
                  <c:v>43315</c:v>
                </c:pt>
                <c:pt idx="7045">
                  <c:v>43320</c:v>
                </c:pt>
                <c:pt idx="7046">
                  <c:v>43325</c:v>
                </c:pt>
                <c:pt idx="7047">
                  <c:v>43330</c:v>
                </c:pt>
                <c:pt idx="7048">
                  <c:v>43340</c:v>
                </c:pt>
                <c:pt idx="7049">
                  <c:v>43345</c:v>
                </c:pt>
                <c:pt idx="7050">
                  <c:v>43350</c:v>
                </c:pt>
                <c:pt idx="7051">
                  <c:v>43360</c:v>
                </c:pt>
                <c:pt idx="7052">
                  <c:v>43370</c:v>
                </c:pt>
                <c:pt idx="7053">
                  <c:v>43380</c:v>
                </c:pt>
                <c:pt idx="7054">
                  <c:v>43385</c:v>
                </c:pt>
                <c:pt idx="7055">
                  <c:v>43395</c:v>
                </c:pt>
                <c:pt idx="7056">
                  <c:v>43400</c:v>
                </c:pt>
                <c:pt idx="7057">
                  <c:v>43405</c:v>
                </c:pt>
                <c:pt idx="7058">
                  <c:v>43420</c:v>
                </c:pt>
                <c:pt idx="7059">
                  <c:v>43425</c:v>
                </c:pt>
                <c:pt idx="7060">
                  <c:v>43435</c:v>
                </c:pt>
                <c:pt idx="7061">
                  <c:v>43440</c:v>
                </c:pt>
                <c:pt idx="7062">
                  <c:v>43450</c:v>
                </c:pt>
                <c:pt idx="7063">
                  <c:v>43465</c:v>
                </c:pt>
                <c:pt idx="7064">
                  <c:v>43470</c:v>
                </c:pt>
                <c:pt idx="7065">
                  <c:v>43480</c:v>
                </c:pt>
                <c:pt idx="7066">
                  <c:v>43490</c:v>
                </c:pt>
                <c:pt idx="7067">
                  <c:v>43495</c:v>
                </c:pt>
                <c:pt idx="7068">
                  <c:v>43500</c:v>
                </c:pt>
                <c:pt idx="7069">
                  <c:v>43505</c:v>
                </c:pt>
                <c:pt idx="7070">
                  <c:v>43515</c:v>
                </c:pt>
                <c:pt idx="7071">
                  <c:v>43520</c:v>
                </c:pt>
                <c:pt idx="7072">
                  <c:v>43525</c:v>
                </c:pt>
                <c:pt idx="7073">
                  <c:v>43530</c:v>
                </c:pt>
                <c:pt idx="7074">
                  <c:v>43539</c:v>
                </c:pt>
                <c:pt idx="7075">
                  <c:v>43545</c:v>
                </c:pt>
                <c:pt idx="7076">
                  <c:v>43550</c:v>
                </c:pt>
                <c:pt idx="7077">
                  <c:v>43555</c:v>
                </c:pt>
                <c:pt idx="7078">
                  <c:v>43560</c:v>
                </c:pt>
                <c:pt idx="7079">
                  <c:v>43565</c:v>
                </c:pt>
                <c:pt idx="7080">
                  <c:v>43570</c:v>
                </c:pt>
                <c:pt idx="7081">
                  <c:v>43575</c:v>
                </c:pt>
                <c:pt idx="7082">
                  <c:v>43585</c:v>
                </c:pt>
                <c:pt idx="7083">
                  <c:v>43590</c:v>
                </c:pt>
                <c:pt idx="7084">
                  <c:v>43595</c:v>
                </c:pt>
                <c:pt idx="7085">
                  <c:v>43600</c:v>
                </c:pt>
                <c:pt idx="7086">
                  <c:v>43605</c:v>
                </c:pt>
                <c:pt idx="7087">
                  <c:v>43620</c:v>
                </c:pt>
                <c:pt idx="7088">
                  <c:v>43635</c:v>
                </c:pt>
                <c:pt idx="7089">
                  <c:v>43640</c:v>
                </c:pt>
                <c:pt idx="7090">
                  <c:v>43645</c:v>
                </c:pt>
                <c:pt idx="7091">
                  <c:v>43650</c:v>
                </c:pt>
                <c:pt idx="7092">
                  <c:v>43660</c:v>
                </c:pt>
                <c:pt idx="7093">
                  <c:v>43665</c:v>
                </c:pt>
                <c:pt idx="7094">
                  <c:v>43670</c:v>
                </c:pt>
                <c:pt idx="7095">
                  <c:v>43680</c:v>
                </c:pt>
                <c:pt idx="7096">
                  <c:v>43690</c:v>
                </c:pt>
                <c:pt idx="7097">
                  <c:v>43695</c:v>
                </c:pt>
                <c:pt idx="7098">
                  <c:v>43700</c:v>
                </c:pt>
                <c:pt idx="7099">
                  <c:v>43710</c:v>
                </c:pt>
                <c:pt idx="7100">
                  <c:v>43720</c:v>
                </c:pt>
                <c:pt idx="7101">
                  <c:v>43725</c:v>
                </c:pt>
                <c:pt idx="7102">
                  <c:v>43740</c:v>
                </c:pt>
                <c:pt idx="7103">
                  <c:v>43745</c:v>
                </c:pt>
                <c:pt idx="7104">
                  <c:v>43750</c:v>
                </c:pt>
                <c:pt idx="7105">
                  <c:v>43765</c:v>
                </c:pt>
                <c:pt idx="7106">
                  <c:v>43770</c:v>
                </c:pt>
                <c:pt idx="7107">
                  <c:v>43775</c:v>
                </c:pt>
                <c:pt idx="7108">
                  <c:v>43780</c:v>
                </c:pt>
                <c:pt idx="7109">
                  <c:v>43785</c:v>
                </c:pt>
                <c:pt idx="7110">
                  <c:v>43795</c:v>
                </c:pt>
                <c:pt idx="7111">
                  <c:v>43800</c:v>
                </c:pt>
                <c:pt idx="7112">
                  <c:v>43810</c:v>
                </c:pt>
                <c:pt idx="7113">
                  <c:v>43820</c:v>
                </c:pt>
                <c:pt idx="7114">
                  <c:v>43825</c:v>
                </c:pt>
                <c:pt idx="7115">
                  <c:v>43830</c:v>
                </c:pt>
                <c:pt idx="7116">
                  <c:v>43835</c:v>
                </c:pt>
                <c:pt idx="7117">
                  <c:v>43845</c:v>
                </c:pt>
                <c:pt idx="7118">
                  <c:v>43850</c:v>
                </c:pt>
                <c:pt idx="7119">
                  <c:v>43860</c:v>
                </c:pt>
                <c:pt idx="7120">
                  <c:v>43865</c:v>
                </c:pt>
                <c:pt idx="7121">
                  <c:v>43870</c:v>
                </c:pt>
                <c:pt idx="7122">
                  <c:v>43875</c:v>
                </c:pt>
                <c:pt idx="7123">
                  <c:v>43880</c:v>
                </c:pt>
                <c:pt idx="7124">
                  <c:v>43890</c:v>
                </c:pt>
                <c:pt idx="7125">
                  <c:v>43895</c:v>
                </c:pt>
                <c:pt idx="7126">
                  <c:v>43900</c:v>
                </c:pt>
                <c:pt idx="7127">
                  <c:v>43905</c:v>
                </c:pt>
                <c:pt idx="7128">
                  <c:v>43915</c:v>
                </c:pt>
                <c:pt idx="7129">
                  <c:v>43920</c:v>
                </c:pt>
                <c:pt idx="7130">
                  <c:v>43935</c:v>
                </c:pt>
                <c:pt idx="7131">
                  <c:v>43950</c:v>
                </c:pt>
                <c:pt idx="7132">
                  <c:v>43965</c:v>
                </c:pt>
                <c:pt idx="7133">
                  <c:v>43970</c:v>
                </c:pt>
                <c:pt idx="7134">
                  <c:v>43975</c:v>
                </c:pt>
                <c:pt idx="7135">
                  <c:v>43985</c:v>
                </c:pt>
                <c:pt idx="7136">
                  <c:v>43990</c:v>
                </c:pt>
                <c:pt idx="7137">
                  <c:v>43995</c:v>
                </c:pt>
                <c:pt idx="7138">
                  <c:v>44000</c:v>
                </c:pt>
                <c:pt idx="7139">
                  <c:v>44010</c:v>
                </c:pt>
                <c:pt idx="7140">
                  <c:v>44015</c:v>
                </c:pt>
                <c:pt idx="7141">
                  <c:v>44020</c:v>
                </c:pt>
                <c:pt idx="7142">
                  <c:v>44025</c:v>
                </c:pt>
                <c:pt idx="7143">
                  <c:v>44030</c:v>
                </c:pt>
                <c:pt idx="7144">
                  <c:v>44035</c:v>
                </c:pt>
                <c:pt idx="7145">
                  <c:v>44045</c:v>
                </c:pt>
                <c:pt idx="7146">
                  <c:v>44050</c:v>
                </c:pt>
                <c:pt idx="7147">
                  <c:v>44055</c:v>
                </c:pt>
                <c:pt idx="7148">
                  <c:v>44060</c:v>
                </c:pt>
                <c:pt idx="7149">
                  <c:v>44065</c:v>
                </c:pt>
                <c:pt idx="7150">
                  <c:v>44075</c:v>
                </c:pt>
                <c:pt idx="7151">
                  <c:v>44080</c:v>
                </c:pt>
                <c:pt idx="7152">
                  <c:v>44090</c:v>
                </c:pt>
                <c:pt idx="7153">
                  <c:v>44095</c:v>
                </c:pt>
                <c:pt idx="7154">
                  <c:v>44100</c:v>
                </c:pt>
                <c:pt idx="7155">
                  <c:v>44110</c:v>
                </c:pt>
                <c:pt idx="7156">
                  <c:v>44115</c:v>
                </c:pt>
                <c:pt idx="7157">
                  <c:v>44125</c:v>
                </c:pt>
                <c:pt idx="7158">
                  <c:v>44130</c:v>
                </c:pt>
                <c:pt idx="7159">
                  <c:v>44135</c:v>
                </c:pt>
                <c:pt idx="7160">
                  <c:v>44140</c:v>
                </c:pt>
                <c:pt idx="7161">
                  <c:v>44145</c:v>
                </c:pt>
                <c:pt idx="7162">
                  <c:v>44150</c:v>
                </c:pt>
                <c:pt idx="7163">
                  <c:v>44155</c:v>
                </c:pt>
                <c:pt idx="7164">
                  <c:v>44160</c:v>
                </c:pt>
                <c:pt idx="7165">
                  <c:v>44170</c:v>
                </c:pt>
                <c:pt idx="7166">
                  <c:v>44175</c:v>
                </c:pt>
                <c:pt idx="7167">
                  <c:v>44180</c:v>
                </c:pt>
                <c:pt idx="7168">
                  <c:v>44185</c:v>
                </c:pt>
                <c:pt idx="7169">
                  <c:v>44190</c:v>
                </c:pt>
                <c:pt idx="7170">
                  <c:v>44195</c:v>
                </c:pt>
                <c:pt idx="7171">
                  <c:v>44200</c:v>
                </c:pt>
                <c:pt idx="7172">
                  <c:v>44210</c:v>
                </c:pt>
                <c:pt idx="7173">
                  <c:v>44220</c:v>
                </c:pt>
                <c:pt idx="7174">
                  <c:v>44225</c:v>
                </c:pt>
                <c:pt idx="7175">
                  <c:v>44240</c:v>
                </c:pt>
                <c:pt idx="7176">
                  <c:v>44245</c:v>
                </c:pt>
                <c:pt idx="7177">
                  <c:v>44250</c:v>
                </c:pt>
                <c:pt idx="7178">
                  <c:v>44260</c:v>
                </c:pt>
                <c:pt idx="7179">
                  <c:v>44270</c:v>
                </c:pt>
                <c:pt idx="7180">
                  <c:v>44280</c:v>
                </c:pt>
                <c:pt idx="7181">
                  <c:v>44290</c:v>
                </c:pt>
                <c:pt idx="7182">
                  <c:v>44295</c:v>
                </c:pt>
                <c:pt idx="7183">
                  <c:v>44300</c:v>
                </c:pt>
                <c:pt idx="7184">
                  <c:v>44310</c:v>
                </c:pt>
                <c:pt idx="7185">
                  <c:v>44315</c:v>
                </c:pt>
                <c:pt idx="7186">
                  <c:v>44330</c:v>
                </c:pt>
                <c:pt idx="7187">
                  <c:v>44340</c:v>
                </c:pt>
                <c:pt idx="7188">
                  <c:v>44345</c:v>
                </c:pt>
                <c:pt idx="7189">
                  <c:v>44350</c:v>
                </c:pt>
                <c:pt idx="7190">
                  <c:v>44355</c:v>
                </c:pt>
                <c:pt idx="7191">
                  <c:v>44360</c:v>
                </c:pt>
                <c:pt idx="7192">
                  <c:v>44370</c:v>
                </c:pt>
                <c:pt idx="7193">
                  <c:v>44390</c:v>
                </c:pt>
                <c:pt idx="7194">
                  <c:v>44395</c:v>
                </c:pt>
                <c:pt idx="7195">
                  <c:v>44400</c:v>
                </c:pt>
                <c:pt idx="7196">
                  <c:v>44405</c:v>
                </c:pt>
                <c:pt idx="7197">
                  <c:v>44410</c:v>
                </c:pt>
                <c:pt idx="7198">
                  <c:v>44420</c:v>
                </c:pt>
                <c:pt idx="7199">
                  <c:v>44425</c:v>
                </c:pt>
                <c:pt idx="7200">
                  <c:v>44430</c:v>
                </c:pt>
                <c:pt idx="7201">
                  <c:v>44445</c:v>
                </c:pt>
                <c:pt idx="7202">
                  <c:v>44450</c:v>
                </c:pt>
                <c:pt idx="7203">
                  <c:v>44455</c:v>
                </c:pt>
                <c:pt idx="7204">
                  <c:v>44460</c:v>
                </c:pt>
                <c:pt idx="7205">
                  <c:v>44465</c:v>
                </c:pt>
                <c:pt idx="7206">
                  <c:v>44485</c:v>
                </c:pt>
                <c:pt idx="7207">
                  <c:v>44495</c:v>
                </c:pt>
                <c:pt idx="7208">
                  <c:v>44500</c:v>
                </c:pt>
                <c:pt idx="7209">
                  <c:v>44515</c:v>
                </c:pt>
                <c:pt idx="7210">
                  <c:v>44520</c:v>
                </c:pt>
                <c:pt idx="7211">
                  <c:v>44540</c:v>
                </c:pt>
                <c:pt idx="7212">
                  <c:v>44545</c:v>
                </c:pt>
                <c:pt idx="7213">
                  <c:v>44550</c:v>
                </c:pt>
                <c:pt idx="7214">
                  <c:v>44560</c:v>
                </c:pt>
                <c:pt idx="7215">
                  <c:v>44570</c:v>
                </c:pt>
                <c:pt idx="7216">
                  <c:v>44575</c:v>
                </c:pt>
                <c:pt idx="7217">
                  <c:v>44585</c:v>
                </c:pt>
                <c:pt idx="7218">
                  <c:v>44590</c:v>
                </c:pt>
                <c:pt idx="7219">
                  <c:v>44595</c:v>
                </c:pt>
                <c:pt idx="7220">
                  <c:v>44600</c:v>
                </c:pt>
                <c:pt idx="7221">
                  <c:v>44610</c:v>
                </c:pt>
                <c:pt idx="7222">
                  <c:v>44625</c:v>
                </c:pt>
                <c:pt idx="7223">
                  <c:v>44630</c:v>
                </c:pt>
                <c:pt idx="7224">
                  <c:v>44635</c:v>
                </c:pt>
                <c:pt idx="7225">
                  <c:v>44650</c:v>
                </c:pt>
                <c:pt idx="7226">
                  <c:v>44660</c:v>
                </c:pt>
                <c:pt idx="7227">
                  <c:v>44685</c:v>
                </c:pt>
                <c:pt idx="7228">
                  <c:v>44690</c:v>
                </c:pt>
                <c:pt idx="7229">
                  <c:v>44695</c:v>
                </c:pt>
                <c:pt idx="7230">
                  <c:v>44700</c:v>
                </c:pt>
                <c:pt idx="7231">
                  <c:v>44705</c:v>
                </c:pt>
                <c:pt idx="7232">
                  <c:v>44710</c:v>
                </c:pt>
                <c:pt idx="7233">
                  <c:v>44720</c:v>
                </c:pt>
                <c:pt idx="7234">
                  <c:v>44725</c:v>
                </c:pt>
                <c:pt idx="7235">
                  <c:v>44735</c:v>
                </c:pt>
                <c:pt idx="7236">
                  <c:v>44750</c:v>
                </c:pt>
                <c:pt idx="7237">
                  <c:v>44755</c:v>
                </c:pt>
                <c:pt idx="7238">
                  <c:v>44760</c:v>
                </c:pt>
                <c:pt idx="7239">
                  <c:v>44765</c:v>
                </c:pt>
                <c:pt idx="7240">
                  <c:v>44775</c:v>
                </c:pt>
                <c:pt idx="7241">
                  <c:v>44780</c:v>
                </c:pt>
                <c:pt idx="7242">
                  <c:v>44785</c:v>
                </c:pt>
                <c:pt idx="7243">
                  <c:v>44790</c:v>
                </c:pt>
                <c:pt idx="7244">
                  <c:v>44795</c:v>
                </c:pt>
                <c:pt idx="7245">
                  <c:v>44800</c:v>
                </c:pt>
                <c:pt idx="7246">
                  <c:v>44810</c:v>
                </c:pt>
                <c:pt idx="7247">
                  <c:v>44820</c:v>
                </c:pt>
                <c:pt idx="7248">
                  <c:v>44825</c:v>
                </c:pt>
                <c:pt idx="7249">
                  <c:v>44837</c:v>
                </c:pt>
                <c:pt idx="7250">
                  <c:v>44845</c:v>
                </c:pt>
                <c:pt idx="7251">
                  <c:v>44850</c:v>
                </c:pt>
                <c:pt idx="7252">
                  <c:v>44855</c:v>
                </c:pt>
                <c:pt idx="7253">
                  <c:v>44860</c:v>
                </c:pt>
                <c:pt idx="7254">
                  <c:v>44865</c:v>
                </c:pt>
                <c:pt idx="7255">
                  <c:v>44870</c:v>
                </c:pt>
                <c:pt idx="7256">
                  <c:v>44875</c:v>
                </c:pt>
                <c:pt idx="7257">
                  <c:v>44880</c:v>
                </c:pt>
                <c:pt idx="7258">
                  <c:v>44895</c:v>
                </c:pt>
                <c:pt idx="7259">
                  <c:v>44900</c:v>
                </c:pt>
                <c:pt idx="7260">
                  <c:v>44905</c:v>
                </c:pt>
                <c:pt idx="7261">
                  <c:v>44910</c:v>
                </c:pt>
                <c:pt idx="7262">
                  <c:v>44915</c:v>
                </c:pt>
                <c:pt idx="7263">
                  <c:v>44925</c:v>
                </c:pt>
                <c:pt idx="7264">
                  <c:v>44935</c:v>
                </c:pt>
                <c:pt idx="7265">
                  <c:v>44940</c:v>
                </c:pt>
                <c:pt idx="7266">
                  <c:v>44945</c:v>
                </c:pt>
                <c:pt idx="7267">
                  <c:v>44950</c:v>
                </c:pt>
                <c:pt idx="7268">
                  <c:v>44960</c:v>
                </c:pt>
                <c:pt idx="7269">
                  <c:v>44975</c:v>
                </c:pt>
                <c:pt idx="7270">
                  <c:v>44980</c:v>
                </c:pt>
                <c:pt idx="7271">
                  <c:v>44985</c:v>
                </c:pt>
                <c:pt idx="7272">
                  <c:v>44990</c:v>
                </c:pt>
                <c:pt idx="7273">
                  <c:v>44995</c:v>
                </c:pt>
                <c:pt idx="7274">
                  <c:v>45000</c:v>
                </c:pt>
                <c:pt idx="7275">
                  <c:v>45010</c:v>
                </c:pt>
                <c:pt idx="7276">
                  <c:v>45015</c:v>
                </c:pt>
                <c:pt idx="7277">
                  <c:v>45025</c:v>
                </c:pt>
                <c:pt idx="7278">
                  <c:v>45040</c:v>
                </c:pt>
                <c:pt idx="7279">
                  <c:v>45045</c:v>
                </c:pt>
                <c:pt idx="7280">
                  <c:v>45050</c:v>
                </c:pt>
                <c:pt idx="7281">
                  <c:v>45060</c:v>
                </c:pt>
                <c:pt idx="7282">
                  <c:v>45065</c:v>
                </c:pt>
                <c:pt idx="7283">
                  <c:v>45070</c:v>
                </c:pt>
                <c:pt idx="7284">
                  <c:v>45080</c:v>
                </c:pt>
                <c:pt idx="7285">
                  <c:v>45085</c:v>
                </c:pt>
                <c:pt idx="7286">
                  <c:v>45090</c:v>
                </c:pt>
                <c:pt idx="7287">
                  <c:v>45095</c:v>
                </c:pt>
                <c:pt idx="7288">
                  <c:v>45100</c:v>
                </c:pt>
                <c:pt idx="7289">
                  <c:v>45110</c:v>
                </c:pt>
                <c:pt idx="7290">
                  <c:v>45120</c:v>
                </c:pt>
                <c:pt idx="7291">
                  <c:v>45125</c:v>
                </c:pt>
                <c:pt idx="7292">
                  <c:v>45130</c:v>
                </c:pt>
                <c:pt idx="7293">
                  <c:v>45140</c:v>
                </c:pt>
                <c:pt idx="7294">
                  <c:v>45145</c:v>
                </c:pt>
                <c:pt idx="7295">
                  <c:v>45150</c:v>
                </c:pt>
                <c:pt idx="7296">
                  <c:v>45155</c:v>
                </c:pt>
                <c:pt idx="7297">
                  <c:v>45160</c:v>
                </c:pt>
                <c:pt idx="7298">
                  <c:v>45165</c:v>
                </c:pt>
                <c:pt idx="7299">
                  <c:v>45170</c:v>
                </c:pt>
                <c:pt idx="7300">
                  <c:v>45175</c:v>
                </c:pt>
                <c:pt idx="7301">
                  <c:v>45180</c:v>
                </c:pt>
                <c:pt idx="7302">
                  <c:v>45190</c:v>
                </c:pt>
                <c:pt idx="7303">
                  <c:v>45195</c:v>
                </c:pt>
                <c:pt idx="7304">
                  <c:v>45200</c:v>
                </c:pt>
                <c:pt idx="7305">
                  <c:v>45205</c:v>
                </c:pt>
                <c:pt idx="7306">
                  <c:v>45220</c:v>
                </c:pt>
                <c:pt idx="7307">
                  <c:v>45225</c:v>
                </c:pt>
                <c:pt idx="7308">
                  <c:v>45230</c:v>
                </c:pt>
                <c:pt idx="7309">
                  <c:v>45240</c:v>
                </c:pt>
                <c:pt idx="7310">
                  <c:v>45250</c:v>
                </c:pt>
                <c:pt idx="7311">
                  <c:v>45255</c:v>
                </c:pt>
                <c:pt idx="7312">
                  <c:v>45270</c:v>
                </c:pt>
                <c:pt idx="7313">
                  <c:v>45275</c:v>
                </c:pt>
                <c:pt idx="7314">
                  <c:v>45285</c:v>
                </c:pt>
                <c:pt idx="7315">
                  <c:v>45290</c:v>
                </c:pt>
                <c:pt idx="7316">
                  <c:v>45295</c:v>
                </c:pt>
                <c:pt idx="7317">
                  <c:v>45300</c:v>
                </c:pt>
                <c:pt idx="7318">
                  <c:v>45310</c:v>
                </c:pt>
                <c:pt idx="7319">
                  <c:v>45315</c:v>
                </c:pt>
                <c:pt idx="7320">
                  <c:v>45320</c:v>
                </c:pt>
                <c:pt idx="7321">
                  <c:v>45325</c:v>
                </c:pt>
                <c:pt idx="7322">
                  <c:v>45345</c:v>
                </c:pt>
                <c:pt idx="7323">
                  <c:v>45350</c:v>
                </c:pt>
                <c:pt idx="7324">
                  <c:v>45360</c:v>
                </c:pt>
                <c:pt idx="7325">
                  <c:v>45365</c:v>
                </c:pt>
                <c:pt idx="7326">
                  <c:v>45370</c:v>
                </c:pt>
                <c:pt idx="7327">
                  <c:v>45375</c:v>
                </c:pt>
                <c:pt idx="7328">
                  <c:v>45380</c:v>
                </c:pt>
                <c:pt idx="7329">
                  <c:v>45385</c:v>
                </c:pt>
                <c:pt idx="7330">
                  <c:v>45395</c:v>
                </c:pt>
                <c:pt idx="7331">
                  <c:v>45400</c:v>
                </c:pt>
                <c:pt idx="7332">
                  <c:v>45430</c:v>
                </c:pt>
                <c:pt idx="7333">
                  <c:v>45435</c:v>
                </c:pt>
                <c:pt idx="7334">
                  <c:v>45445</c:v>
                </c:pt>
                <c:pt idx="7335">
                  <c:v>45450</c:v>
                </c:pt>
                <c:pt idx="7336">
                  <c:v>45460</c:v>
                </c:pt>
                <c:pt idx="7337">
                  <c:v>45465</c:v>
                </c:pt>
                <c:pt idx="7338">
                  <c:v>45470</c:v>
                </c:pt>
                <c:pt idx="7339">
                  <c:v>45480</c:v>
                </c:pt>
                <c:pt idx="7340">
                  <c:v>45485</c:v>
                </c:pt>
                <c:pt idx="7341">
                  <c:v>45490</c:v>
                </c:pt>
                <c:pt idx="7342">
                  <c:v>45495</c:v>
                </c:pt>
                <c:pt idx="7343">
                  <c:v>45500</c:v>
                </c:pt>
                <c:pt idx="7344">
                  <c:v>45515</c:v>
                </c:pt>
                <c:pt idx="7345">
                  <c:v>45520</c:v>
                </c:pt>
                <c:pt idx="7346">
                  <c:v>45540</c:v>
                </c:pt>
                <c:pt idx="7347">
                  <c:v>45545</c:v>
                </c:pt>
                <c:pt idx="7348">
                  <c:v>45550</c:v>
                </c:pt>
                <c:pt idx="7349">
                  <c:v>45555</c:v>
                </c:pt>
                <c:pt idx="7350">
                  <c:v>45560</c:v>
                </c:pt>
                <c:pt idx="7351">
                  <c:v>45565</c:v>
                </c:pt>
                <c:pt idx="7352">
                  <c:v>45570</c:v>
                </c:pt>
                <c:pt idx="7353">
                  <c:v>45580</c:v>
                </c:pt>
                <c:pt idx="7354">
                  <c:v>45585</c:v>
                </c:pt>
                <c:pt idx="7355">
                  <c:v>45595</c:v>
                </c:pt>
                <c:pt idx="7356">
                  <c:v>45600</c:v>
                </c:pt>
                <c:pt idx="7357">
                  <c:v>45605</c:v>
                </c:pt>
                <c:pt idx="7358">
                  <c:v>45615</c:v>
                </c:pt>
                <c:pt idx="7359">
                  <c:v>45625</c:v>
                </c:pt>
                <c:pt idx="7360">
                  <c:v>45640</c:v>
                </c:pt>
                <c:pt idx="7361">
                  <c:v>45650</c:v>
                </c:pt>
                <c:pt idx="7362">
                  <c:v>45660</c:v>
                </c:pt>
                <c:pt idx="7363">
                  <c:v>45675</c:v>
                </c:pt>
                <c:pt idx="7364">
                  <c:v>45680</c:v>
                </c:pt>
                <c:pt idx="7365">
                  <c:v>45685</c:v>
                </c:pt>
                <c:pt idx="7366">
                  <c:v>45690</c:v>
                </c:pt>
                <c:pt idx="7367">
                  <c:v>45695</c:v>
                </c:pt>
                <c:pt idx="7368">
                  <c:v>45700</c:v>
                </c:pt>
                <c:pt idx="7369">
                  <c:v>45705</c:v>
                </c:pt>
                <c:pt idx="7370">
                  <c:v>45710</c:v>
                </c:pt>
                <c:pt idx="7371">
                  <c:v>45725</c:v>
                </c:pt>
                <c:pt idx="7372">
                  <c:v>45735</c:v>
                </c:pt>
                <c:pt idx="7373">
                  <c:v>45740</c:v>
                </c:pt>
                <c:pt idx="7374">
                  <c:v>45750</c:v>
                </c:pt>
                <c:pt idx="7375">
                  <c:v>45755</c:v>
                </c:pt>
                <c:pt idx="7376">
                  <c:v>45760</c:v>
                </c:pt>
                <c:pt idx="7377">
                  <c:v>45765</c:v>
                </c:pt>
                <c:pt idx="7378">
                  <c:v>45770</c:v>
                </c:pt>
                <c:pt idx="7379">
                  <c:v>45775</c:v>
                </c:pt>
                <c:pt idx="7380">
                  <c:v>45785</c:v>
                </c:pt>
                <c:pt idx="7381">
                  <c:v>45795</c:v>
                </c:pt>
                <c:pt idx="7382">
                  <c:v>45800</c:v>
                </c:pt>
                <c:pt idx="7383">
                  <c:v>45810</c:v>
                </c:pt>
                <c:pt idx="7384">
                  <c:v>45815</c:v>
                </c:pt>
                <c:pt idx="7385">
                  <c:v>45825</c:v>
                </c:pt>
                <c:pt idx="7386">
                  <c:v>45845</c:v>
                </c:pt>
                <c:pt idx="7387">
                  <c:v>45850</c:v>
                </c:pt>
                <c:pt idx="7388">
                  <c:v>45860</c:v>
                </c:pt>
                <c:pt idx="7389">
                  <c:v>45865</c:v>
                </c:pt>
                <c:pt idx="7390">
                  <c:v>45875</c:v>
                </c:pt>
                <c:pt idx="7391">
                  <c:v>45885</c:v>
                </c:pt>
                <c:pt idx="7392">
                  <c:v>45895</c:v>
                </c:pt>
                <c:pt idx="7393">
                  <c:v>45900</c:v>
                </c:pt>
                <c:pt idx="7394">
                  <c:v>45905</c:v>
                </c:pt>
                <c:pt idx="7395">
                  <c:v>45910</c:v>
                </c:pt>
                <c:pt idx="7396">
                  <c:v>45920</c:v>
                </c:pt>
                <c:pt idx="7397">
                  <c:v>45925</c:v>
                </c:pt>
                <c:pt idx="7398">
                  <c:v>45945</c:v>
                </c:pt>
                <c:pt idx="7399">
                  <c:v>45950</c:v>
                </c:pt>
                <c:pt idx="7400">
                  <c:v>45955</c:v>
                </c:pt>
                <c:pt idx="7401">
                  <c:v>45970</c:v>
                </c:pt>
                <c:pt idx="7402">
                  <c:v>45975</c:v>
                </c:pt>
                <c:pt idx="7403">
                  <c:v>45980</c:v>
                </c:pt>
                <c:pt idx="7404">
                  <c:v>45995</c:v>
                </c:pt>
                <c:pt idx="7405">
                  <c:v>46000</c:v>
                </c:pt>
                <c:pt idx="7406">
                  <c:v>46025</c:v>
                </c:pt>
                <c:pt idx="7407">
                  <c:v>46045</c:v>
                </c:pt>
                <c:pt idx="7408">
                  <c:v>46050</c:v>
                </c:pt>
                <c:pt idx="7409">
                  <c:v>46060</c:v>
                </c:pt>
                <c:pt idx="7410">
                  <c:v>46075</c:v>
                </c:pt>
                <c:pt idx="7411">
                  <c:v>46080</c:v>
                </c:pt>
                <c:pt idx="7412">
                  <c:v>46090</c:v>
                </c:pt>
                <c:pt idx="7413">
                  <c:v>46095</c:v>
                </c:pt>
                <c:pt idx="7414">
                  <c:v>46100</c:v>
                </c:pt>
                <c:pt idx="7415">
                  <c:v>46120</c:v>
                </c:pt>
                <c:pt idx="7416">
                  <c:v>46140</c:v>
                </c:pt>
                <c:pt idx="7417">
                  <c:v>46145</c:v>
                </c:pt>
                <c:pt idx="7418">
                  <c:v>46150</c:v>
                </c:pt>
                <c:pt idx="7419">
                  <c:v>46160</c:v>
                </c:pt>
                <c:pt idx="7420">
                  <c:v>46170</c:v>
                </c:pt>
                <c:pt idx="7421">
                  <c:v>46180</c:v>
                </c:pt>
                <c:pt idx="7422">
                  <c:v>46190</c:v>
                </c:pt>
                <c:pt idx="7423">
                  <c:v>46195</c:v>
                </c:pt>
                <c:pt idx="7424">
                  <c:v>46200</c:v>
                </c:pt>
                <c:pt idx="7425">
                  <c:v>46205</c:v>
                </c:pt>
                <c:pt idx="7426">
                  <c:v>46225</c:v>
                </c:pt>
                <c:pt idx="7427">
                  <c:v>46240</c:v>
                </c:pt>
                <c:pt idx="7428">
                  <c:v>46250</c:v>
                </c:pt>
                <c:pt idx="7429">
                  <c:v>46270</c:v>
                </c:pt>
                <c:pt idx="7430">
                  <c:v>46275</c:v>
                </c:pt>
                <c:pt idx="7431">
                  <c:v>46280</c:v>
                </c:pt>
                <c:pt idx="7432">
                  <c:v>46295</c:v>
                </c:pt>
                <c:pt idx="7433">
                  <c:v>46300</c:v>
                </c:pt>
                <c:pt idx="7434">
                  <c:v>46335</c:v>
                </c:pt>
                <c:pt idx="7435">
                  <c:v>46340</c:v>
                </c:pt>
                <c:pt idx="7436">
                  <c:v>46345</c:v>
                </c:pt>
                <c:pt idx="7437">
                  <c:v>46370</c:v>
                </c:pt>
                <c:pt idx="7438">
                  <c:v>46385</c:v>
                </c:pt>
                <c:pt idx="7439">
                  <c:v>46390</c:v>
                </c:pt>
                <c:pt idx="7440">
                  <c:v>46395</c:v>
                </c:pt>
                <c:pt idx="7441">
                  <c:v>46400</c:v>
                </c:pt>
                <c:pt idx="7442">
                  <c:v>46410</c:v>
                </c:pt>
                <c:pt idx="7443">
                  <c:v>46420</c:v>
                </c:pt>
                <c:pt idx="7444">
                  <c:v>46425</c:v>
                </c:pt>
                <c:pt idx="7445">
                  <c:v>46430</c:v>
                </c:pt>
                <c:pt idx="7446">
                  <c:v>46435</c:v>
                </c:pt>
                <c:pt idx="7447">
                  <c:v>46440</c:v>
                </c:pt>
                <c:pt idx="7448">
                  <c:v>46445</c:v>
                </c:pt>
                <c:pt idx="7449">
                  <c:v>46450</c:v>
                </c:pt>
                <c:pt idx="7450">
                  <c:v>46455</c:v>
                </c:pt>
                <c:pt idx="7451">
                  <c:v>46465</c:v>
                </c:pt>
                <c:pt idx="7452">
                  <c:v>46470</c:v>
                </c:pt>
                <c:pt idx="7453">
                  <c:v>46475</c:v>
                </c:pt>
                <c:pt idx="7454">
                  <c:v>46490</c:v>
                </c:pt>
                <c:pt idx="7455">
                  <c:v>46495</c:v>
                </c:pt>
                <c:pt idx="7456">
                  <c:v>46500</c:v>
                </c:pt>
                <c:pt idx="7457">
                  <c:v>46510</c:v>
                </c:pt>
                <c:pt idx="7458">
                  <c:v>46515</c:v>
                </c:pt>
                <c:pt idx="7459">
                  <c:v>46535</c:v>
                </c:pt>
                <c:pt idx="7460">
                  <c:v>46539</c:v>
                </c:pt>
                <c:pt idx="7461">
                  <c:v>46540</c:v>
                </c:pt>
                <c:pt idx="7462">
                  <c:v>46560</c:v>
                </c:pt>
                <c:pt idx="7463">
                  <c:v>46565</c:v>
                </c:pt>
                <c:pt idx="7464">
                  <c:v>46570</c:v>
                </c:pt>
                <c:pt idx="7465">
                  <c:v>46595</c:v>
                </c:pt>
                <c:pt idx="7466">
                  <c:v>46600</c:v>
                </c:pt>
                <c:pt idx="7467">
                  <c:v>46605</c:v>
                </c:pt>
                <c:pt idx="7468">
                  <c:v>46615</c:v>
                </c:pt>
                <c:pt idx="7469">
                  <c:v>46618</c:v>
                </c:pt>
                <c:pt idx="7470">
                  <c:v>46635</c:v>
                </c:pt>
                <c:pt idx="7471">
                  <c:v>46650</c:v>
                </c:pt>
                <c:pt idx="7472">
                  <c:v>46655</c:v>
                </c:pt>
                <c:pt idx="7473">
                  <c:v>46660</c:v>
                </c:pt>
                <c:pt idx="7474">
                  <c:v>46665</c:v>
                </c:pt>
                <c:pt idx="7475">
                  <c:v>46670</c:v>
                </c:pt>
                <c:pt idx="7476">
                  <c:v>46675</c:v>
                </c:pt>
                <c:pt idx="7477">
                  <c:v>46680</c:v>
                </c:pt>
                <c:pt idx="7478">
                  <c:v>46685</c:v>
                </c:pt>
                <c:pt idx="7479">
                  <c:v>46695</c:v>
                </c:pt>
                <c:pt idx="7480">
                  <c:v>46700</c:v>
                </c:pt>
                <c:pt idx="7481">
                  <c:v>46705</c:v>
                </c:pt>
                <c:pt idx="7482">
                  <c:v>46710</c:v>
                </c:pt>
                <c:pt idx="7483">
                  <c:v>46715</c:v>
                </c:pt>
                <c:pt idx="7484">
                  <c:v>46720</c:v>
                </c:pt>
                <c:pt idx="7485">
                  <c:v>46725</c:v>
                </c:pt>
                <c:pt idx="7486">
                  <c:v>46735</c:v>
                </c:pt>
                <c:pt idx="7487">
                  <c:v>46740</c:v>
                </c:pt>
                <c:pt idx="7488">
                  <c:v>46750</c:v>
                </c:pt>
                <c:pt idx="7489">
                  <c:v>46755</c:v>
                </c:pt>
                <c:pt idx="7490">
                  <c:v>46770</c:v>
                </c:pt>
                <c:pt idx="7491">
                  <c:v>46780</c:v>
                </c:pt>
                <c:pt idx="7492">
                  <c:v>46785</c:v>
                </c:pt>
                <c:pt idx="7493">
                  <c:v>46790</c:v>
                </c:pt>
                <c:pt idx="7494">
                  <c:v>46795</c:v>
                </c:pt>
                <c:pt idx="7495">
                  <c:v>46800</c:v>
                </c:pt>
                <c:pt idx="7496">
                  <c:v>46805</c:v>
                </c:pt>
                <c:pt idx="7497">
                  <c:v>46810</c:v>
                </c:pt>
                <c:pt idx="7498">
                  <c:v>46825</c:v>
                </c:pt>
                <c:pt idx="7499">
                  <c:v>46850</c:v>
                </c:pt>
                <c:pt idx="7500">
                  <c:v>46860</c:v>
                </c:pt>
                <c:pt idx="7501">
                  <c:v>46865</c:v>
                </c:pt>
                <c:pt idx="7502">
                  <c:v>46870</c:v>
                </c:pt>
                <c:pt idx="7503">
                  <c:v>46875</c:v>
                </c:pt>
                <c:pt idx="7504">
                  <c:v>46880</c:v>
                </c:pt>
                <c:pt idx="7505">
                  <c:v>46895</c:v>
                </c:pt>
                <c:pt idx="7506">
                  <c:v>46900</c:v>
                </c:pt>
                <c:pt idx="7507">
                  <c:v>46935</c:v>
                </c:pt>
                <c:pt idx="7508">
                  <c:v>46940</c:v>
                </c:pt>
                <c:pt idx="7509">
                  <c:v>46945</c:v>
                </c:pt>
                <c:pt idx="7510">
                  <c:v>46950</c:v>
                </c:pt>
                <c:pt idx="7511">
                  <c:v>46955</c:v>
                </c:pt>
                <c:pt idx="7512">
                  <c:v>46970</c:v>
                </c:pt>
                <c:pt idx="7513">
                  <c:v>46975</c:v>
                </c:pt>
                <c:pt idx="7514">
                  <c:v>46990</c:v>
                </c:pt>
                <c:pt idx="7515">
                  <c:v>46995</c:v>
                </c:pt>
                <c:pt idx="7516">
                  <c:v>47000</c:v>
                </c:pt>
                <c:pt idx="7517">
                  <c:v>47010</c:v>
                </c:pt>
                <c:pt idx="7518">
                  <c:v>47025</c:v>
                </c:pt>
                <c:pt idx="7519">
                  <c:v>47030</c:v>
                </c:pt>
                <c:pt idx="7520">
                  <c:v>47040</c:v>
                </c:pt>
                <c:pt idx="7521">
                  <c:v>47050</c:v>
                </c:pt>
                <c:pt idx="7522">
                  <c:v>47060</c:v>
                </c:pt>
                <c:pt idx="7523">
                  <c:v>47070</c:v>
                </c:pt>
                <c:pt idx="7524">
                  <c:v>47090</c:v>
                </c:pt>
                <c:pt idx="7525">
                  <c:v>47095</c:v>
                </c:pt>
                <c:pt idx="7526">
                  <c:v>47100</c:v>
                </c:pt>
                <c:pt idx="7527">
                  <c:v>47110</c:v>
                </c:pt>
                <c:pt idx="7528">
                  <c:v>47140</c:v>
                </c:pt>
                <c:pt idx="7529">
                  <c:v>47150</c:v>
                </c:pt>
                <c:pt idx="7530">
                  <c:v>47155</c:v>
                </c:pt>
                <c:pt idx="7531">
                  <c:v>47160</c:v>
                </c:pt>
                <c:pt idx="7532">
                  <c:v>47165</c:v>
                </c:pt>
                <c:pt idx="7533">
                  <c:v>47185</c:v>
                </c:pt>
                <c:pt idx="7534">
                  <c:v>47195</c:v>
                </c:pt>
                <c:pt idx="7535">
                  <c:v>47200</c:v>
                </c:pt>
                <c:pt idx="7536">
                  <c:v>47210</c:v>
                </c:pt>
                <c:pt idx="7537">
                  <c:v>47235</c:v>
                </c:pt>
                <c:pt idx="7538">
                  <c:v>47240</c:v>
                </c:pt>
                <c:pt idx="7539">
                  <c:v>47245</c:v>
                </c:pt>
                <c:pt idx="7540">
                  <c:v>47250</c:v>
                </c:pt>
                <c:pt idx="7541">
                  <c:v>47265</c:v>
                </c:pt>
                <c:pt idx="7542">
                  <c:v>47280</c:v>
                </c:pt>
                <c:pt idx="7543">
                  <c:v>47285</c:v>
                </c:pt>
                <c:pt idx="7544">
                  <c:v>47300</c:v>
                </c:pt>
                <c:pt idx="7545">
                  <c:v>47305</c:v>
                </c:pt>
                <c:pt idx="7546">
                  <c:v>47310</c:v>
                </c:pt>
                <c:pt idx="7547">
                  <c:v>47315</c:v>
                </c:pt>
                <c:pt idx="7548">
                  <c:v>47320</c:v>
                </c:pt>
                <c:pt idx="7549">
                  <c:v>47325</c:v>
                </c:pt>
                <c:pt idx="7550">
                  <c:v>47335</c:v>
                </c:pt>
                <c:pt idx="7551">
                  <c:v>47345</c:v>
                </c:pt>
                <c:pt idx="7552">
                  <c:v>47350</c:v>
                </c:pt>
                <c:pt idx="7553">
                  <c:v>47355</c:v>
                </c:pt>
                <c:pt idx="7554">
                  <c:v>47360</c:v>
                </c:pt>
                <c:pt idx="7555">
                  <c:v>47370</c:v>
                </c:pt>
                <c:pt idx="7556">
                  <c:v>47375</c:v>
                </c:pt>
                <c:pt idx="7557">
                  <c:v>47395</c:v>
                </c:pt>
                <c:pt idx="7558">
                  <c:v>47400</c:v>
                </c:pt>
                <c:pt idx="7559">
                  <c:v>47440</c:v>
                </c:pt>
                <c:pt idx="7560">
                  <c:v>47450</c:v>
                </c:pt>
                <c:pt idx="7561">
                  <c:v>47470</c:v>
                </c:pt>
                <c:pt idx="7562">
                  <c:v>47480</c:v>
                </c:pt>
                <c:pt idx="7563">
                  <c:v>47485</c:v>
                </c:pt>
                <c:pt idx="7564">
                  <c:v>47495</c:v>
                </c:pt>
                <c:pt idx="7565">
                  <c:v>47500</c:v>
                </c:pt>
                <c:pt idx="7566">
                  <c:v>47510</c:v>
                </c:pt>
                <c:pt idx="7567">
                  <c:v>47515</c:v>
                </c:pt>
                <c:pt idx="7568">
                  <c:v>47520</c:v>
                </c:pt>
                <c:pt idx="7569">
                  <c:v>47540</c:v>
                </c:pt>
                <c:pt idx="7570">
                  <c:v>47550</c:v>
                </c:pt>
                <c:pt idx="7571">
                  <c:v>47560</c:v>
                </c:pt>
                <c:pt idx="7572">
                  <c:v>47570</c:v>
                </c:pt>
                <c:pt idx="7573">
                  <c:v>47590</c:v>
                </c:pt>
                <c:pt idx="7574">
                  <c:v>47595</c:v>
                </c:pt>
                <c:pt idx="7575">
                  <c:v>47600</c:v>
                </c:pt>
                <c:pt idx="7576">
                  <c:v>47615</c:v>
                </c:pt>
                <c:pt idx="7577">
                  <c:v>47620</c:v>
                </c:pt>
                <c:pt idx="7578">
                  <c:v>47625</c:v>
                </c:pt>
                <c:pt idx="7579">
                  <c:v>47630</c:v>
                </c:pt>
                <c:pt idx="7580">
                  <c:v>47640</c:v>
                </c:pt>
                <c:pt idx="7581">
                  <c:v>47650</c:v>
                </c:pt>
                <c:pt idx="7582">
                  <c:v>47670</c:v>
                </c:pt>
                <c:pt idx="7583">
                  <c:v>47675</c:v>
                </c:pt>
                <c:pt idx="7584">
                  <c:v>47680</c:v>
                </c:pt>
                <c:pt idx="7585">
                  <c:v>47690</c:v>
                </c:pt>
                <c:pt idx="7586">
                  <c:v>47700</c:v>
                </c:pt>
                <c:pt idx="7587">
                  <c:v>47705</c:v>
                </c:pt>
                <c:pt idx="7588">
                  <c:v>47730</c:v>
                </c:pt>
                <c:pt idx="7589">
                  <c:v>47740</c:v>
                </c:pt>
                <c:pt idx="7590">
                  <c:v>47750</c:v>
                </c:pt>
                <c:pt idx="7591">
                  <c:v>47770</c:v>
                </c:pt>
                <c:pt idx="7592">
                  <c:v>47775</c:v>
                </c:pt>
                <c:pt idx="7593">
                  <c:v>47780</c:v>
                </c:pt>
                <c:pt idx="7594">
                  <c:v>47790</c:v>
                </c:pt>
                <c:pt idx="7595">
                  <c:v>47795</c:v>
                </c:pt>
                <c:pt idx="7596">
                  <c:v>47800</c:v>
                </c:pt>
                <c:pt idx="7597">
                  <c:v>47805</c:v>
                </c:pt>
                <c:pt idx="7598">
                  <c:v>47810</c:v>
                </c:pt>
                <c:pt idx="7599">
                  <c:v>47845</c:v>
                </c:pt>
                <c:pt idx="7600">
                  <c:v>47850</c:v>
                </c:pt>
                <c:pt idx="7601">
                  <c:v>47860</c:v>
                </c:pt>
                <c:pt idx="7602">
                  <c:v>47865</c:v>
                </c:pt>
                <c:pt idx="7603">
                  <c:v>47870</c:v>
                </c:pt>
                <c:pt idx="7604">
                  <c:v>47885</c:v>
                </c:pt>
                <c:pt idx="7605">
                  <c:v>47890</c:v>
                </c:pt>
                <c:pt idx="7606">
                  <c:v>47895</c:v>
                </c:pt>
                <c:pt idx="7607">
                  <c:v>47900</c:v>
                </c:pt>
                <c:pt idx="7608">
                  <c:v>47905</c:v>
                </c:pt>
                <c:pt idx="7609">
                  <c:v>47910</c:v>
                </c:pt>
                <c:pt idx="7610">
                  <c:v>47925</c:v>
                </c:pt>
                <c:pt idx="7611">
                  <c:v>47930</c:v>
                </c:pt>
                <c:pt idx="7612">
                  <c:v>47940</c:v>
                </c:pt>
                <c:pt idx="7613">
                  <c:v>47945</c:v>
                </c:pt>
                <c:pt idx="7614">
                  <c:v>47950</c:v>
                </c:pt>
                <c:pt idx="7615">
                  <c:v>47975</c:v>
                </c:pt>
                <c:pt idx="7616">
                  <c:v>47980</c:v>
                </c:pt>
                <c:pt idx="7617">
                  <c:v>47985</c:v>
                </c:pt>
                <c:pt idx="7618">
                  <c:v>47990</c:v>
                </c:pt>
                <c:pt idx="7619">
                  <c:v>47995</c:v>
                </c:pt>
                <c:pt idx="7620">
                  <c:v>48000</c:v>
                </c:pt>
                <c:pt idx="7621">
                  <c:v>48020</c:v>
                </c:pt>
                <c:pt idx="7622">
                  <c:v>48050</c:v>
                </c:pt>
                <c:pt idx="7623">
                  <c:v>48055</c:v>
                </c:pt>
                <c:pt idx="7624">
                  <c:v>48065</c:v>
                </c:pt>
                <c:pt idx="7625">
                  <c:v>48075</c:v>
                </c:pt>
                <c:pt idx="7626">
                  <c:v>48100</c:v>
                </c:pt>
                <c:pt idx="7627">
                  <c:v>48110</c:v>
                </c:pt>
                <c:pt idx="7628">
                  <c:v>48115</c:v>
                </c:pt>
                <c:pt idx="7629">
                  <c:v>48130</c:v>
                </c:pt>
                <c:pt idx="7630">
                  <c:v>48145</c:v>
                </c:pt>
                <c:pt idx="7631">
                  <c:v>48150</c:v>
                </c:pt>
                <c:pt idx="7632">
                  <c:v>48170</c:v>
                </c:pt>
                <c:pt idx="7633">
                  <c:v>48185</c:v>
                </c:pt>
                <c:pt idx="7634">
                  <c:v>48190</c:v>
                </c:pt>
                <c:pt idx="7635">
                  <c:v>48195</c:v>
                </c:pt>
                <c:pt idx="7636">
                  <c:v>48200</c:v>
                </c:pt>
                <c:pt idx="7637">
                  <c:v>48205</c:v>
                </c:pt>
                <c:pt idx="7638">
                  <c:v>48210</c:v>
                </c:pt>
                <c:pt idx="7639">
                  <c:v>48220</c:v>
                </c:pt>
                <c:pt idx="7640">
                  <c:v>48230</c:v>
                </c:pt>
                <c:pt idx="7641">
                  <c:v>48250</c:v>
                </c:pt>
                <c:pt idx="7642">
                  <c:v>48255</c:v>
                </c:pt>
                <c:pt idx="7643">
                  <c:v>48280</c:v>
                </c:pt>
                <c:pt idx="7644">
                  <c:v>48290</c:v>
                </c:pt>
                <c:pt idx="7645">
                  <c:v>48295</c:v>
                </c:pt>
                <c:pt idx="7646">
                  <c:v>48300</c:v>
                </c:pt>
                <c:pt idx="7647">
                  <c:v>48305</c:v>
                </c:pt>
                <c:pt idx="7648">
                  <c:v>48310</c:v>
                </c:pt>
                <c:pt idx="7649">
                  <c:v>48315</c:v>
                </c:pt>
                <c:pt idx="7650">
                  <c:v>48320</c:v>
                </c:pt>
                <c:pt idx="7651">
                  <c:v>48325</c:v>
                </c:pt>
                <c:pt idx="7652">
                  <c:v>48340</c:v>
                </c:pt>
                <c:pt idx="7653">
                  <c:v>48350</c:v>
                </c:pt>
                <c:pt idx="7654">
                  <c:v>48360</c:v>
                </c:pt>
                <c:pt idx="7655">
                  <c:v>48380</c:v>
                </c:pt>
                <c:pt idx="7656">
                  <c:v>48385</c:v>
                </c:pt>
                <c:pt idx="7657">
                  <c:v>48390</c:v>
                </c:pt>
                <c:pt idx="7658">
                  <c:v>48395</c:v>
                </c:pt>
                <c:pt idx="7659">
                  <c:v>48400</c:v>
                </c:pt>
                <c:pt idx="7660">
                  <c:v>48405</c:v>
                </c:pt>
                <c:pt idx="7661">
                  <c:v>48425</c:v>
                </c:pt>
                <c:pt idx="7662">
                  <c:v>48440</c:v>
                </c:pt>
                <c:pt idx="7663">
                  <c:v>48445</c:v>
                </c:pt>
                <c:pt idx="7664">
                  <c:v>48450</c:v>
                </c:pt>
                <c:pt idx="7665">
                  <c:v>48455</c:v>
                </c:pt>
                <c:pt idx="7666">
                  <c:v>48465</c:v>
                </c:pt>
                <c:pt idx="7667">
                  <c:v>48480</c:v>
                </c:pt>
                <c:pt idx="7668">
                  <c:v>48485</c:v>
                </c:pt>
                <c:pt idx="7669">
                  <c:v>48495</c:v>
                </c:pt>
                <c:pt idx="7670">
                  <c:v>48500</c:v>
                </c:pt>
                <c:pt idx="7671">
                  <c:v>48505</c:v>
                </c:pt>
                <c:pt idx="7672">
                  <c:v>48525</c:v>
                </c:pt>
                <c:pt idx="7673">
                  <c:v>48550</c:v>
                </c:pt>
                <c:pt idx="7674">
                  <c:v>48565</c:v>
                </c:pt>
                <c:pt idx="7675">
                  <c:v>48570</c:v>
                </c:pt>
                <c:pt idx="7676">
                  <c:v>48580</c:v>
                </c:pt>
                <c:pt idx="7677">
                  <c:v>48590</c:v>
                </c:pt>
                <c:pt idx="7678">
                  <c:v>48600</c:v>
                </c:pt>
                <c:pt idx="7679">
                  <c:v>48605</c:v>
                </c:pt>
                <c:pt idx="7680">
                  <c:v>48610</c:v>
                </c:pt>
                <c:pt idx="7681">
                  <c:v>48615</c:v>
                </c:pt>
                <c:pt idx="7682">
                  <c:v>48635</c:v>
                </c:pt>
                <c:pt idx="7683">
                  <c:v>48640</c:v>
                </c:pt>
                <c:pt idx="7684">
                  <c:v>48645</c:v>
                </c:pt>
                <c:pt idx="7685">
                  <c:v>48650</c:v>
                </c:pt>
                <c:pt idx="7686">
                  <c:v>48690</c:v>
                </c:pt>
                <c:pt idx="7687">
                  <c:v>48695</c:v>
                </c:pt>
                <c:pt idx="7688">
                  <c:v>48700</c:v>
                </c:pt>
                <c:pt idx="7689">
                  <c:v>48715</c:v>
                </c:pt>
                <c:pt idx="7690">
                  <c:v>48720</c:v>
                </c:pt>
                <c:pt idx="7691">
                  <c:v>48730</c:v>
                </c:pt>
                <c:pt idx="7692">
                  <c:v>48735</c:v>
                </c:pt>
                <c:pt idx="7693">
                  <c:v>48740</c:v>
                </c:pt>
                <c:pt idx="7694">
                  <c:v>48745</c:v>
                </c:pt>
                <c:pt idx="7695">
                  <c:v>48750</c:v>
                </c:pt>
                <c:pt idx="7696">
                  <c:v>48765</c:v>
                </c:pt>
                <c:pt idx="7697">
                  <c:v>48785</c:v>
                </c:pt>
                <c:pt idx="7698">
                  <c:v>48790</c:v>
                </c:pt>
                <c:pt idx="7699">
                  <c:v>48800</c:v>
                </c:pt>
                <c:pt idx="7700">
                  <c:v>48810</c:v>
                </c:pt>
                <c:pt idx="7701">
                  <c:v>48825</c:v>
                </c:pt>
                <c:pt idx="7702">
                  <c:v>48830</c:v>
                </c:pt>
                <c:pt idx="7703">
                  <c:v>48850</c:v>
                </c:pt>
                <c:pt idx="7704">
                  <c:v>48855</c:v>
                </c:pt>
                <c:pt idx="7705">
                  <c:v>48875</c:v>
                </c:pt>
                <c:pt idx="7706">
                  <c:v>48880</c:v>
                </c:pt>
                <c:pt idx="7707">
                  <c:v>48890</c:v>
                </c:pt>
                <c:pt idx="7708">
                  <c:v>48900</c:v>
                </c:pt>
                <c:pt idx="7709">
                  <c:v>48925</c:v>
                </c:pt>
                <c:pt idx="7710">
                  <c:v>48930</c:v>
                </c:pt>
                <c:pt idx="7711">
                  <c:v>48935</c:v>
                </c:pt>
                <c:pt idx="7712">
                  <c:v>48950</c:v>
                </c:pt>
                <c:pt idx="7713">
                  <c:v>48965</c:v>
                </c:pt>
                <c:pt idx="7714">
                  <c:v>48975</c:v>
                </c:pt>
                <c:pt idx="7715">
                  <c:v>48985</c:v>
                </c:pt>
                <c:pt idx="7716">
                  <c:v>48990</c:v>
                </c:pt>
                <c:pt idx="7717">
                  <c:v>48995</c:v>
                </c:pt>
                <c:pt idx="7718">
                  <c:v>49000</c:v>
                </c:pt>
                <c:pt idx="7719">
                  <c:v>49020</c:v>
                </c:pt>
                <c:pt idx="7720">
                  <c:v>49025</c:v>
                </c:pt>
                <c:pt idx="7721">
                  <c:v>49030</c:v>
                </c:pt>
                <c:pt idx="7722">
                  <c:v>49040</c:v>
                </c:pt>
                <c:pt idx="7723">
                  <c:v>49045</c:v>
                </c:pt>
                <c:pt idx="7724">
                  <c:v>49050</c:v>
                </c:pt>
                <c:pt idx="7725">
                  <c:v>49055</c:v>
                </c:pt>
                <c:pt idx="7726">
                  <c:v>49070</c:v>
                </c:pt>
                <c:pt idx="7727">
                  <c:v>49085</c:v>
                </c:pt>
                <c:pt idx="7728">
                  <c:v>49090</c:v>
                </c:pt>
                <c:pt idx="7729">
                  <c:v>49095</c:v>
                </c:pt>
                <c:pt idx="7730">
                  <c:v>49100</c:v>
                </c:pt>
                <c:pt idx="7731">
                  <c:v>49105</c:v>
                </c:pt>
                <c:pt idx="7732">
                  <c:v>49110</c:v>
                </c:pt>
                <c:pt idx="7733">
                  <c:v>49120</c:v>
                </c:pt>
                <c:pt idx="7734">
                  <c:v>49125</c:v>
                </c:pt>
                <c:pt idx="7735">
                  <c:v>49130</c:v>
                </c:pt>
                <c:pt idx="7736">
                  <c:v>49140</c:v>
                </c:pt>
                <c:pt idx="7737">
                  <c:v>49145</c:v>
                </c:pt>
                <c:pt idx="7738">
                  <c:v>49160</c:v>
                </c:pt>
                <c:pt idx="7739">
                  <c:v>49180</c:v>
                </c:pt>
                <c:pt idx="7740">
                  <c:v>49195</c:v>
                </c:pt>
                <c:pt idx="7741">
                  <c:v>49200</c:v>
                </c:pt>
                <c:pt idx="7742">
                  <c:v>49220</c:v>
                </c:pt>
                <c:pt idx="7743">
                  <c:v>49230</c:v>
                </c:pt>
                <c:pt idx="7744">
                  <c:v>49235</c:v>
                </c:pt>
                <c:pt idx="7745">
                  <c:v>49250</c:v>
                </c:pt>
                <c:pt idx="7746">
                  <c:v>49265</c:v>
                </c:pt>
                <c:pt idx="7747">
                  <c:v>49270</c:v>
                </c:pt>
                <c:pt idx="7748">
                  <c:v>49275</c:v>
                </c:pt>
                <c:pt idx="7749">
                  <c:v>49280</c:v>
                </c:pt>
                <c:pt idx="7750">
                  <c:v>49290</c:v>
                </c:pt>
                <c:pt idx="7751">
                  <c:v>49300</c:v>
                </c:pt>
                <c:pt idx="7752">
                  <c:v>49305</c:v>
                </c:pt>
                <c:pt idx="7753">
                  <c:v>49310</c:v>
                </c:pt>
                <c:pt idx="7754">
                  <c:v>49320</c:v>
                </c:pt>
                <c:pt idx="7755">
                  <c:v>49325</c:v>
                </c:pt>
                <c:pt idx="7756">
                  <c:v>49350</c:v>
                </c:pt>
                <c:pt idx="7757">
                  <c:v>49355</c:v>
                </c:pt>
                <c:pt idx="7758">
                  <c:v>49390</c:v>
                </c:pt>
                <c:pt idx="7759">
                  <c:v>49395</c:v>
                </c:pt>
                <c:pt idx="7760">
                  <c:v>49400</c:v>
                </c:pt>
                <c:pt idx="7761">
                  <c:v>49415</c:v>
                </c:pt>
                <c:pt idx="7762">
                  <c:v>49420</c:v>
                </c:pt>
                <c:pt idx="7763">
                  <c:v>49430</c:v>
                </c:pt>
                <c:pt idx="7764">
                  <c:v>49440</c:v>
                </c:pt>
                <c:pt idx="7765">
                  <c:v>49450</c:v>
                </c:pt>
                <c:pt idx="7766">
                  <c:v>49460</c:v>
                </c:pt>
                <c:pt idx="7767">
                  <c:v>49465</c:v>
                </c:pt>
                <c:pt idx="7768">
                  <c:v>49485</c:v>
                </c:pt>
                <c:pt idx="7769">
                  <c:v>49490</c:v>
                </c:pt>
                <c:pt idx="7770">
                  <c:v>49495</c:v>
                </c:pt>
                <c:pt idx="7771">
                  <c:v>49500</c:v>
                </c:pt>
                <c:pt idx="7772">
                  <c:v>49510</c:v>
                </c:pt>
                <c:pt idx="7773">
                  <c:v>49515</c:v>
                </c:pt>
                <c:pt idx="7774">
                  <c:v>49555</c:v>
                </c:pt>
                <c:pt idx="7775">
                  <c:v>49560</c:v>
                </c:pt>
                <c:pt idx="7776">
                  <c:v>49575</c:v>
                </c:pt>
                <c:pt idx="7777">
                  <c:v>49580</c:v>
                </c:pt>
                <c:pt idx="7778">
                  <c:v>49590</c:v>
                </c:pt>
                <c:pt idx="7779">
                  <c:v>49595</c:v>
                </c:pt>
                <c:pt idx="7780">
                  <c:v>49600</c:v>
                </c:pt>
                <c:pt idx="7781">
                  <c:v>49610</c:v>
                </c:pt>
                <c:pt idx="7782">
                  <c:v>49630</c:v>
                </c:pt>
                <c:pt idx="7783">
                  <c:v>49650</c:v>
                </c:pt>
                <c:pt idx="7784">
                  <c:v>49655</c:v>
                </c:pt>
                <c:pt idx="7785">
                  <c:v>49660</c:v>
                </c:pt>
                <c:pt idx="7786">
                  <c:v>49665</c:v>
                </c:pt>
                <c:pt idx="7787">
                  <c:v>49680</c:v>
                </c:pt>
                <c:pt idx="7788">
                  <c:v>49690</c:v>
                </c:pt>
                <c:pt idx="7789">
                  <c:v>49695</c:v>
                </c:pt>
                <c:pt idx="7790">
                  <c:v>49700</c:v>
                </c:pt>
                <c:pt idx="7791">
                  <c:v>49710</c:v>
                </c:pt>
                <c:pt idx="7792">
                  <c:v>49715</c:v>
                </c:pt>
                <c:pt idx="7793">
                  <c:v>49735</c:v>
                </c:pt>
                <c:pt idx="7794">
                  <c:v>49740</c:v>
                </c:pt>
                <c:pt idx="7795">
                  <c:v>49745</c:v>
                </c:pt>
                <c:pt idx="7796">
                  <c:v>49750</c:v>
                </c:pt>
                <c:pt idx="7797">
                  <c:v>49765</c:v>
                </c:pt>
                <c:pt idx="7798">
                  <c:v>49780</c:v>
                </c:pt>
                <c:pt idx="7799">
                  <c:v>49790</c:v>
                </c:pt>
                <c:pt idx="7800">
                  <c:v>49795</c:v>
                </c:pt>
                <c:pt idx="7801">
                  <c:v>49800</c:v>
                </c:pt>
                <c:pt idx="7802">
                  <c:v>49825</c:v>
                </c:pt>
                <c:pt idx="7803">
                  <c:v>49840</c:v>
                </c:pt>
                <c:pt idx="7804">
                  <c:v>49850</c:v>
                </c:pt>
                <c:pt idx="7805">
                  <c:v>49860</c:v>
                </c:pt>
                <c:pt idx="7806">
                  <c:v>49870</c:v>
                </c:pt>
                <c:pt idx="7807">
                  <c:v>49880</c:v>
                </c:pt>
                <c:pt idx="7808">
                  <c:v>49890</c:v>
                </c:pt>
                <c:pt idx="7809">
                  <c:v>49895</c:v>
                </c:pt>
                <c:pt idx="7810">
                  <c:v>49900</c:v>
                </c:pt>
                <c:pt idx="7811">
                  <c:v>49945</c:v>
                </c:pt>
                <c:pt idx="7812">
                  <c:v>49950</c:v>
                </c:pt>
                <c:pt idx="7813">
                  <c:v>49960</c:v>
                </c:pt>
                <c:pt idx="7814">
                  <c:v>49965</c:v>
                </c:pt>
                <c:pt idx="7815">
                  <c:v>49990</c:v>
                </c:pt>
                <c:pt idx="7816">
                  <c:v>49995</c:v>
                </c:pt>
                <c:pt idx="7817">
                  <c:v>50000</c:v>
                </c:pt>
                <c:pt idx="7818">
                  <c:v>50010</c:v>
                </c:pt>
                <c:pt idx="7819">
                  <c:v>50015</c:v>
                </c:pt>
                <c:pt idx="7820">
                  <c:v>50025</c:v>
                </c:pt>
                <c:pt idx="7821">
                  <c:v>50030</c:v>
                </c:pt>
                <c:pt idx="7822">
                  <c:v>50035</c:v>
                </c:pt>
                <c:pt idx="7823">
                  <c:v>50050</c:v>
                </c:pt>
                <c:pt idx="7824">
                  <c:v>50095</c:v>
                </c:pt>
                <c:pt idx="7825">
                  <c:v>50100</c:v>
                </c:pt>
                <c:pt idx="7826">
                  <c:v>50115</c:v>
                </c:pt>
                <c:pt idx="7827">
                  <c:v>50125</c:v>
                </c:pt>
                <c:pt idx="7828">
                  <c:v>50140</c:v>
                </c:pt>
                <c:pt idx="7829">
                  <c:v>50150</c:v>
                </c:pt>
                <c:pt idx="7830">
                  <c:v>50175</c:v>
                </c:pt>
                <c:pt idx="7831">
                  <c:v>50190</c:v>
                </c:pt>
                <c:pt idx="7832">
                  <c:v>50200</c:v>
                </c:pt>
                <c:pt idx="7833">
                  <c:v>50215</c:v>
                </c:pt>
                <c:pt idx="7834">
                  <c:v>50225</c:v>
                </c:pt>
                <c:pt idx="7835">
                  <c:v>50230</c:v>
                </c:pt>
                <c:pt idx="7836">
                  <c:v>50240</c:v>
                </c:pt>
                <c:pt idx="7837">
                  <c:v>50250</c:v>
                </c:pt>
                <c:pt idx="7838">
                  <c:v>50290</c:v>
                </c:pt>
                <c:pt idx="7839">
                  <c:v>50300</c:v>
                </c:pt>
                <c:pt idx="7840">
                  <c:v>50315</c:v>
                </c:pt>
                <c:pt idx="7841">
                  <c:v>50325</c:v>
                </c:pt>
                <c:pt idx="7842">
                  <c:v>50330</c:v>
                </c:pt>
                <c:pt idx="7843">
                  <c:v>50340</c:v>
                </c:pt>
                <c:pt idx="7844">
                  <c:v>50350</c:v>
                </c:pt>
                <c:pt idx="7845">
                  <c:v>50380</c:v>
                </c:pt>
                <c:pt idx="7846">
                  <c:v>50385</c:v>
                </c:pt>
                <c:pt idx="7847">
                  <c:v>50395</c:v>
                </c:pt>
                <c:pt idx="7848">
                  <c:v>50400</c:v>
                </c:pt>
                <c:pt idx="7849">
                  <c:v>50415</c:v>
                </c:pt>
                <c:pt idx="7850">
                  <c:v>50430</c:v>
                </c:pt>
                <c:pt idx="7851">
                  <c:v>50440</c:v>
                </c:pt>
                <c:pt idx="7852">
                  <c:v>50450</c:v>
                </c:pt>
                <c:pt idx="7853">
                  <c:v>50455</c:v>
                </c:pt>
                <c:pt idx="7854">
                  <c:v>50475</c:v>
                </c:pt>
                <c:pt idx="7855">
                  <c:v>50485</c:v>
                </c:pt>
                <c:pt idx="7856">
                  <c:v>50490</c:v>
                </c:pt>
                <c:pt idx="7857">
                  <c:v>50495</c:v>
                </c:pt>
                <c:pt idx="7858">
                  <c:v>50500</c:v>
                </c:pt>
                <c:pt idx="7859">
                  <c:v>50520</c:v>
                </c:pt>
                <c:pt idx="7860">
                  <c:v>50525</c:v>
                </c:pt>
                <c:pt idx="7861">
                  <c:v>50530</c:v>
                </c:pt>
                <c:pt idx="7862">
                  <c:v>50535</c:v>
                </c:pt>
                <c:pt idx="7863">
                  <c:v>50540</c:v>
                </c:pt>
                <c:pt idx="7864">
                  <c:v>50550</c:v>
                </c:pt>
                <c:pt idx="7865">
                  <c:v>50565</c:v>
                </c:pt>
                <c:pt idx="7866">
                  <c:v>50575</c:v>
                </c:pt>
                <c:pt idx="7867">
                  <c:v>50585</c:v>
                </c:pt>
                <c:pt idx="7868">
                  <c:v>50595</c:v>
                </c:pt>
                <c:pt idx="7869">
                  <c:v>50600</c:v>
                </c:pt>
                <c:pt idx="7870">
                  <c:v>50615</c:v>
                </c:pt>
                <c:pt idx="7871">
                  <c:v>50620</c:v>
                </c:pt>
                <c:pt idx="7872">
                  <c:v>50625</c:v>
                </c:pt>
                <c:pt idx="7873">
                  <c:v>50640</c:v>
                </c:pt>
                <c:pt idx="7874">
                  <c:v>50675</c:v>
                </c:pt>
                <c:pt idx="7875">
                  <c:v>50680</c:v>
                </c:pt>
                <c:pt idx="7876">
                  <c:v>50690</c:v>
                </c:pt>
                <c:pt idx="7877">
                  <c:v>50700</c:v>
                </c:pt>
                <c:pt idx="7878">
                  <c:v>50710</c:v>
                </c:pt>
                <c:pt idx="7879">
                  <c:v>50715</c:v>
                </c:pt>
                <c:pt idx="7880">
                  <c:v>50720</c:v>
                </c:pt>
                <c:pt idx="7881">
                  <c:v>50740</c:v>
                </c:pt>
                <c:pt idx="7882">
                  <c:v>50750</c:v>
                </c:pt>
                <c:pt idx="7883">
                  <c:v>50765</c:v>
                </c:pt>
                <c:pt idx="7884">
                  <c:v>50775</c:v>
                </c:pt>
                <c:pt idx="7885">
                  <c:v>50780</c:v>
                </c:pt>
                <c:pt idx="7886">
                  <c:v>50790</c:v>
                </c:pt>
                <c:pt idx="7887">
                  <c:v>50800</c:v>
                </c:pt>
                <c:pt idx="7888">
                  <c:v>50820</c:v>
                </c:pt>
                <c:pt idx="7889">
                  <c:v>50835</c:v>
                </c:pt>
                <c:pt idx="7890">
                  <c:v>50850</c:v>
                </c:pt>
                <c:pt idx="7891">
                  <c:v>50860</c:v>
                </c:pt>
                <c:pt idx="7892">
                  <c:v>50890</c:v>
                </c:pt>
                <c:pt idx="7893">
                  <c:v>50895</c:v>
                </c:pt>
                <c:pt idx="7894">
                  <c:v>50900</c:v>
                </c:pt>
                <c:pt idx="7895">
                  <c:v>50915</c:v>
                </c:pt>
                <c:pt idx="7896">
                  <c:v>50940</c:v>
                </c:pt>
                <c:pt idx="7897">
                  <c:v>50950</c:v>
                </c:pt>
                <c:pt idx="7898">
                  <c:v>50955</c:v>
                </c:pt>
                <c:pt idx="7899">
                  <c:v>50970</c:v>
                </c:pt>
                <c:pt idx="7900">
                  <c:v>50985</c:v>
                </c:pt>
                <c:pt idx="7901">
                  <c:v>50990</c:v>
                </c:pt>
                <c:pt idx="7902">
                  <c:v>50995</c:v>
                </c:pt>
                <c:pt idx="7903">
                  <c:v>51000</c:v>
                </c:pt>
                <c:pt idx="7904">
                  <c:v>51015</c:v>
                </c:pt>
                <c:pt idx="7905">
                  <c:v>51020</c:v>
                </c:pt>
                <c:pt idx="7906">
                  <c:v>51040</c:v>
                </c:pt>
                <c:pt idx="7907">
                  <c:v>51050</c:v>
                </c:pt>
                <c:pt idx="7908">
                  <c:v>51055</c:v>
                </c:pt>
                <c:pt idx="7909">
                  <c:v>51095</c:v>
                </c:pt>
                <c:pt idx="7910">
                  <c:v>51100</c:v>
                </c:pt>
                <c:pt idx="7911">
                  <c:v>51120</c:v>
                </c:pt>
                <c:pt idx="7912">
                  <c:v>51145</c:v>
                </c:pt>
                <c:pt idx="7913">
                  <c:v>51150</c:v>
                </c:pt>
                <c:pt idx="7914">
                  <c:v>51155</c:v>
                </c:pt>
                <c:pt idx="7915">
                  <c:v>51160</c:v>
                </c:pt>
                <c:pt idx="7916">
                  <c:v>51165</c:v>
                </c:pt>
                <c:pt idx="7917">
                  <c:v>51190</c:v>
                </c:pt>
                <c:pt idx="7918">
                  <c:v>51195</c:v>
                </c:pt>
                <c:pt idx="7919">
                  <c:v>51200</c:v>
                </c:pt>
                <c:pt idx="7920">
                  <c:v>51215</c:v>
                </c:pt>
                <c:pt idx="7921">
                  <c:v>51250</c:v>
                </c:pt>
                <c:pt idx="7922">
                  <c:v>51255</c:v>
                </c:pt>
                <c:pt idx="7923">
                  <c:v>51265</c:v>
                </c:pt>
                <c:pt idx="7924">
                  <c:v>51270</c:v>
                </c:pt>
                <c:pt idx="7925">
                  <c:v>51285</c:v>
                </c:pt>
                <c:pt idx="7926">
                  <c:v>51300</c:v>
                </c:pt>
                <c:pt idx="7927">
                  <c:v>51315</c:v>
                </c:pt>
                <c:pt idx="7928">
                  <c:v>51330</c:v>
                </c:pt>
                <c:pt idx="7929">
                  <c:v>51335</c:v>
                </c:pt>
                <c:pt idx="7930">
                  <c:v>51350</c:v>
                </c:pt>
                <c:pt idx="7931">
                  <c:v>51355</c:v>
                </c:pt>
                <c:pt idx="7932">
                  <c:v>51370</c:v>
                </c:pt>
                <c:pt idx="7933">
                  <c:v>51390</c:v>
                </c:pt>
                <c:pt idx="7934">
                  <c:v>51400</c:v>
                </c:pt>
                <c:pt idx="7935">
                  <c:v>51425</c:v>
                </c:pt>
                <c:pt idx="7936">
                  <c:v>51435</c:v>
                </c:pt>
                <c:pt idx="7937">
                  <c:v>51440</c:v>
                </c:pt>
                <c:pt idx="7938">
                  <c:v>51445</c:v>
                </c:pt>
                <c:pt idx="7939">
                  <c:v>51450</c:v>
                </c:pt>
                <c:pt idx="7940">
                  <c:v>51455</c:v>
                </c:pt>
                <c:pt idx="7941">
                  <c:v>51465</c:v>
                </c:pt>
                <c:pt idx="7942">
                  <c:v>51500</c:v>
                </c:pt>
                <c:pt idx="7943">
                  <c:v>51505</c:v>
                </c:pt>
                <c:pt idx="7944">
                  <c:v>51525</c:v>
                </c:pt>
                <c:pt idx="7945">
                  <c:v>51550</c:v>
                </c:pt>
                <c:pt idx="7946">
                  <c:v>51585</c:v>
                </c:pt>
                <c:pt idx="7947">
                  <c:v>51590</c:v>
                </c:pt>
                <c:pt idx="7948">
                  <c:v>51600</c:v>
                </c:pt>
                <c:pt idx="7949">
                  <c:v>51630</c:v>
                </c:pt>
                <c:pt idx="7950">
                  <c:v>51640</c:v>
                </c:pt>
                <c:pt idx="7951">
                  <c:v>51645</c:v>
                </c:pt>
                <c:pt idx="7952">
                  <c:v>51650</c:v>
                </c:pt>
                <c:pt idx="7953">
                  <c:v>51680</c:v>
                </c:pt>
                <c:pt idx="7954">
                  <c:v>51690</c:v>
                </c:pt>
                <c:pt idx="7955">
                  <c:v>51695</c:v>
                </c:pt>
                <c:pt idx="7956">
                  <c:v>51700</c:v>
                </c:pt>
                <c:pt idx="7957">
                  <c:v>51725</c:v>
                </c:pt>
                <c:pt idx="7958">
                  <c:v>51728</c:v>
                </c:pt>
                <c:pt idx="7959">
                  <c:v>51735</c:v>
                </c:pt>
                <c:pt idx="7960">
                  <c:v>51745</c:v>
                </c:pt>
                <c:pt idx="7961">
                  <c:v>51750</c:v>
                </c:pt>
                <c:pt idx="7962">
                  <c:v>51765</c:v>
                </c:pt>
                <c:pt idx="7963">
                  <c:v>51770</c:v>
                </c:pt>
                <c:pt idx="7964">
                  <c:v>51790</c:v>
                </c:pt>
                <c:pt idx="7965">
                  <c:v>51800</c:v>
                </c:pt>
                <c:pt idx="7966">
                  <c:v>51825</c:v>
                </c:pt>
                <c:pt idx="7967">
                  <c:v>51835</c:v>
                </c:pt>
                <c:pt idx="7968">
                  <c:v>51840</c:v>
                </c:pt>
                <c:pt idx="7969">
                  <c:v>51845</c:v>
                </c:pt>
                <c:pt idx="7970">
                  <c:v>51850</c:v>
                </c:pt>
                <c:pt idx="7971">
                  <c:v>51855</c:v>
                </c:pt>
                <c:pt idx="7972">
                  <c:v>51885</c:v>
                </c:pt>
                <c:pt idx="7973">
                  <c:v>51890</c:v>
                </c:pt>
                <c:pt idx="7974">
                  <c:v>51900</c:v>
                </c:pt>
                <c:pt idx="7975">
                  <c:v>51925</c:v>
                </c:pt>
                <c:pt idx="7976">
                  <c:v>51930</c:v>
                </c:pt>
                <c:pt idx="7977">
                  <c:v>51940</c:v>
                </c:pt>
                <c:pt idx="7978">
                  <c:v>51945</c:v>
                </c:pt>
                <c:pt idx="7979">
                  <c:v>51950</c:v>
                </c:pt>
                <c:pt idx="7980">
                  <c:v>51970</c:v>
                </c:pt>
                <c:pt idx="7981">
                  <c:v>51995</c:v>
                </c:pt>
                <c:pt idx="7982">
                  <c:v>52000</c:v>
                </c:pt>
                <c:pt idx="7983">
                  <c:v>52030</c:v>
                </c:pt>
                <c:pt idx="7984">
                  <c:v>52035</c:v>
                </c:pt>
                <c:pt idx="7985">
                  <c:v>52050</c:v>
                </c:pt>
                <c:pt idx="7986">
                  <c:v>52065</c:v>
                </c:pt>
                <c:pt idx="7987">
                  <c:v>52090</c:v>
                </c:pt>
                <c:pt idx="7988">
                  <c:v>52100</c:v>
                </c:pt>
                <c:pt idx="7989">
                  <c:v>52125</c:v>
                </c:pt>
                <c:pt idx="7990">
                  <c:v>52130</c:v>
                </c:pt>
                <c:pt idx="7991">
                  <c:v>52155</c:v>
                </c:pt>
                <c:pt idx="7992">
                  <c:v>52185</c:v>
                </c:pt>
                <c:pt idx="7993">
                  <c:v>52195</c:v>
                </c:pt>
                <c:pt idx="7994">
                  <c:v>52200</c:v>
                </c:pt>
                <c:pt idx="7995">
                  <c:v>52215</c:v>
                </c:pt>
                <c:pt idx="7996">
                  <c:v>52220</c:v>
                </c:pt>
                <c:pt idx="7997">
                  <c:v>52230</c:v>
                </c:pt>
                <c:pt idx="7998">
                  <c:v>52240</c:v>
                </c:pt>
                <c:pt idx="7999">
                  <c:v>52245</c:v>
                </c:pt>
                <c:pt idx="8000">
                  <c:v>52250</c:v>
                </c:pt>
                <c:pt idx="8001">
                  <c:v>52255</c:v>
                </c:pt>
                <c:pt idx="8002">
                  <c:v>52260</c:v>
                </c:pt>
                <c:pt idx="8003">
                  <c:v>52265</c:v>
                </c:pt>
                <c:pt idx="8004">
                  <c:v>52275</c:v>
                </c:pt>
                <c:pt idx="8005">
                  <c:v>52300</c:v>
                </c:pt>
                <c:pt idx="8006">
                  <c:v>52305</c:v>
                </c:pt>
                <c:pt idx="8007">
                  <c:v>52350</c:v>
                </c:pt>
                <c:pt idx="8008">
                  <c:v>52355</c:v>
                </c:pt>
                <c:pt idx="8009">
                  <c:v>52360</c:v>
                </c:pt>
                <c:pt idx="8010">
                  <c:v>52365</c:v>
                </c:pt>
                <c:pt idx="8011">
                  <c:v>52375</c:v>
                </c:pt>
                <c:pt idx="8012">
                  <c:v>52390</c:v>
                </c:pt>
                <c:pt idx="8013">
                  <c:v>52395</c:v>
                </c:pt>
                <c:pt idx="8014">
                  <c:v>52400</c:v>
                </c:pt>
                <c:pt idx="8015">
                  <c:v>52415</c:v>
                </c:pt>
                <c:pt idx="8016">
                  <c:v>52450</c:v>
                </c:pt>
                <c:pt idx="8017">
                  <c:v>52460</c:v>
                </c:pt>
                <c:pt idx="8018">
                  <c:v>52470</c:v>
                </c:pt>
                <c:pt idx="8019">
                  <c:v>52480</c:v>
                </c:pt>
                <c:pt idx="8020">
                  <c:v>52490</c:v>
                </c:pt>
                <c:pt idx="8021">
                  <c:v>52500</c:v>
                </c:pt>
                <c:pt idx="8022">
                  <c:v>52515</c:v>
                </c:pt>
                <c:pt idx="8023">
                  <c:v>52525</c:v>
                </c:pt>
                <c:pt idx="8024">
                  <c:v>52530</c:v>
                </c:pt>
                <c:pt idx="8025">
                  <c:v>52545</c:v>
                </c:pt>
                <c:pt idx="8026">
                  <c:v>52550</c:v>
                </c:pt>
                <c:pt idx="8027">
                  <c:v>52555</c:v>
                </c:pt>
                <c:pt idx="8028">
                  <c:v>52560</c:v>
                </c:pt>
                <c:pt idx="8029">
                  <c:v>52590</c:v>
                </c:pt>
                <c:pt idx="8030">
                  <c:v>52595</c:v>
                </c:pt>
                <c:pt idx="8031">
                  <c:v>52600</c:v>
                </c:pt>
                <c:pt idx="8032">
                  <c:v>52625</c:v>
                </c:pt>
                <c:pt idx="8033">
                  <c:v>52635</c:v>
                </c:pt>
                <c:pt idx="8034">
                  <c:v>52640</c:v>
                </c:pt>
                <c:pt idx="8035">
                  <c:v>52650</c:v>
                </c:pt>
                <c:pt idx="8036">
                  <c:v>52655</c:v>
                </c:pt>
                <c:pt idx="8037">
                  <c:v>52665</c:v>
                </c:pt>
                <c:pt idx="8038">
                  <c:v>52675</c:v>
                </c:pt>
                <c:pt idx="8039">
                  <c:v>52685</c:v>
                </c:pt>
                <c:pt idx="8040">
                  <c:v>52690</c:v>
                </c:pt>
                <c:pt idx="8041">
                  <c:v>52695</c:v>
                </c:pt>
                <c:pt idx="8042">
                  <c:v>52700</c:v>
                </c:pt>
                <c:pt idx="8043">
                  <c:v>52710</c:v>
                </c:pt>
                <c:pt idx="8044">
                  <c:v>52750</c:v>
                </c:pt>
                <c:pt idx="8045">
                  <c:v>52765</c:v>
                </c:pt>
                <c:pt idx="8046">
                  <c:v>52790</c:v>
                </c:pt>
                <c:pt idx="8047">
                  <c:v>52795</c:v>
                </c:pt>
                <c:pt idx="8048">
                  <c:v>52800</c:v>
                </c:pt>
                <c:pt idx="8049">
                  <c:v>52815</c:v>
                </c:pt>
                <c:pt idx="8050">
                  <c:v>52845</c:v>
                </c:pt>
                <c:pt idx="8051">
                  <c:v>52850</c:v>
                </c:pt>
                <c:pt idx="8052">
                  <c:v>52855</c:v>
                </c:pt>
                <c:pt idx="8053">
                  <c:v>52860</c:v>
                </c:pt>
                <c:pt idx="8054">
                  <c:v>52880</c:v>
                </c:pt>
                <c:pt idx="8055">
                  <c:v>52885</c:v>
                </c:pt>
                <c:pt idx="8056">
                  <c:v>52895</c:v>
                </c:pt>
                <c:pt idx="8057">
                  <c:v>52900</c:v>
                </c:pt>
                <c:pt idx="8058">
                  <c:v>52905</c:v>
                </c:pt>
                <c:pt idx="8059">
                  <c:v>52910</c:v>
                </c:pt>
                <c:pt idx="8060">
                  <c:v>52915</c:v>
                </c:pt>
                <c:pt idx="8061">
                  <c:v>52930</c:v>
                </c:pt>
                <c:pt idx="8062">
                  <c:v>52940</c:v>
                </c:pt>
                <c:pt idx="8063">
                  <c:v>52950</c:v>
                </c:pt>
                <c:pt idx="8064">
                  <c:v>52965</c:v>
                </c:pt>
                <c:pt idx="8065">
                  <c:v>52970</c:v>
                </c:pt>
                <c:pt idx="8066">
                  <c:v>52990</c:v>
                </c:pt>
                <c:pt idx="8067">
                  <c:v>52995</c:v>
                </c:pt>
                <c:pt idx="8068">
                  <c:v>53000</c:v>
                </c:pt>
                <c:pt idx="8069">
                  <c:v>53045</c:v>
                </c:pt>
                <c:pt idx="8070">
                  <c:v>53050</c:v>
                </c:pt>
                <c:pt idx="8071">
                  <c:v>53055</c:v>
                </c:pt>
                <c:pt idx="8072">
                  <c:v>53095</c:v>
                </c:pt>
                <c:pt idx="8073">
                  <c:v>53100</c:v>
                </c:pt>
                <c:pt idx="8074">
                  <c:v>53115</c:v>
                </c:pt>
                <c:pt idx="8075">
                  <c:v>53120</c:v>
                </c:pt>
                <c:pt idx="8076">
                  <c:v>53130</c:v>
                </c:pt>
                <c:pt idx="8077">
                  <c:v>53145</c:v>
                </c:pt>
                <c:pt idx="8078">
                  <c:v>53165</c:v>
                </c:pt>
                <c:pt idx="8079">
                  <c:v>53195</c:v>
                </c:pt>
                <c:pt idx="8080">
                  <c:v>53200</c:v>
                </c:pt>
                <c:pt idx="8081">
                  <c:v>53220</c:v>
                </c:pt>
                <c:pt idx="8082">
                  <c:v>53230</c:v>
                </c:pt>
                <c:pt idx="8083">
                  <c:v>53240</c:v>
                </c:pt>
                <c:pt idx="8084">
                  <c:v>53245</c:v>
                </c:pt>
                <c:pt idx="8085">
                  <c:v>53250</c:v>
                </c:pt>
                <c:pt idx="8086">
                  <c:v>53260</c:v>
                </c:pt>
                <c:pt idx="8087">
                  <c:v>53270</c:v>
                </c:pt>
                <c:pt idx="8088">
                  <c:v>53285</c:v>
                </c:pt>
                <c:pt idx="8089">
                  <c:v>53300</c:v>
                </c:pt>
                <c:pt idx="8090">
                  <c:v>53305</c:v>
                </c:pt>
                <c:pt idx="8091">
                  <c:v>53310</c:v>
                </c:pt>
                <c:pt idx="8092">
                  <c:v>53325</c:v>
                </c:pt>
                <c:pt idx="8093">
                  <c:v>53350</c:v>
                </c:pt>
                <c:pt idx="8094">
                  <c:v>53355</c:v>
                </c:pt>
                <c:pt idx="8095">
                  <c:v>53390</c:v>
                </c:pt>
                <c:pt idx="8096">
                  <c:v>53400</c:v>
                </c:pt>
                <c:pt idx="8097">
                  <c:v>53415</c:v>
                </c:pt>
                <c:pt idx="8098">
                  <c:v>53425</c:v>
                </c:pt>
                <c:pt idx="8099">
                  <c:v>53440</c:v>
                </c:pt>
                <c:pt idx="8100">
                  <c:v>53450</c:v>
                </c:pt>
                <c:pt idx="8101">
                  <c:v>53460</c:v>
                </c:pt>
                <c:pt idx="8102">
                  <c:v>53465</c:v>
                </c:pt>
                <c:pt idx="8103">
                  <c:v>53475</c:v>
                </c:pt>
                <c:pt idx="8104">
                  <c:v>53480</c:v>
                </c:pt>
                <c:pt idx="8105">
                  <c:v>53495</c:v>
                </c:pt>
                <c:pt idx="8106">
                  <c:v>53500</c:v>
                </c:pt>
                <c:pt idx="8107">
                  <c:v>53525</c:v>
                </c:pt>
                <c:pt idx="8108">
                  <c:v>53550</c:v>
                </c:pt>
                <c:pt idx="8109">
                  <c:v>53580</c:v>
                </c:pt>
                <c:pt idx="8110">
                  <c:v>53585</c:v>
                </c:pt>
                <c:pt idx="8111">
                  <c:v>53590</c:v>
                </c:pt>
                <c:pt idx="8112">
                  <c:v>53595</c:v>
                </c:pt>
                <c:pt idx="8113">
                  <c:v>53600</c:v>
                </c:pt>
                <c:pt idx="8114">
                  <c:v>53615</c:v>
                </c:pt>
                <c:pt idx="8115">
                  <c:v>53620</c:v>
                </c:pt>
                <c:pt idx="8116">
                  <c:v>53630</c:v>
                </c:pt>
                <c:pt idx="8117">
                  <c:v>53645</c:v>
                </c:pt>
                <c:pt idx="8118">
                  <c:v>53650</c:v>
                </c:pt>
                <c:pt idx="8119">
                  <c:v>53660</c:v>
                </c:pt>
                <c:pt idx="8120">
                  <c:v>53665</c:v>
                </c:pt>
                <c:pt idx="8121">
                  <c:v>53680</c:v>
                </c:pt>
                <c:pt idx="8122">
                  <c:v>53700</c:v>
                </c:pt>
                <c:pt idx="8123">
                  <c:v>53710</c:v>
                </c:pt>
                <c:pt idx="8124">
                  <c:v>53740</c:v>
                </c:pt>
                <c:pt idx="8125">
                  <c:v>53750</c:v>
                </c:pt>
                <c:pt idx="8126">
                  <c:v>53755</c:v>
                </c:pt>
                <c:pt idx="8127">
                  <c:v>53770</c:v>
                </c:pt>
                <c:pt idx="8128">
                  <c:v>53775</c:v>
                </c:pt>
                <c:pt idx="8129">
                  <c:v>53785</c:v>
                </c:pt>
                <c:pt idx="8130">
                  <c:v>53790</c:v>
                </c:pt>
                <c:pt idx="8131">
                  <c:v>53795</c:v>
                </c:pt>
                <c:pt idx="8132">
                  <c:v>53800</c:v>
                </c:pt>
                <c:pt idx="8133">
                  <c:v>53805</c:v>
                </c:pt>
                <c:pt idx="8134">
                  <c:v>53810</c:v>
                </c:pt>
                <c:pt idx="8135">
                  <c:v>53835</c:v>
                </c:pt>
                <c:pt idx="8136">
                  <c:v>53850</c:v>
                </c:pt>
                <c:pt idx="8137">
                  <c:v>53875</c:v>
                </c:pt>
                <c:pt idx="8138">
                  <c:v>53900</c:v>
                </c:pt>
                <c:pt idx="8139">
                  <c:v>53915</c:v>
                </c:pt>
                <c:pt idx="8140">
                  <c:v>53940</c:v>
                </c:pt>
                <c:pt idx="8141">
                  <c:v>53950</c:v>
                </c:pt>
                <c:pt idx="8142">
                  <c:v>53955</c:v>
                </c:pt>
                <c:pt idx="8143">
                  <c:v>53965</c:v>
                </c:pt>
                <c:pt idx="8144">
                  <c:v>53995</c:v>
                </c:pt>
                <c:pt idx="8145">
                  <c:v>54000</c:v>
                </c:pt>
                <c:pt idx="8146">
                  <c:v>54005</c:v>
                </c:pt>
                <c:pt idx="8147">
                  <c:v>54015</c:v>
                </c:pt>
                <c:pt idx="8148">
                  <c:v>54045</c:v>
                </c:pt>
                <c:pt idx="8149">
                  <c:v>54085</c:v>
                </c:pt>
                <c:pt idx="8150">
                  <c:v>54090</c:v>
                </c:pt>
                <c:pt idx="8151">
                  <c:v>54095</c:v>
                </c:pt>
                <c:pt idx="8152">
                  <c:v>54100</c:v>
                </c:pt>
                <c:pt idx="8153">
                  <c:v>54115</c:v>
                </c:pt>
                <c:pt idx="8154">
                  <c:v>54140</c:v>
                </c:pt>
                <c:pt idx="8155">
                  <c:v>54175</c:v>
                </c:pt>
                <c:pt idx="8156">
                  <c:v>54180</c:v>
                </c:pt>
                <c:pt idx="8157">
                  <c:v>54195</c:v>
                </c:pt>
                <c:pt idx="8158">
                  <c:v>54200</c:v>
                </c:pt>
                <c:pt idx="8159">
                  <c:v>54205</c:v>
                </c:pt>
                <c:pt idx="8160">
                  <c:v>54225</c:v>
                </c:pt>
                <c:pt idx="8161">
                  <c:v>54230</c:v>
                </c:pt>
                <c:pt idx="8162">
                  <c:v>54240</c:v>
                </c:pt>
                <c:pt idx="8163">
                  <c:v>54265</c:v>
                </c:pt>
                <c:pt idx="8164">
                  <c:v>54285</c:v>
                </c:pt>
                <c:pt idx="8165">
                  <c:v>54290</c:v>
                </c:pt>
                <c:pt idx="8166">
                  <c:v>54300</c:v>
                </c:pt>
                <c:pt idx="8167">
                  <c:v>54340</c:v>
                </c:pt>
                <c:pt idx="8168">
                  <c:v>54350</c:v>
                </c:pt>
                <c:pt idx="8169">
                  <c:v>54400</c:v>
                </c:pt>
                <c:pt idx="8170">
                  <c:v>54405</c:v>
                </c:pt>
                <c:pt idx="8171">
                  <c:v>54410</c:v>
                </c:pt>
                <c:pt idx="8172">
                  <c:v>54440</c:v>
                </c:pt>
                <c:pt idx="8173">
                  <c:v>54450</c:v>
                </c:pt>
                <c:pt idx="8174">
                  <c:v>54455</c:v>
                </c:pt>
                <c:pt idx="8175">
                  <c:v>54465</c:v>
                </c:pt>
                <c:pt idx="8176">
                  <c:v>54475</c:v>
                </c:pt>
                <c:pt idx="8177">
                  <c:v>54485</c:v>
                </c:pt>
                <c:pt idx="8178">
                  <c:v>54500</c:v>
                </c:pt>
                <c:pt idx="8179">
                  <c:v>54505</c:v>
                </c:pt>
                <c:pt idx="8180">
                  <c:v>54530</c:v>
                </c:pt>
                <c:pt idx="8181">
                  <c:v>54540</c:v>
                </c:pt>
                <c:pt idx="8182">
                  <c:v>54555</c:v>
                </c:pt>
                <c:pt idx="8183">
                  <c:v>54570</c:v>
                </c:pt>
                <c:pt idx="8184">
                  <c:v>54575</c:v>
                </c:pt>
                <c:pt idx="8185">
                  <c:v>54590</c:v>
                </c:pt>
                <c:pt idx="8186">
                  <c:v>54600</c:v>
                </c:pt>
                <c:pt idx="8187">
                  <c:v>54620</c:v>
                </c:pt>
                <c:pt idx="8188">
                  <c:v>54640</c:v>
                </c:pt>
                <c:pt idx="8189">
                  <c:v>54645</c:v>
                </c:pt>
                <c:pt idx="8190">
                  <c:v>54650</c:v>
                </c:pt>
                <c:pt idx="8191">
                  <c:v>54670</c:v>
                </c:pt>
                <c:pt idx="8192">
                  <c:v>54695</c:v>
                </c:pt>
                <c:pt idx="8193">
                  <c:v>54700</c:v>
                </c:pt>
                <c:pt idx="8194">
                  <c:v>54725</c:v>
                </c:pt>
                <c:pt idx="8195">
                  <c:v>54730</c:v>
                </c:pt>
                <c:pt idx="8196">
                  <c:v>54750</c:v>
                </c:pt>
                <c:pt idx="8197">
                  <c:v>54755</c:v>
                </c:pt>
                <c:pt idx="8198">
                  <c:v>54770</c:v>
                </c:pt>
                <c:pt idx="8199">
                  <c:v>54775</c:v>
                </c:pt>
                <c:pt idx="8200">
                  <c:v>54785</c:v>
                </c:pt>
                <c:pt idx="8201">
                  <c:v>54800</c:v>
                </c:pt>
                <c:pt idx="8202">
                  <c:v>54805</c:v>
                </c:pt>
                <c:pt idx="8203">
                  <c:v>54815</c:v>
                </c:pt>
                <c:pt idx="8204">
                  <c:v>54820</c:v>
                </c:pt>
                <c:pt idx="8205">
                  <c:v>54850</c:v>
                </c:pt>
                <c:pt idx="8206">
                  <c:v>54900</c:v>
                </c:pt>
                <c:pt idx="8207">
                  <c:v>54920</c:v>
                </c:pt>
                <c:pt idx="8208">
                  <c:v>54945</c:v>
                </c:pt>
                <c:pt idx="8209">
                  <c:v>54950</c:v>
                </c:pt>
                <c:pt idx="8210">
                  <c:v>54980</c:v>
                </c:pt>
                <c:pt idx="8211">
                  <c:v>54985</c:v>
                </c:pt>
                <c:pt idx="8212">
                  <c:v>55000</c:v>
                </c:pt>
                <c:pt idx="8213">
                  <c:v>55010</c:v>
                </c:pt>
                <c:pt idx="8214">
                  <c:v>55030</c:v>
                </c:pt>
                <c:pt idx="8215">
                  <c:v>55045</c:v>
                </c:pt>
                <c:pt idx="8216">
                  <c:v>55100</c:v>
                </c:pt>
                <c:pt idx="8217">
                  <c:v>55110</c:v>
                </c:pt>
                <c:pt idx="8218">
                  <c:v>55115</c:v>
                </c:pt>
                <c:pt idx="8219">
                  <c:v>55120</c:v>
                </c:pt>
                <c:pt idx="8220">
                  <c:v>55125</c:v>
                </c:pt>
                <c:pt idx="8221">
                  <c:v>55140</c:v>
                </c:pt>
                <c:pt idx="8222">
                  <c:v>55145</c:v>
                </c:pt>
                <c:pt idx="8223">
                  <c:v>55150</c:v>
                </c:pt>
                <c:pt idx="8224">
                  <c:v>55165</c:v>
                </c:pt>
                <c:pt idx="8225">
                  <c:v>55190</c:v>
                </c:pt>
                <c:pt idx="8226">
                  <c:v>55200</c:v>
                </c:pt>
                <c:pt idx="8227">
                  <c:v>55220</c:v>
                </c:pt>
                <c:pt idx="8228">
                  <c:v>55230</c:v>
                </c:pt>
                <c:pt idx="8229">
                  <c:v>55250</c:v>
                </c:pt>
                <c:pt idx="8230">
                  <c:v>55280</c:v>
                </c:pt>
                <c:pt idx="8231">
                  <c:v>55285</c:v>
                </c:pt>
                <c:pt idx="8232">
                  <c:v>55300</c:v>
                </c:pt>
                <c:pt idx="8233">
                  <c:v>55305</c:v>
                </c:pt>
                <c:pt idx="8234">
                  <c:v>55325</c:v>
                </c:pt>
                <c:pt idx="8235">
                  <c:v>55355</c:v>
                </c:pt>
                <c:pt idx="8236">
                  <c:v>55375</c:v>
                </c:pt>
                <c:pt idx="8237">
                  <c:v>55390</c:v>
                </c:pt>
                <c:pt idx="8238">
                  <c:v>55400</c:v>
                </c:pt>
                <c:pt idx="8239">
                  <c:v>55450</c:v>
                </c:pt>
                <c:pt idx="8240">
                  <c:v>55495</c:v>
                </c:pt>
                <c:pt idx="8241">
                  <c:v>55500</c:v>
                </c:pt>
                <c:pt idx="8242">
                  <c:v>55505</c:v>
                </c:pt>
                <c:pt idx="8243">
                  <c:v>55520</c:v>
                </c:pt>
                <c:pt idx="8244">
                  <c:v>55535</c:v>
                </c:pt>
                <c:pt idx="8245">
                  <c:v>55545</c:v>
                </c:pt>
                <c:pt idx="8246">
                  <c:v>55595</c:v>
                </c:pt>
                <c:pt idx="8247">
                  <c:v>55600</c:v>
                </c:pt>
                <c:pt idx="8248">
                  <c:v>55625</c:v>
                </c:pt>
                <c:pt idx="8249">
                  <c:v>55655</c:v>
                </c:pt>
                <c:pt idx="8250">
                  <c:v>55670</c:v>
                </c:pt>
                <c:pt idx="8251">
                  <c:v>55675</c:v>
                </c:pt>
                <c:pt idx="8252">
                  <c:v>55680</c:v>
                </c:pt>
                <c:pt idx="8253">
                  <c:v>55700</c:v>
                </c:pt>
                <c:pt idx="8254">
                  <c:v>55705</c:v>
                </c:pt>
                <c:pt idx="8255">
                  <c:v>55725</c:v>
                </c:pt>
                <c:pt idx="8256">
                  <c:v>55745</c:v>
                </c:pt>
                <c:pt idx="8257">
                  <c:v>55750</c:v>
                </c:pt>
                <c:pt idx="8258">
                  <c:v>55765</c:v>
                </c:pt>
                <c:pt idx="8259">
                  <c:v>55800</c:v>
                </c:pt>
                <c:pt idx="8260">
                  <c:v>55810</c:v>
                </c:pt>
                <c:pt idx="8261">
                  <c:v>55815</c:v>
                </c:pt>
                <c:pt idx="8262">
                  <c:v>55820</c:v>
                </c:pt>
                <c:pt idx="8263">
                  <c:v>55835</c:v>
                </c:pt>
                <c:pt idx="8264">
                  <c:v>55840</c:v>
                </c:pt>
                <c:pt idx="8265">
                  <c:v>55850</c:v>
                </c:pt>
                <c:pt idx="8266">
                  <c:v>55900</c:v>
                </c:pt>
                <c:pt idx="8267">
                  <c:v>55940</c:v>
                </c:pt>
                <c:pt idx="8268">
                  <c:v>55950</c:v>
                </c:pt>
                <c:pt idx="8269">
                  <c:v>55965</c:v>
                </c:pt>
                <c:pt idx="8270">
                  <c:v>55970</c:v>
                </c:pt>
                <c:pt idx="8271">
                  <c:v>55990</c:v>
                </c:pt>
                <c:pt idx="8272">
                  <c:v>55995</c:v>
                </c:pt>
                <c:pt idx="8273">
                  <c:v>56000</c:v>
                </c:pt>
                <c:pt idx="8274">
                  <c:v>56020</c:v>
                </c:pt>
                <c:pt idx="8275">
                  <c:v>56035</c:v>
                </c:pt>
                <c:pt idx="8276">
                  <c:v>56050</c:v>
                </c:pt>
                <c:pt idx="8277">
                  <c:v>56075</c:v>
                </c:pt>
                <c:pt idx="8278">
                  <c:v>56095</c:v>
                </c:pt>
                <c:pt idx="8279">
                  <c:v>56100</c:v>
                </c:pt>
                <c:pt idx="8280">
                  <c:v>56115</c:v>
                </c:pt>
                <c:pt idx="8281">
                  <c:v>56120</c:v>
                </c:pt>
                <c:pt idx="8282">
                  <c:v>56125</c:v>
                </c:pt>
                <c:pt idx="8283">
                  <c:v>56140</c:v>
                </c:pt>
                <c:pt idx="8284">
                  <c:v>56150</c:v>
                </c:pt>
                <c:pt idx="8285">
                  <c:v>56165</c:v>
                </c:pt>
                <c:pt idx="8286">
                  <c:v>56180</c:v>
                </c:pt>
                <c:pt idx="8287">
                  <c:v>56200</c:v>
                </c:pt>
                <c:pt idx="8288">
                  <c:v>56205</c:v>
                </c:pt>
                <c:pt idx="8289">
                  <c:v>56215</c:v>
                </c:pt>
                <c:pt idx="8290">
                  <c:v>56225</c:v>
                </c:pt>
                <c:pt idx="8291">
                  <c:v>56235</c:v>
                </c:pt>
                <c:pt idx="8292">
                  <c:v>56250</c:v>
                </c:pt>
                <c:pt idx="8293">
                  <c:v>56255</c:v>
                </c:pt>
                <c:pt idx="8294">
                  <c:v>56280</c:v>
                </c:pt>
                <c:pt idx="8295">
                  <c:v>56285</c:v>
                </c:pt>
                <c:pt idx="8296">
                  <c:v>56300</c:v>
                </c:pt>
                <c:pt idx="8297">
                  <c:v>56315</c:v>
                </c:pt>
                <c:pt idx="8298">
                  <c:v>56320</c:v>
                </c:pt>
                <c:pt idx="8299">
                  <c:v>56325</c:v>
                </c:pt>
                <c:pt idx="8300">
                  <c:v>56330</c:v>
                </c:pt>
                <c:pt idx="8301">
                  <c:v>56350</c:v>
                </c:pt>
                <c:pt idx="8302">
                  <c:v>56355</c:v>
                </c:pt>
                <c:pt idx="8303">
                  <c:v>56380</c:v>
                </c:pt>
                <c:pt idx="8304">
                  <c:v>56400</c:v>
                </c:pt>
                <c:pt idx="8305">
                  <c:v>56405</c:v>
                </c:pt>
                <c:pt idx="8306">
                  <c:v>56425</c:v>
                </c:pt>
                <c:pt idx="8307">
                  <c:v>56445</c:v>
                </c:pt>
                <c:pt idx="8308">
                  <c:v>56485</c:v>
                </c:pt>
                <c:pt idx="8309">
                  <c:v>56500</c:v>
                </c:pt>
                <c:pt idx="8310">
                  <c:v>56505</c:v>
                </c:pt>
                <c:pt idx="8311">
                  <c:v>56525</c:v>
                </c:pt>
                <c:pt idx="8312">
                  <c:v>56535</c:v>
                </c:pt>
                <c:pt idx="8313">
                  <c:v>56550</c:v>
                </c:pt>
                <c:pt idx="8314">
                  <c:v>56580</c:v>
                </c:pt>
                <c:pt idx="8315">
                  <c:v>56590</c:v>
                </c:pt>
                <c:pt idx="8316">
                  <c:v>56600</c:v>
                </c:pt>
                <c:pt idx="8317">
                  <c:v>56645</c:v>
                </c:pt>
                <c:pt idx="8318">
                  <c:v>56650</c:v>
                </c:pt>
                <c:pt idx="8319">
                  <c:v>56685</c:v>
                </c:pt>
                <c:pt idx="8320">
                  <c:v>56695</c:v>
                </c:pt>
                <c:pt idx="8321">
                  <c:v>56700</c:v>
                </c:pt>
                <c:pt idx="8322">
                  <c:v>56725</c:v>
                </c:pt>
                <c:pt idx="8323">
                  <c:v>56730</c:v>
                </c:pt>
                <c:pt idx="8324">
                  <c:v>56740</c:v>
                </c:pt>
                <c:pt idx="8325">
                  <c:v>56765</c:v>
                </c:pt>
                <c:pt idx="8326">
                  <c:v>56775</c:v>
                </c:pt>
                <c:pt idx="8327">
                  <c:v>56785</c:v>
                </c:pt>
                <c:pt idx="8328">
                  <c:v>56790</c:v>
                </c:pt>
                <c:pt idx="8329">
                  <c:v>56795</c:v>
                </c:pt>
                <c:pt idx="8330">
                  <c:v>56800</c:v>
                </c:pt>
                <c:pt idx="8331">
                  <c:v>56850</c:v>
                </c:pt>
                <c:pt idx="8332">
                  <c:v>56895</c:v>
                </c:pt>
                <c:pt idx="8333">
                  <c:v>56900</c:v>
                </c:pt>
                <c:pt idx="8334">
                  <c:v>56910</c:v>
                </c:pt>
                <c:pt idx="8335">
                  <c:v>56935</c:v>
                </c:pt>
                <c:pt idx="8336">
                  <c:v>56950</c:v>
                </c:pt>
                <c:pt idx="8337">
                  <c:v>56965</c:v>
                </c:pt>
                <c:pt idx="8338">
                  <c:v>56975</c:v>
                </c:pt>
                <c:pt idx="8339">
                  <c:v>56980</c:v>
                </c:pt>
                <c:pt idx="8340">
                  <c:v>57000</c:v>
                </c:pt>
                <c:pt idx="8341">
                  <c:v>57040</c:v>
                </c:pt>
                <c:pt idx="8342">
                  <c:v>57095</c:v>
                </c:pt>
                <c:pt idx="8343">
                  <c:v>57100</c:v>
                </c:pt>
                <c:pt idx="8344">
                  <c:v>57115</c:v>
                </c:pt>
                <c:pt idx="8345">
                  <c:v>57125</c:v>
                </c:pt>
                <c:pt idx="8346">
                  <c:v>57150</c:v>
                </c:pt>
                <c:pt idx="8347">
                  <c:v>57175</c:v>
                </c:pt>
                <c:pt idx="8348">
                  <c:v>57200</c:v>
                </c:pt>
                <c:pt idx="8349">
                  <c:v>57205</c:v>
                </c:pt>
                <c:pt idx="8350">
                  <c:v>57220</c:v>
                </c:pt>
                <c:pt idx="8351">
                  <c:v>57225</c:v>
                </c:pt>
                <c:pt idx="8352">
                  <c:v>57230</c:v>
                </c:pt>
                <c:pt idx="8353">
                  <c:v>57235</c:v>
                </c:pt>
                <c:pt idx="8354">
                  <c:v>57240</c:v>
                </c:pt>
                <c:pt idx="8355">
                  <c:v>57250</c:v>
                </c:pt>
                <c:pt idx="8356">
                  <c:v>57285</c:v>
                </c:pt>
                <c:pt idx="8357">
                  <c:v>57295</c:v>
                </c:pt>
                <c:pt idx="8358">
                  <c:v>57300</c:v>
                </c:pt>
                <c:pt idx="8359">
                  <c:v>57340</c:v>
                </c:pt>
                <c:pt idx="8360">
                  <c:v>57350</c:v>
                </c:pt>
                <c:pt idx="8361">
                  <c:v>57400</c:v>
                </c:pt>
                <c:pt idx="8362">
                  <c:v>57450</c:v>
                </c:pt>
                <c:pt idx="8363">
                  <c:v>57470</c:v>
                </c:pt>
                <c:pt idx="8364">
                  <c:v>57485</c:v>
                </c:pt>
                <c:pt idx="8365">
                  <c:v>57500</c:v>
                </c:pt>
                <c:pt idx="8366">
                  <c:v>57600</c:v>
                </c:pt>
                <c:pt idx="8367">
                  <c:v>57630</c:v>
                </c:pt>
                <c:pt idx="8368">
                  <c:v>57670</c:v>
                </c:pt>
                <c:pt idx="8369">
                  <c:v>57675</c:v>
                </c:pt>
                <c:pt idx="8370">
                  <c:v>57700</c:v>
                </c:pt>
                <c:pt idx="8371">
                  <c:v>57720</c:v>
                </c:pt>
                <c:pt idx="8372">
                  <c:v>57725</c:v>
                </c:pt>
                <c:pt idx="8373">
                  <c:v>57730</c:v>
                </c:pt>
                <c:pt idx="8374">
                  <c:v>57740</c:v>
                </c:pt>
                <c:pt idx="8375">
                  <c:v>57750</c:v>
                </c:pt>
                <c:pt idx="8376">
                  <c:v>57775</c:v>
                </c:pt>
                <c:pt idx="8377">
                  <c:v>57790</c:v>
                </c:pt>
                <c:pt idx="8378">
                  <c:v>57800</c:v>
                </c:pt>
                <c:pt idx="8379">
                  <c:v>57825</c:v>
                </c:pt>
                <c:pt idx="8380">
                  <c:v>57840</c:v>
                </c:pt>
                <c:pt idx="8381">
                  <c:v>57850</c:v>
                </c:pt>
                <c:pt idx="8382">
                  <c:v>57875</c:v>
                </c:pt>
                <c:pt idx="8383">
                  <c:v>57900</c:v>
                </c:pt>
                <c:pt idx="8384">
                  <c:v>57910</c:v>
                </c:pt>
                <c:pt idx="8385">
                  <c:v>57935</c:v>
                </c:pt>
                <c:pt idx="8386">
                  <c:v>57950</c:v>
                </c:pt>
                <c:pt idx="8387">
                  <c:v>57960</c:v>
                </c:pt>
                <c:pt idx="8388">
                  <c:v>57975</c:v>
                </c:pt>
                <c:pt idx="8389">
                  <c:v>57985</c:v>
                </c:pt>
                <c:pt idx="8390">
                  <c:v>58000</c:v>
                </c:pt>
                <c:pt idx="8391">
                  <c:v>58005</c:v>
                </c:pt>
                <c:pt idx="8392">
                  <c:v>58040</c:v>
                </c:pt>
                <c:pt idx="8393">
                  <c:v>58050</c:v>
                </c:pt>
                <c:pt idx="8394">
                  <c:v>58080</c:v>
                </c:pt>
                <c:pt idx="8395">
                  <c:v>58095</c:v>
                </c:pt>
                <c:pt idx="8396">
                  <c:v>58115</c:v>
                </c:pt>
                <c:pt idx="8397">
                  <c:v>58125</c:v>
                </c:pt>
                <c:pt idx="8398">
                  <c:v>58145</c:v>
                </c:pt>
                <c:pt idx="8399">
                  <c:v>58150</c:v>
                </c:pt>
                <c:pt idx="8400">
                  <c:v>58160</c:v>
                </c:pt>
                <c:pt idx="8401">
                  <c:v>58185</c:v>
                </c:pt>
                <c:pt idx="8402">
                  <c:v>58190</c:v>
                </c:pt>
                <c:pt idx="8403">
                  <c:v>58200</c:v>
                </c:pt>
                <c:pt idx="8404">
                  <c:v>58210</c:v>
                </c:pt>
                <c:pt idx="8405">
                  <c:v>58250</c:v>
                </c:pt>
                <c:pt idx="8406">
                  <c:v>58285</c:v>
                </c:pt>
                <c:pt idx="8407">
                  <c:v>58295</c:v>
                </c:pt>
                <c:pt idx="8408">
                  <c:v>58300</c:v>
                </c:pt>
                <c:pt idx="8409">
                  <c:v>58320</c:v>
                </c:pt>
                <c:pt idx="8410">
                  <c:v>58325</c:v>
                </c:pt>
                <c:pt idx="8411">
                  <c:v>58330</c:v>
                </c:pt>
                <c:pt idx="8412">
                  <c:v>58345</c:v>
                </c:pt>
                <c:pt idx="8413">
                  <c:v>58365</c:v>
                </c:pt>
                <c:pt idx="8414">
                  <c:v>58375</c:v>
                </c:pt>
                <c:pt idx="8415">
                  <c:v>58385</c:v>
                </c:pt>
                <c:pt idx="8416">
                  <c:v>58395</c:v>
                </c:pt>
                <c:pt idx="8417">
                  <c:v>58400</c:v>
                </c:pt>
                <c:pt idx="8418">
                  <c:v>58410</c:v>
                </c:pt>
                <c:pt idx="8419">
                  <c:v>58425</c:v>
                </c:pt>
                <c:pt idx="8420">
                  <c:v>58450</c:v>
                </c:pt>
                <c:pt idx="8421">
                  <c:v>58490</c:v>
                </c:pt>
                <c:pt idx="8422">
                  <c:v>58500</c:v>
                </c:pt>
                <c:pt idx="8423">
                  <c:v>58575</c:v>
                </c:pt>
                <c:pt idx="8424">
                  <c:v>58580</c:v>
                </c:pt>
                <c:pt idx="8425">
                  <c:v>58585</c:v>
                </c:pt>
                <c:pt idx="8426">
                  <c:v>58590</c:v>
                </c:pt>
                <c:pt idx="8427">
                  <c:v>58600</c:v>
                </c:pt>
                <c:pt idx="8428">
                  <c:v>58645</c:v>
                </c:pt>
                <c:pt idx="8429">
                  <c:v>58650</c:v>
                </c:pt>
                <c:pt idx="8430">
                  <c:v>58700</c:v>
                </c:pt>
                <c:pt idx="8431">
                  <c:v>58725</c:v>
                </c:pt>
                <c:pt idx="8432">
                  <c:v>58800</c:v>
                </c:pt>
                <c:pt idx="8433">
                  <c:v>58805</c:v>
                </c:pt>
                <c:pt idx="8434">
                  <c:v>58825</c:v>
                </c:pt>
                <c:pt idx="8435">
                  <c:v>58860</c:v>
                </c:pt>
                <c:pt idx="8436">
                  <c:v>58885</c:v>
                </c:pt>
                <c:pt idx="8437">
                  <c:v>58900</c:v>
                </c:pt>
                <c:pt idx="8438">
                  <c:v>58925</c:v>
                </c:pt>
                <c:pt idx="8439">
                  <c:v>58930</c:v>
                </c:pt>
                <c:pt idx="8440">
                  <c:v>58950</c:v>
                </c:pt>
                <c:pt idx="8441">
                  <c:v>58995</c:v>
                </c:pt>
                <c:pt idx="8442">
                  <c:v>59000</c:v>
                </c:pt>
                <c:pt idx="8443">
                  <c:v>59020</c:v>
                </c:pt>
                <c:pt idx="8444">
                  <c:v>59045</c:v>
                </c:pt>
                <c:pt idx="8445">
                  <c:v>59065</c:v>
                </c:pt>
                <c:pt idx="8446">
                  <c:v>59070</c:v>
                </c:pt>
                <c:pt idx="8447">
                  <c:v>59140</c:v>
                </c:pt>
                <c:pt idx="8448">
                  <c:v>59150</c:v>
                </c:pt>
                <c:pt idx="8449">
                  <c:v>59190</c:v>
                </c:pt>
                <c:pt idx="8450">
                  <c:v>59195</c:v>
                </c:pt>
                <c:pt idx="8451">
                  <c:v>59200</c:v>
                </c:pt>
                <c:pt idx="8452">
                  <c:v>59220</c:v>
                </c:pt>
                <c:pt idx="8453">
                  <c:v>59225</c:v>
                </c:pt>
                <c:pt idx="8454">
                  <c:v>59250</c:v>
                </c:pt>
                <c:pt idx="8455">
                  <c:v>59300</c:v>
                </c:pt>
                <c:pt idx="8456">
                  <c:v>59330</c:v>
                </c:pt>
                <c:pt idx="8457">
                  <c:v>59340</c:v>
                </c:pt>
                <c:pt idx="8458">
                  <c:v>59350</c:v>
                </c:pt>
                <c:pt idx="8459">
                  <c:v>59360</c:v>
                </c:pt>
                <c:pt idx="8460">
                  <c:v>59370</c:v>
                </c:pt>
                <c:pt idx="8461">
                  <c:v>59375</c:v>
                </c:pt>
                <c:pt idx="8462">
                  <c:v>59390</c:v>
                </c:pt>
                <c:pt idx="8463">
                  <c:v>59400</c:v>
                </c:pt>
                <c:pt idx="8464">
                  <c:v>59405</c:v>
                </c:pt>
                <c:pt idx="8465">
                  <c:v>59410</c:v>
                </c:pt>
                <c:pt idx="8466">
                  <c:v>59430</c:v>
                </c:pt>
                <c:pt idx="8467">
                  <c:v>59450</c:v>
                </c:pt>
                <c:pt idx="8468">
                  <c:v>59485</c:v>
                </c:pt>
                <c:pt idx="8469">
                  <c:v>59495</c:v>
                </c:pt>
                <c:pt idx="8470">
                  <c:v>59500</c:v>
                </c:pt>
                <c:pt idx="8471">
                  <c:v>59545</c:v>
                </c:pt>
                <c:pt idx="8472">
                  <c:v>59550</c:v>
                </c:pt>
                <c:pt idx="8473">
                  <c:v>59600</c:v>
                </c:pt>
                <c:pt idx="8474">
                  <c:v>59625</c:v>
                </c:pt>
                <c:pt idx="8475">
                  <c:v>59640</c:v>
                </c:pt>
                <c:pt idx="8476">
                  <c:v>59645</c:v>
                </c:pt>
                <c:pt idx="8477">
                  <c:v>59650</c:v>
                </c:pt>
                <c:pt idx="8478">
                  <c:v>59680</c:v>
                </c:pt>
                <c:pt idx="8479">
                  <c:v>59695</c:v>
                </c:pt>
                <c:pt idx="8480">
                  <c:v>59700</c:v>
                </c:pt>
                <c:pt idx="8481">
                  <c:v>59710</c:v>
                </c:pt>
                <c:pt idx="8482">
                  <c:v>59750</c:v>
                </c:pt>
                <c:pt idx="8483">
                  <c:v>59765</c:v>
                </c:pt>
                <c:pt idx="8484">
                  <c:v>59775</c:v>
                </c:pt>
                <c:pt idx="8485">
                  <c:v>59790</c:v>
                </c:pt>
                <c:pt idx="8486">
                  <c:v>59795</c:v>
                </c:pt>
                <c:pt idx="8487">
                  <c:v>59800</c:v>
                </c:pt>
                <c:pt idx="8488">
                  <c:v>59830</c:v>
                </c:pt>
                <c:pt idx="8489">
                  <c:v>59845</c:v>
                </c:pt>
                <c:pt idx="8490">
                  <c:v>59875</c:v>
                </c:pt>
                <c:pt idx="8491">
                  <c:v>59900</c:v>
                </c:pt>
                <c:pt idx="8492">
                  <c:v>59940</c:v>
                </c:pt>
                <c:pt idx="8493">
                  <c:v>59950</c:v>
                </c:pt>
                <c:pt idx="8494">
                  <c:v>59955</c:v>
                </c:pt>
                <c:pt idx="8495">
                  <c:v>59980</c:v>
                </c:pt>
                <c:pt idx="8496">
                  <c:v>60000</c:v>
                </c:pt>
                <c:pt idx="8497">
                  <c:v>60015</c:v>
                </c:pt>
                <c:pt idx="8498">
                  <c:v>60020</c:v>
                </c:pt>
                <c:pt idx="8499">
                  <c:v>60040</c:v>
                </c:pt>
                <c:pt idx="8500">
                  <c:v>60045</c:v>
                </c:pt>
                <c:pt idx="8501">
                  <c:v>60050</c:v>
                </c:pt>
                <c:pt idx="8502">
                  <c:v>60070</c:v>
                </c:pt>
                <c:pt idx="8503">
                  <c:v>60100</c:v>
                </c:pt>
                <c:pt idx="8504">
                  <c:v>60105</c:v>
                </c:pt>
                <c:pt idx="8505">
                  <c:v>60110</c:v>
                </c:pt>
                <c:pt idx="8506">
                  <c:v>60195</c:v>
                </c:pt>
                <c:pt idx="8507">
                  <c:v>60200</c:v>
                </c:pt>
                <c:pt idx="8508">
                  <c:v>60225</c:v>
                </c:pt>
                <c:pt idx="8509">
                  <c:v>60250</c:v>
                </c:pt>
                <c:pt idx="8510">
                  <c:v>60295</c:v>
                </c:pt>
                <c:pt idx="8511">
                  <c:v>60300</c:v>
                </c:pt>
                <c:pt idx="8512">
                  <c:v>60320</c:v>
                </c:pt>
                <c:pt idx="8513">
                  <c:v>60335</c:v>
                </c:pt>
                <c:pt idx="8514">
                  <c:v>60385</c:v>
                </c:pt>
                <c:pt idx="8515">
                  <c:v>60395</c:v>
                </c:pt>
                <c:pt idx="8516">
                  <c:v>60400</c:v>
                </c:pt>
                <c:pt idx="8517">
                  <c:v>60450</c:v>
                </c:pt>
                <c:pt idx="8518">
                  <c:v>60465</c:v>
                </c:pt>
                <c:pt idx="8519">
                  <c:v>60490</c:v>
                </c:pt>
                <c:pt idx="8520">
                  <c:v>60495</c:v>
                </c:pt>
                <c:pt idx="8521">
                  <c:v>60500</c:v>
                </c:pt>
                <c:pt idx="8522">
                  <c:v>60520</c:v>
                </c:pt>
                <c:pt idx="8523">
                  <c:v>60530</c:v>
                </c:pt>
                <c:pt idx="8524">
                  <c:v>60550</c:v>
                </c:pt>
                <c:pt idx="8525">
                  <c:v>60555</c:v>
                </c:pt>
                <c:pt idx="8526">
                  <c:v>60595</c:v>
                </c:pt>
                <c:pt idx="8527">
                  <c:v>60600</c:v>
                </c:pt>
                <c:pt idx="8528">
                  <c:v>60650</c:v>
                </c:pt>
                <c:pt idx="8529">
                  <c:v>60675</c:v>
                </c:pt>
                <c:pt idx="8530">
                  <c:v>60685</c:v>
                </c:pt>
                <c:pt idx="8531">
                  <c:v>60700</c:v>
                </c:pt>
                <c:pt idx="8532">
                  <c:v>60705</c:v>
                </c:pt>
                <c:pt idx="8533">
                  <c:v>60715</c:v>
                </c:pt>
                <c:pt idx="8534">
                  <c:v>60720</c:v>
                </c:pt>
                <c:pt idx="8535">
                  <c:v>60750</c:v>
                </c:pt>
                <c:pt idx="8536">
                  <c:v>60760</c:v>
                </c:pt>
                <c:pt idx="8537">
                  <c:v>60775</c:v>
                </c:pt>
                <c:pt idx="8538">
                  <c:v>60795</c:v>
                </c:pt>
                <c:pt idx="8539">
                  <c:v>60800</c:v>
                </c:pt>
                <c:pt idx="8540">
                  <c:v>60850</c:v>
                </c:pt>
                <c:pt idx="8541">
                  <c:v>60900</c:v>
                </c:pt>
                <c:pt idx="8542">
                  <c:v>60950</c:v>
                </c:pt>
                <c:pt idx="8543">
                  <c:v>60985</c:v>
                </c:pt>
                <c:pt idx="8544">
                  <c:v>60990</c:v>
                </c:pt>
                <c:pt idx="8545">
                  <c:v>61000</c:v>
                </c:pt>
                <c:pt idx="8546">
                  <c:v>61050</c:v>
                </c:pt>
                <c:pt idx="8547">
                  <c:v>61085</c:v>
                </c:pt>
                <c:pt idx="8548">
                  <c:v>61095</c:v>
                </c:pt>
                <c:pt idx="8549">
                  <c:v>61100</c:v>
                </c:pt>
                <c:pt idx="8550">
                  <c:v>61115</c:v>
                </c:pt>
                <c:pt idx="8551">
                  <c:v>61125</c:v>
                </c:pt>
                <c:pt idx="8552">
                  <c:v>61195</c:v>
                </c:pt>
                <c:pt idx="8553">
                  <c:v>61200</c:v>
                </c:pt>
                <c:pt idx="8554">
                  <c:v>61230</c:v>
                </c:pt>
                <c:pt idx="8555">
                  <c:v>61250</c:v>
                </c:pt>
                <c:pt idx="8556">
                  <c:v>61300</c:v>
                </c:pt>
                <c:pt idx="8557">
                  <c:v>61305</c:v>
                </c:pt>
                <c:pt idx="8558">
                  <c:v>61315</c:v>
                </c:pt>
                <c:pt idx="8559">
                  <c:v>61330</c:v>
                </c:pt>
                <c:pt idx="8560">
                  <c:v>61350</c:v>
                </c:pt>
                <c:pt idx="8561">
                  <c:v>61360</c:v>
                </c:pt>
                <c:pt idx="8562">
                  <c:v>61400</c:v>
                </c:pt>
                <c:pt idx="8563">
                  <c:v>61425</c:v>
                </c:pt>
                <c:pt idx="8564">
                  <c:v>61430</c:v>
                </c:pt>
                <c:pt idx="8565">
                  <c:v>61490</c:v>
                </c:pt>
                <c:pt idx="8566">
                  <c:v>61500</c:v>
                </c:pt>
                <c:pt idx="8567">
                  <c:v>61595</c:v>
                </c:pt>
                <c:pt idx="8568">
                  <c:v>61600</c:v>
                </c:pt>
                <c:pt idx="8569">
                  <c:v>61695</c:v>
                </c:pt>
                <c:pt idx="8570">
                  <c:v>61700</c:v>
                </c:pt>
                <c:pt idx="8571">
                  <c:v>61710</c:v>
                </c:pt>
                <c:pt idx="8572">
                  <c:v>61740</c:v>
                </c:pt>
                <c:pt idx="8573">
                  <c:v>61750</c:v>
                </c:pt>
                <c:pt idx="8574">
                  <c:v>61780</c:v>
                </c:pt>
                <c:pt idx="8575">
                  <c:v>61800</c:v>
                </c:pt>
                <c:pt idx="8576">
                  <c:v>61805</c:v>
                </c:pt>
                <c:pt idx="8577">
                  <c:v>61830</c:v>
                </c:pt>
                <c:pt idx="8578">
                  <c:v>61855</c:v>
                </c:pt>
                <c:pt idx="8579">
                  <c:v>61900</c:v>
                </c:pt>
                <c:pt idx="8580">
                  <c:v>61915</c:v>
                </c:pt>
                <c:pt idx="8581">
                  <c:v>61920</c:v>
                </c:pt>
                <c:pt idx="8582">
                  <c:v>61925</c:v>
                </c:pt>
                <c:pt idx="8583">
                  <c:v>62000</c:v>
                </c:pt>
                <c:pt idx="8584">
                  <c:v>62015</c:v>
                </c:pt>
                <c:pt idx="8585">
                  <c:v>62070</c:v>
                </c:pt>
                <c:pt idx="8586">
                  <c:v>62090</c:v>
                </c:pt>
                <c:pt idx="8587">
                  <c:v>62095</c:v>
                </c:pt>
                <c:pt idx="8588">
                  <c:v>62100</c:v>
                </c:pt>
                <c:pt idx="8589">
                  <c:v>62155</c:v>
                </c:pt>
                <c:pt idx="8590">
                  <c:v>62195</c:v>
                </c:pt>
                <c:pt idx="8591">
                  <c:v>62200</c:v>
                </c:pt>
                <c:pt idx="8592">
                  <c:v>62205</c:v>
                </c:pt>
                <c:pt idx="8593">
                  <c:v>62250</c:v>
                </c:pt>
                <c:pt idx="8594">
                  <c:v>62295</c:v>
                </c:pt>
                <c:pt idx="8595">
                  <c:v>62300</c:v>
                </c:pt>
                <c:pt idx="8596">
                  <c:v>62310</c:v>
                </c:pt>
                <c:pt idx="8597">
                  <c:v>62325</c:v>
                </c:pt>
                <c:pt idx="8598">
                  <c:v>62330</c:v>
                </c:pt>
                <c:pt idx="8599">
                  <c:v>62350</c:v>
                </c:pt>
                <c:pt idx="8600">
                  <c:v>62355</c:v>
                </c:pt>
                <c:pt idx="8601">
                  <c:v>62360</c:v>
                </c:pt>
                <c:pt idx="8602">
                  <c:v>62400</c:v>
                </c:pt>
                <c:pt idx="8603">
                  <c:v>62410</c:v>
                </c:pt>
                <c:pt idx="8604">
                  <c:v>62435</c:v>
                </c:pt>
                <c:pt idx="8605">
                  <c:v>62490</c:v>
                </c:pt>
                <c:pt idx="8606">
                  <c:v>62495</c:v>
                </c:pt>
                <c:pt idx="8607">
                  <c:v>62500</c:v>
                </c:pt>
                <c:pt idx="8608">
                  <c:v>62595</c:v>
                </c:pt>
                <c:pt idx="8609">
                  <c:v>62600</c:v>
                </c:pt>
                <c:pt idx="8610">
                  <c:v>62625</c:v>
                </c:pt>
                <c:pt idx="8611">
                  <c:v>62665</c:v>
                </c:pt>
                <c:pt idx="8612">
                  <c:v>62675</c:v>
                </c:pt>
                <c:pt idx="8613">
                  <c:v>62685</c:v>
                </c:pt>
                <c:pt idx="8614">
                  <c:v>62695</c:v>
                </c:pt>
                <c:pt idx="8615">
                  <c:v>62700</c:v>
                </c:pt>
                <c:pt idx="8616">
                  <c:v>62750</c:v>
                </c:pt>
                <c:pt idx="8617">
                  <c:v>62805</c:v>
                </c:pt>
                <c:pt idx="8618">
                  <c:v>62840</c:v>
                </c:pt>
                <c:pt idx="8619">
                  <c:v>62850</c:v>
                </c:pt>
                <c:pt idx="8620">
                  <c:v>62900</c:v>
                </c:pt>
                <c:pt idx="8621">
                  <c:v>62940</c:v>
                </c:pt>
                <c:pt idx="8622">
                  <c:v>62950</c:v>
                </c:pt>
                <c:pt idx="8623">
                  <c:v>62995</c:v>
                </c:pt>
                <c:pt idx="8624">
                  <c:v>63000</c:v>
                </c:pt>
                <c:pt idx="8625">
                  <c:v>63015</c:v>
                </c:pt>
                <c:pt idx="8626">
                  <c:v>63050</c:v>
                </c:pt>
                <c:pt idx="8627">
                  <c:v>63070</c:v>
                </c:pt>
                <c:pt idx="8628">
                  <c:v>63100</c:v>
                </c:pt>
                <c:pt idx="8629">
                  <c:v>63115</c:v>
                </c:pt>
                <c:pt idx="8630">
                  <c:v>63170</c:v>
                </c:pt>
                <c:pt idx="8631">
                  <c:v>63180</c:v>
                </c:pt>
                <c:pt idx="8632">
                  <c:v>63195</c:v>
                </c:pt>
                <c:pt idx="8633">
                  <c:v>63200</c:v>
                </c:pt>
                <c:pt idx="8634">
                  <c:v>63215</c:v>
                </c:pt>
                <c:pt idx="8635">
                  <c:v>63250</c:v>
                </c:pt>
                <c:pt idx="8636">
                  <c:v>63300</c:v>
                </c:pt>
                <c:pt idx="8637">
                  <c:v>63315</c:v>
                </c:pt>
                <c:pt idx="8638">
                  <c:v>63350</c:v>
                </c:pt>
                <c:pt idx="8639">
                  <c:v>63375</c:v>
                </c:pt>
                <c:pt idx="8640">
                  <c:v>63395</c:v>
                </c:pt>
                <c:pt idx="8641">
                  <c:v>63400</c:v>
                </c:pt>
                <c:pt idx="8642">
                  <c:v>63445</c:v>
                </c:pt>
                <c:pt idx="8643">
                  <c:v>63455</c:v>
                </c:pt>
                <c:pt idx="8644">
                  <c:v>63500</c:v>
                </c:pt>
                <c:pt idx="8645">
                  <c:v>63530</c:v>
                </c:pt>
                <c:pt idx="8646">
                  <c:v>63550</c:v>
                </c:pt>
                <c:pt idx="8647">
                  <c:v>63570</c:v>
                </c:pt>
                <c:pt idx="8648">
                  <c:v>63585</c:v>
                </c:pt>
                <c:pt idx="8649">
                  <c:v>63600</c:v>
                </c:pt>
                <c:pt idx="8650">
                  <c:v>63625</c:v>
                </c:pt>
                <c:pt idx="8651">
                  <c:v>63635</c:v>
                </c:pt>
                <c:pt idx="8652">
                  <c:v>63650</c:v>
                </c:pt>
                <c:pt idx="8653">
                  <c:v>63700</c:v>
                </c:pt>
                <c:pt idx="8654">
                  <c:v>63745</c:v>
                </c:pt>
                <c:pt idx="8655">
                  <c:v>63750</c:v>
                </c:pt>
                <c:pt idx="8656">
                  <c:v>63755</c:v>
                </c:pt>
                <c:pt idx="8657">
                  <c:v>63770</c:v>
                </c:pt>
                <c:pt idx="8658">
                  <c:v>63785</c:v>
                </c:pt>
                <c:pt idx="8659">
                  <c:v>63795</c:v>
                </c:pt>
                <c:pt idx="8660">
                  <c:v>63800</c:v>
                </c:pt>
                <c:pt idx="8661">
                  <c:v>63810</c:v>
                </c:pt>
                <c:pt idx="8662">
                  <c:v>63825</c:v>
                </c:pt>
                <c:pt idx="8663">
                  <c:v>63830</c:v>
                </c:pt>
                <c:pt idx="8664">
                  <c:v>63835</c:v>
                </c:pt>
                <c:pt idx="8665">
                  <c:v>63850</c:v>
                </c:pt>
                <c:pt idx="8666">
                  <c:v>63865</c:v>
                </c:pt>
                <c:pt idx="8667">
                  <c:v>63900</c:v>
                </c:pt>
                <c:pt idx="8668">
                  <c:v>64000</c:v>
                </c:pt>
                <c:pt idx="8669">
                  <c:v>64020</c:v>
                </c:pt>
                <c:pt idx="8670">
                  <c:v>64070</c:v>
                </c:pt>
                <c:pt idx="8671">
                  <c:v>64085</c:v>
                </c:pt>
                <c:pt idx="8672">
                  <c:v>64100</c:v>
                </c:pt>
                <c:pt idx="8673">
                  <c:v>64110</c:v>
                </c:pt>
                <c:pt idx="8674">
                  <c:v>64125</c:v>
                </c:pt>
                <c:pt idx="8675">
                  <c:v>64200</c:v>
                </c:pt>
                <c:pt idx="8676">
                  <c:v>64245</c:v>
                </c:pt>
                <c:pt idx="8677">
                  <c:v>64285</c:v>
                </c:pt>
                <c:pt idx="8678">
                  <c:v>64295</c:v>
                </c:pt>
                <c:pt idx="8679">
                  <c:v>64300</c:v>
                </c:pt>
                <c:pt idx="8680">
                  <c:v>64310</c:v>
                </c:pt>
                <c:pt idx="8681">
                  <c:v>64320</c:v>
                </c:pt>
                <c:pt idx="8682">
                  <c:v>64330</c:v>
                </c:pt>
                <c:pt idx="8683">
                  <c:v>64365</c:v>
                </c:pt>
                <c:pt idx="8684">
                  <c:v>64380</c:v>
                </c:pt>
                <c:pt idx="8685">
                  <c:v>64400</c:v>
                </c:pt>
                <c:pt idx="8686">
                  <c:v>64420</c:v>
                </c:pt>
                <c:pt idx="8687">
                  <c:v>64440</c:v>
                </c:pt>
                <c:pt idx="8688">
                  <c:v>64475</c:v>
                </c:pt>
                <c:pt idx="8689">
                  <c:v>64495</c:v>
                </c:pt>
                <c:pt idx="8690">
                  <c:v>64500</c:v>
                </c:pt>
                <c:pt idx="8691">
                  <c:v>64520</c:v>
                </c:pt>
                <c:pt idx="8692">
                  <c:v>64550</c:v>
                </c:pt>
                <c:pt idx="8693">
                  <c:v>64575</c:v>
                </c:pt>
                <c:pt idx="8694">
                  <c:v>64600</c:v>
                </c:pt>
                <c:pt idx="8695">
                  <c:v>64650</c:v>
                </c:pt>
                <c:pt idx="8696">
                  <c:v>64740</c:v>
                </c:pt>
                <c:pt idx="8697">
                  <c:v>64750</c:v>
                </c:pt>
                <c:pt idx="8698">
                  <c:v>64755</c:v>
                </c:pt>
                <c:pt idx="8699">
                  <c:v>64785</c:v>
                </c:pt>
                <c:pt idx="8700">
                  <c:v>64800</c:v>
                </c:pt>
                <c:pt idx="8701">
                  <c:v>64810</c:v>
                </c:pt>
                <c:pt idx="8702">
                  <c:v>64850</c:v>
                </c:pt>
                <c:pt idx="8703">
                  <c:v>64890</c:v>
                </c:pt>
                <c:pt idx="8704">
                  <c:v>64895</c:v>
                </c:pt>
                <c:pt idx="8705">
                  <c:v>64900</c:v>
                </c:pt>
                <c:pt idx="8706">
                  <c:v>64925</c:v>
                </c:pt>
                <c:pt idx="8707">
                  <c:v>64950</c:v>
                </c:pt>
                <c:pt idx="8708">
                  <c:v>64990</c:v>
                </c:pt>
                <c:pt idx="8709">
                  <c:v>65000</c:v>
                </c:pt>
                <c:pt idx="8710">
                  <c:v>65030</c:v>
                </c:pt>
                <c:pt idx="8711">
                  <c:v>65045</c:v>
                </c:pt>
                <c:pt idx="8712">
                  <c:v>65050</c:v>
                </c:pt>
                <c:pt idx="8713">
                  <c:v>65080</c:v>
                </c:pt>
                <c:pt idx="8714">
                  <c:v>65100</c:v>
                </c:pt>
                <c:pt idx="8715">
                  <c:v>65200</c:v>
                </c:pt>
                <c:pt idx="8716">
                  <c:v>65225</c:v>
                </c:pt>
                <c:pt idx="8717">
                  <c:v>65250</c:v>
                </c:pt>
                <c:pt idx="8718">
                  <c:v>65295</c:v>
                </c:pt>
                <c:pt idx="8719">
                  <c:v>65310</c:v>
                </c:pt>
                <c:pt idx="8720">
                  <c:v>65325</c:v>
                </c:pt>
                <c:pt idx="8721">
                  <c:v>65350</c:v>
                </c:pt>
                <c:pt idx="8722">
                  <c:v>65365</c:v>
                </c:pt>
                <c:pt idx="8723">
                  <c:v>65380</c:v>
                </c:pt>
                <c:pt idx="8724">
                  <c:v>65400</c:v>
                </c:pt>
                <c:pt idx="8725">
                  <c:v>65415</c:v>
                </c:pt>
                <c:pt idx="8726">
                  <c:v>65490</c:v>
                </c:pt>
                <c:pt idx="8727">
                  <c:v>65495</c:v>
                </c:pt>
                <c:pt idx="8728">
                  <c:v>65500</c:v>
                </c:pt>
                <c:pt idx="8729">
                  <c:v>65545</c:v>
                </c:pt>
                <c:pt idx="8730">
                  <c:v>65550</c:v>
                </c:pt>
                <c:pt idx="8731">
                  <c:v>65560</c:v>
                </c:pt>
                <c:pt idx="8732">
                  <c:v>65590</c:v>
                </c:pt>
                <c:pt idx="8733">
                  <c:v>65600</c:v>
                </c:pt>
                <c:pt idx="8734">
                  <c:v>65695</c:v>
                </c:pt>
                <c:pt idx="8735">
                  <c:v>65700</c:v>
                </c:pt>
                <c:pt idx="8736">
                  <c:v>65705</c:v>
                </c:pt>
                <c:pt idx="8737">
                  <c:v>65720</c:v>
                </c:pt>
                <c:pt idx="8738">
                  <c:v>65770</c:v>
                </c:pt>
                <c:pt idx="8739">
                  <c:v>65800</c:v>
                </c:pt>
                <c:pt idx="8740">
                  <c:v>65850</c:v>
                </c:pt>
                <c:pt idx="8741">
                  <c:v>65895</c:v>
                </c:pt>
                <c:pt idx="8742">
                  <c:v>65900</c:v>
                </c:pt>
                <c:pt idx="8743">
                  <c:v>65945</c:v>
                </c:pt>
                <c:pt idx="8744">
                  <c:v>65950</c:v>
                </c:pt>
                <c:pt idx="8745">
                  <c:v>65970</c:v>
                </c:pt>
                <c:pt idx="8746">
                  <c:v>65990</c:v>
                </c:pt>
                <c:pt idx="8747">
                  <c:v>66000</c:v>
                </c:pt>
                <c:pt idx="8748">
                  <c:v>66005</c:v>
                </c:pt>
                <c:pt idx="8749">
                  <c:v>66080</c:v>
                </c:pt>
                <c:pt idx="8750">
                  <c:v>66100</c:v>
                </c:pt>
                <c:pt idx="8751">
                  <c:v>66140</c:v>
                </c:pt>
                <c:pt idx="8752">
                  <c:v>66195</c:v>
                </c:pt>
                <c:pt idx="8753">
                  <c:v>66200</c:v>
                </c:pt>
                <c:pt idx="8754">
                  <c:v>66220</c:v>
                </c:pt>
                <c:pt idx="8755">
                  <c:v>66270</c:v>
                </c:pt>
                <c:pt idx="8756">
                  <c:v>66295</c:v>
                </c:pt>
                <c:pt idx="8757">
                  <c:v>66300</c:v>
                </c:pt>
                <c:pt idx="8758">
                  <c:v>66345</c:v>
                </c:pt>
                <c:pt idx="8759">
                  <c:v>66350</c:v>
                </c:pt>
                <c:pt idx="8760">
                  <c:v>66400</c:v>
                </c:pt>
                <c:pt idx="8761">
                  <c:v>66455</c:v>
                </c:pt>
                <c:pt idx="8762">
                  <c:v>66500</c:v>
                </c:pt>
                <c:pt idx="8763">
                  <c:v>66595</c:v>
                </c:pt>
                <c:pt idx="8764">
                  <c:v>66600</c:v>
                </c:pt>
                <c:pt idx="8765">
                  <c:v>66650</c:v>
                </c:pt>
                <c:pt idx="8766">
                  <c:v>66700</c:v>
                </c:pt>
                <c:pt idx="8767">
                  <c:v>66750</c:v>
                </c:pt>
                <c:pt idx="8768">
                  <c:v>66770</c:v>
                </c:pt>
                <c:pt idx="8769">
                  <c:v>66780</c:v>
                </c:pt>
                <c:pt idx="8770">
                  <c:v>66785</c:v>
                </c:pt>
                <c:pt idx="8771">
                  <c:v>66800</c:v>
                </c:pt>
                <c:pt idx="8772">
                  <c:v>66810</c:v>
                </c:pt>
                <c:pt idx="8773">
                  <c:v>66865</c:v>
                </c:pt>
                <c:pt idx="8774">
                  <c:v>66900</c:v>
                </c:pt>
                <c:pt idx="8775">
                  <c:v>66950</c:v>
                </c:pt>
                <c:pt idx="8776">
                  <c:v>67000</c:v>
                </c:pt>
                <c:pt idx="8777">
                  <c:v>67015</c:v>
                </c:pt>
                <c:pt idx="8778">
                  <c:v>67050</c:v>
                </c:pt>
                <c:pt idx="8779">
                  <c:v>67085</c:v>
                </c:pt>
                <c:pt idx="8780">
                  <c:v>67130</c:v>
                </c:pt>
                <c:pt idx="8781">
                  <c:v>67135</c:v>
                </c:pt>
                <c:pt idx="8782">
                  <c:v>67150</c:v>
                </c:pt>
                <c:pt idx="8783">
                  <c:v>67200</c:v>
                </c:pt>
                <c:pt idx="8784">
                  <c:v>67220</c:v>
                </c:pt>
                <c:pt idx="8785">
                  <c:v>67235</c:v>
                </c:pt>
                <c:pt idx="8786">
                  <c:v>67300</c:v>
                </c:pt>
                <c:pt idx="8787">
                  <c:v>67310</c:v>
                </c:pt>
                <c:pt idx="8788">
                  <c:v>67335</c:v>
                </c:pt>
                <c:pt idx="8789">
                  <c:v>67350</c:v>
                </c:pt>
                <c:pt idx="8790">
                  <c:v>67395</c:v>
                </c:pt>
                <c:pt idx="8791">
                  <c:v>67400</c:v>
                </c:pt>
                <c:pt idx="8792">
                  <c:v>67415</c:v>
                </c:pt>
                <c:pt idx="8793">
                  <c:v>67425</c:v>
                </c:pt>
                <c:pt idx="8794">
                  <c:v>67440</c:v>
                </c:pt>
                <c:pt idx="8795">
                  <c:v>67490</c:v>
                </c:pt>
                <c:pt idx="8796">
                  <c:v>67500</c:v>
                </c:pt>
                <c:pt idx="8797">
                  <c:v>67520</c:v>
                </c:pt>
                <c:pt idx="8798">
                  <c:v>67535</c:v>
                </c:pt>
                <c:pt idx="8799">
                  <c:v>67550</c:v>
                </c:pt>
                <c:pt idx="8800">
                  <c:v>67565</c:v>
                </c:pt>
                <c:pt idx="8801">
                  <c:v>67600</c:v>
                </c:pt>
                <c:pt idx="8802">
                  <c:v>67625</c:v>
                </c:pt>
                <c:pt idx="8803">
                  <c:v>67630</c:v>
                </c:pt>
                <c:pt idx="8804">
                  <c:v>67695</c:v>
                </c:pt>
                <c:pt idx="8805">
                  <c:v>67700</c:v>
                </c:pt>
                <c:pt idx="8806">
                  <c:v>67750</c:v>
                </c:pt>
                <c:pt idx="8807">
                  <c:v>67795</c:v>
                </c:pt>
                <c:pt idx="8808">
                  <c:v>67800</c:v>
                </c:pt>
                <c:pt idx="8809">
                  <c:v>67850</c:v>
                </c:pt>
                <c:pt idx="8810">
                  <c:v>67860</c:v>
                </c:pt>
                <c:pt idx="8811">
                  <c:v>67895</c:v>
                </c:pt>
                <c:pt idx="8812">
                  <c:v>67900</c:v>
                </c:pt>
                <c:pt idx="8813">
                  <c:v>67950</c:v>
                </c:pt>
                <c:pt idx="8814">
                  <c:v>67970</c:v>
                </c:pt>
                <c:pt idx="8815">
                  <c:v>68000</c:v>
                </c:pt>
                <c:pt idx="8816">
                  <c:v>68025</c:v>
                </c:pt>
                <c:pt idx="8817">
                  <c:v>68100</c:v>
                </c:pt>
                <c:pt idx="8818">
                  <c:v>68140</c:v>
                </c:pt>
                <c:pt idx="8819">
                  <c:v>68150</c:v>
                </c:pt>
                <c:pt idx="8820">
                  <c:v>68166</c:v>
                </c:pt>
                <c:pt idx="8821">
                  <c:v>68200</c:v>
                </c:pt>
                <c:pt idx="8822">
                  <c:v>68295</c:v>
                </c:pt>
                <c:pt idx="8823">
                  <c:v>68300</c:v>
                </c:pt>
                <c:pt idx="8824">
                  <c:v>68320</c:v>
                </c:pt>
                <c:pt idx="8825">
                  <c:v>68325</c:v>
                </c:pt>
                <c:pt idx="8826">
                  <c:v>68330</c:v>
                </c:pt>
                <c:pt idx="8827">
                  <c:v>68350</c:v>
                </c:pt>
                <c:pt idx="8828">
                  <c:v>68395</c:v>
                </c:pt>
                <c:pt idx="8829">
                  <c:v>68400</c:v>
                </c:pt>
                <c:pt idx="8830">
                  <c:v>68450</c:v>
                </c:pt>
                <c:pt idx="8831">
                  <c:v>68480</c:v>
                </c:pt>
                <c:pt idx="8832">
                  <c:v>68490</c:v>
                </c:pt>
                <c:pt idx="8833">
                  <c:v>68500</c:v>
                </c:pt>
                <c:pt idx="8834">
                  <c:v>68550</c:v>
                </c:pt>
                <c:pt idx="8835">
                  <c:v>68580</c:v>
                </c:pt>
                <c:pt idx="8836">
                  <c:v>68600</c:v>
                </c:pt>
                <c:pt idx="8837">
                  <c:v>68610</c:v>
                </c:pt>
                <c:pt idx="8838">
                  <c:v>68650</c:v>
                </c:pt>
                <c:pt idx="8839">
                  <c:v>68680</c:v>
                </c:pt>
                <c:pt idx="8840">
                  <c:v>68700</c:v>
                </c:pt>
                <c:pt idx="8841">
                  <c:v>68750</c:v>
                </c:pt>
                <c:pt idx="8842">
                  <c:v>68800</c:v>
                </c:pt>
                <c:pt idx="8843">
                  <c:v>68825</c:v>
                </c:pt>
                <c:pt idx="8844">
                  <c:v>68850</c:v>
                </c:pt>
                <c:pt idx="8845">
                  <c:v>68895</c:v>
                </c:pt>
                <c:pt idx="8846">
                  <c:v>68900</c:v>
                </c:pt>
                <c:pt idx="8847">
                  <c:v>68905</c:v>
                </c:pt>
                <c:pt idx="8848">
                  <c:v>69000</c:v>
                </c:pt>
                <c:pt idx="8849">
                  <c:v>69010</c:v>
                </c:pt>
                <c:pt idx="8850">
                  <c:v>69050</c:v>
                </c:pt>
                <c:pt idx="8851">
                  <c:v>69070</c:v>
                </c:pt>
                <c:pt idx="8852">
                  <c:v>69095</c:v>
                </c:pt>
                <c:pt idx="8853">
                  <c:v>69100</c:v>
                </c:pt>
                <c:pt idx="8854">
                  <c:v>69120</c:v>
                </c:pt>
                <c:pt idx="8855">
                  <c:v>69135</c:v>
                </c:pt>
                <c:pt idx="8856">
                  <c:v>69150</c:v>
                </c:pt>
                <c:pt idx="8857">
                  <c:v>69175</c:v>
                </c:pt>
                <c:pt idx="8858">
                  <c:v>69200</c:v>
                </c:pt>
                <c:pt idx="8859">
                  <c:v>69300</c:v>
                </c:pt>
                <c:pt idx="8860">
                  <c:v>69305</c:v>
                </c:pt>
                <c:pt idx="8861">
                  <c:v>69330</c:v>
                </c:pt>
                <c:pt idx="8862">
                  <c:v>69340</c:v>
                </c:pt>
                <c:pt idx="8863">
                  <c:v>69350</c:v>
                </c:pt>
                <c:pt idx="8864">
                  <c:v>69400</c:v>
                </c:pt>
                <c:pt idx="8865">
                  <c:v>69435</c:v>
                </c:pt>
                <c:pt idx="8866">
                  <c:v>69495</c:v>
                </c:pt>
                <c:pt idx="8867">
                  <c:v>69500</c:v>
                </c:pt>
                <c:pt idx="8868">
                  <c:v>69535</c:v>
                </c:pt>
                <c:pt idx="8869">
                  <c:v>69550</c:v>
                </c:pt>
                <c:pt idx="8870">
                  <c:v>69570</c:v>
                </c:pt>
                <c:pt idx="8871">
                  <c:v>69600</c:v>
                </c:pt>
                <c:pt idx="8872">
                  <c:v>69700</c:v>
                </c:pt>
                <c:pt idx="8873">
                  <c:v>69750</c:v>
                </c:pt>
                <c:pt idx="8874">
                  <c:v>69800</c:v>
                </c:pt>
                <c:pt idx="8875">
                  <c:v>69850</c:v>
                </c:pt>
                <c:pt idx="8876">
                  <c:v>69900</c:v>
                </c:pt>
                <c:pt idx="8877">
                  <c:v>69920</c:v>
                </c:pt>
                <c:pt idx="8878">
                  <c:v>69935</c:v>
                </c:pt>
                <c:pt idx="8879">
                  <c:v>69945</c:v>
                </c:pt>
                <c:pt idx="8880">
                  <c:v>69950</c:v>
                </c:pt>
                <c:pt idx="8881">
                  <c:v>69955</c:v>
                </c:pt>
                <c:pt idx="8882">
                  <c:v>69980</c:v>
                </c:pt>
                <c:pt idx="8883">
                  <c:v>69995</c:v>
                </c:pt>
                <c:pt idx="8884">
                  <c:v>70000</c:v>
                </c:pt>
                <c:pt idx="8885">
                  <c:v>70045</c:v>
                </c:pt>
                <c:pt idx="8886">
                  <c:v>70050</c:v>
                </c:pt>
                <c:pt idx="8887">
                  <c:v>70080</c:v>
                </c:pt>
                <c:pt idx="8888">
                  <c:v>70100</c:v>
                </c:pt>
                <c:pt idx="8889">
                  <c:v>70150</c:v>
                </c:pt>
                <c:pt idx="8890">
                  <c:v>70175</c:v>
                </c:pt>
                <c:pt idx="8891">
                  <c:v>70200</c:v>
                </c:pt>
                <c:pt idx="8892">
                  <c:v>70220</c:v>
                </c:pt>
                <c:pt idx="8893">
                  <c:v>70300</c:v>
                </c:pt>
                <c:pt idx="8894">
                  <c:v>70350</c:v>
                </c:pt>
                <c:pt idx="8895">
                  <c:v>70400</c:v>
                </c:pt>
                <c:pt idx="8896">
                  <c:v>70425</c:v>
                </c:pt>
                <c:pt idx="8897">
                  <c:v>70450</c:v>
                </c:pt>
                <c:pt idx="8898">
                  <c:v>70480</c:v>
                </c:pt>
                <c:pt idx="8899">
                  <c:v>70500</c:v>
                </c:pt>
                <c:pt idx="8900">
                  <c:v>70520</c:v>
                </c:pt>
                <c:pt idx="8901">
                  <c:v>70535</c:v>
                </c:pt>
                <c:pt idx="8902">
                  <c:v>70560</c:v>
                </c:pt>
                <c:pt idx="8903">
                  <c:v>70565</c:v>
                </c:pt>
                <c:pt idx="8904">
                  <c:v>70570</c:v>
                </c:pt>
                <c:pt idx="8905">
                  <c:v>70600</c:v>
                </c:pt>
                <c:pt idx="8906">
                  <c:v>70650</c:v>
                </c:pt>
                <c:pt idx="8907">
                  <c:v>70655</c:v>
                </c:pt>
                <c:pt idx="8908">
                  <c:v>70690</c:v>
                </c:pt>
                <c:pt idx="8909">
                  <c:v>70700</c:v>
                </c:pt>
                <c:pt idx="8910">
                  <c:v>70750</c:v>
                </c:pt>
                <c:pt idx="8911">
                  <c:v>70800</c:v>
                </c:pt>
                <c:pt idx="8912">
                  <c:v>70850</c:v>
                </c:pt>
                <c:pt idx="8913">
                  <c:v>70875</c:v>
                </c:pt>
                <c:pt idx="8914">
                  <c:v>70900</c:v>
                </c:pt>
                <c:pt idx="8915">
                  <c:v>70925</c:v>
                </c:pt>
                <c:pt idx="8916">
                  <c:v>71000</c:v>
                </c:pt>
                <c:pt idx="8917">
                  <c:v>71020</c:v>
                </c:pt>
                <c:pt idx="8918">
                  <c:v>71025</c:v>
                </c:pt>
                <c:pt idx="8919">
                  <c:v>71100</c:v>
                </c:pt>
                <c:pt idx="8920">
                  <c:v>71160</c:v>
                </c:pt>
                <c:pt idx="8921">
                  <c:v>71175</c:v>
                </c:pt>
                <c:pt idx="8922">
                  <c:v>71200</c:v>
                </c:pt>
                <c:pt idx="8923">
                  <c:v>71215</c:v>
                </c:pt>
                <c:pt idx="8924">
                  <c:v>71260</c:v>
                </c:pt>
                <c:pt idx="8925">
                  <c:v>71275</c:v>
                </c:pt>
                <c:pt idx="8926">
                  <c:v>71295</c:v>
                </c:pt>
                <c:pt idx="8927">
                  <c:v>71300</c:v>
                </c:pt>
                <c:pt idx="8928">
                  <c:v>71330</c:v>
                </c:pt>
                <c:pt idx="8929">
                  <c:v>71350</c:v>
                </c:pt>
                <c:pt idx="8930">
                  <c:v>71400</c:v>
                </c:pt>
                <c:pt idx="8931">
                  <c:v>71500</c:v>
                </c:pt>
                <c:pt idx="8932">
                  <c:v>71600</c:v>
                </c:pt>
                <c:pt idx="8933">
                  <c:v>71675</c:v>
                </c:pt>
                <c:pt idx="8934">
                  <c:v>71700</c:v>
                </c:pt>
                <c:pt idx="8935">
                  <c:v>71750</c:v>
                </c:pt>
                <c:pt idx="8936">
                  <c:v>71795</c:v>
                </c:pt>
                <c:pt idx="8937">
                  <c:v>71800</c:v>
                </c:pt>
                <c:pt idx="8938">
                  <c:v>71825</c:v>
                </c:pt>
                <c:pt idx="8939">
                  <c:v>71830</c:v>
                </c:pt>
                <c:pt idx="8940">
                  <c:v>71850</c:v>
                </c:pt>
                <c:pt idx="8941">
                  <c:v>71900</c:v>
                </c:pt>
                <c:pt idx="8942">
                  <c:v>71950</c:v>
                </c:pt>
                <c:pt idx="8943">
                  <c:v>71960</c:v>
                </c:pt>
                <c:pt idx="8944">
                  <c:v>71990</c:v>
                </c:pt>
                <c:pt idx="8945">
                  <c:v>72000</c:v>
                </c:pt>
                <c:pt idx="8946">
                  <c:v>72045</c:v>
                </c:pt>
                <c:pt idx="8947">
                  <c:v>72090</c:v>
                </c:pt>
                <c:pt idx="8948">
                  <c:v>72100</c:v>
                </c:pt>
                <c:pt idx="8949">
                  <c:v>72120</c:v>
                </c:pt>
                <c:pt idx="8950">
                  <c:v>72195</c:v>
                </c:pt>
                <c:pt idx="8951">
                  <c:v>72200</c:v>
                </c:pt>
                <c:pt idx="8952">
                  <c:v>72250</c:v>
                </c:pt>
                <c:pt idx="8953">
                  <c:v>72300</c:v>
                </c:pt>
                <c:pt idx="8954">
                  <c:v>72305</c:v>
                </c:pt>
                <c:pt idx="8955">
                  <c:v>72320</c:v>
                </c:pt>
                <c:pt idx="8956">
                  <c:v>72350</c:v>
                </c:pt>
                <c:pt idx="8957">
                  <c:v>72400</c:v>
                </c:pt>
                <c:pt idx="8958">
                  <c:v>72495</c:v>
                </c:pt>
                <c:pt idx="8959">
                  <c:v>72500</c:v>
                </c:pt>
                <c:pt idx="8960">
                  <c:v>72520</c:v>
                </c:pt>
                <c:pt idx="8961">
                  <c:v>72545</c:v>
                </c:pt>
                <c:pt idx="8962">
                  <c:v>72550</c:v>
                </c:pt>
                <c:pt idx="8963">
                  <c:v>72555</c:v>
                </c:pt>
                <c:pt idx="8964">
                  <c:v>72600</c:v>
                </c:pt>
                <c:pt idx="8965">
                  <c:v>72675</c:v>
                </c:pt>
                <c:pt idx="8966">
                  <c:v>72700</c:v>
                </c:pt>
                <c:pt idx="8967">
                  <c:v>72865</c:v>
                </c:pt>
                <c:pt idx="8968">
                  <c:v>72900</c:v>
                </c:pt>
                <c:pt idx="8969">
                  <c:v>72970</c:v>
                </c:pt>
                <c:pt idx="8970">
                  <c:v>72995</c:v>
                </c:pt>
                <c:pt idx="8971">
                  <c:v>73000</c:v>
                </c:pt>
                <c:pt idx="8972">
                  <c:v>73030</c:v>
                </c:pt>
                <c:pt idx="8973">
                  <c:v>73050</c:v>
                </c:pt>
                <c:pt idx="8974">
                  <c:v>73085</c:v>
                </c:pt>
                <c:pt idx="8975">
                  <c:v>73120</c:v>
                </c:pt>
                <c:pt idx="8976">
                  <c:v>73150</c:v>
                </c:pt>
                <c:pt idx="8977">
                  <c:v>73175</c:v>
                </c:pt>
                <c:pt idx="8978">
                  <c:v>73200</c:v>
                </c:pt>
                <c:pt idx="8979">
                  <c:v>73205</c:v>
                </c:pt>
                <c:pt idx="8980">
                  <c:v>73250</c:v>
                </c:pt>
                <c:pt idx="8981">
                  <c:v>73300</c:v>
                </c:pt>
                <c:pt idx="8982">
                  <c:v>73345</c:v>
                </c:pt>
                <c:pt idx="8983">
                  <c:v>73365</c:v>
                </c:pt>
                <c:pt idx="8984">
                  <c:v>73400</c:v>
                </c:pt>
                <c:pt idx="8985">
                  <c:v>73440</c:v>
                </c:pt>
                <c:pt idx="8986">
                  <c:v>73500</c:v>
                </c:pt>
                <c:pt idx="8987">
                  <c:v>73550</c:v>
                </c:pt>
                <c:pt idx="8988">
                  <c:v>73600</c:v>
                </c:pt>
                <c:pt idx="8989">
                  <c:v>73645</c:v>
                </c:pt>
                <c:pt idx="8990">
                  <c:v>73695</c:v>
                </c:pt>
                <c:pt idx="8991">
                  <c:v>73700</c:v>
                </c:pt>
                <c:pt idx="8992">
                  <c:v>73715</c:v>
                </c:pt>
                <c:pt idx="8993">
                  <c:v>73735</c:v>
                </c:pt>
                <c:pt idx="8994">
                  <c:v>73800</c:v>
                </c:pt>
                <c:pt idx="8995">
                  <c:v>73850</c:v>
                </c:pt>
                <c:pt idx="8996">
                  <c:v>73900</c:v>
                </c:pt>
                <c:pt idx="8997">
                  <c:v>73925</c:v>
                </c:pt>
                <c:pt idx="8998">
                  <c:v>73995</c:v>
                </c:pt>
                <c:pt idx="8999">
                  <c:v>74000</c:v>
                </c:pt>
                <c:pt idx="9000">
                  <c:v>74015</c:v>
                </c:pt>
                <c:pt idx="9001">
                  <c:v>74050</c:v>
                </c:pt>
                <c:pt idx="9002">
                  <c:v>74100</c:v>
                </c:pt>
                <c:pt idx="9003">
                  <c:v>74190</c:v>
                </c:pt>
                <c:pt idx="9004">
                  <c:v>74200</c:v>
                </c:pt>
                <c:pt idx="9005">
                  <c:v>74205</c:v>
                </c:pt>
                <c:pt idx="9006">
                  <c:v>74225</c:v>
                </c:pt>
                <c:pt idx="9007">
                  <c:v>74250</c:v>
                </c:pt>
                <c:pt idx="9008">
                  <c:v>74260</c:v>
                </c:pt>
                <c:pt idx="9009">
                  <c:v>74285</c:v>
                </c:pt>
                <c:pt idx="9010">
                  <c:v>74330</c:v>
                </c:pt>
                <c:pt idx="9011">
                  <c:v>74350</c:v>
                </c:pt>
                <c:pt idx="9012">
                  <c:v>74375</c:v>
                </c:pt>
                <c:pt idx="9013">
                  <c:v>74400</c:v>
                </c:pt>
                <c:pt idx="9014">
                  <c:v>74440</c:v>
                </c:pt>
                <c:pt idx="9015">
                  <c:v>74450</c:v>
                </c:pt>
                <c:pt idx="9016">
                  <c:v>74460</c:v>
                </c:pt>
                <c:pt idx="9017">
                  <c:v>74500</c:v>
                </c:pt>
                <c:pt idx="9018">
                  <c:v>74510</c:v>
                </c:pt>
                <c:pt idx="9019">
                  <c:v>74545</c:v>
                </c:pt>
                <c:pt idx="9020">
                  <c:v>74600</c:v>
                </c:pt>
                <c:pt idx="9021">
                  <c:v>74690</c:v>
                </c:pt>
                <c:pt idx="9022">
                  <c:v>74695</c:v>
                </c:pt>
                <c:pt idx="9023">
                  <c:v>74700</c:v>
                </c:pt>
                <c:pt idx="9024">
                  <c:v>74800</c:v>
                </c:pt>
                <c:pt idx="9025">
                  <c:v>74835</c:v>
                </c:pt>
                <c:pt idx="9026">
                  <c:v>74875</c:v>
                </c:pt>
                <c:pt idx="9027">
                  <c:v>74900</c:v>
                </c:pt>
                <c:pt idx="9028">
                  <c:v>74935</c:v>
                </c:pt>
                <c:pt idx="9029">
                  <c:v>74970</c:v>
                </c:pt>
                <c:pt idx="9030">
                  <c:v>74980</c:v>
                </c:pt>
                <c:pt idx="9031">
                  <c:v>75000</c:v>
                </c:pt>
                <c:pt idx="9032">
                  <c:v>75035</c:v>
                </c:pt>
                <c:pt idx="9033">
                  <c:v>75050</c:v>
                </c:pt>
                <c:pt idx="9034">
                  <c:v>75085</c:v>
                </c:pt>
                <c:pt idx="9035">
                  <c:v>75095</c:v>
                </c:pt>
                <c:pt idx="9036">
                  <c:v>75150</c:v>
                </c:pt>
                <c:pt idx="9037">
                  <c:v>75185</c:v>
                </c:pt>
                <c:pt idx="9038">
                  <c:v>75195</c:v>
                </c:pt>
                <c:pt idx="9039">
                  <c:v>75200</c:v>
                </c:pt>
                <c:pt idx="9040">
                  <c:v>75210</c:v>
                </c:pt>
                <c:pt idx="9041">
                  <c:v>75245</c:v>
                </c:pt>
                <c:pt idx="9042">
                  <c:v>75300</c:v>
                </c:pt>
                <c:pt idx="9043">
                  <c:v>75330</c:v>
                </c:pt>
                <c:pt idx="9044">
                  <c:v>75400</c:v>
                </c:pt>
                <c:pt idx="9045">
                  <c:v>75420</c:v>
                </c:pt>
                <c:pt idx="9046">
                  <c:v>75450</c:v>
                </c:pt>
                <c:pt idx="9047">
                  <c:v>75465</c:v>
                </c:pt>
                <c:pt idx="9048">
                  <c:v>75480</c:v>
                </c:pt>
                <c:pt idx="9049">
                  <c:v>75500</c:v>
                </c:pt>
                <c:pt idx="9050">
                  <c:v>75570</c:v>
                </c:pt>
                <c:pt idx="9051">
                  <c:v>75600</c:v>
                </c:pt>
                <c:pt idx="9052">
                  <c:v>75700</c:v>
                </c:pt>
                <c:pt idx="9053">
                  <c:v>75720</c:v>
                </c:pt>
                <c:pt idx="9054">
                  <c:v>75750</c:v>
                </c:pt>
                <c:pt idx="9055">
                  <c:v>75780</c:v>
                </c:pt>
                <c:pt idx="9056">
                  <c:v>75800</c:v>
                </c:pt>
                <c:pt idx="9057">
                  <c:v>75850</c:v>
                </c:pt>
                <c:pt idx="9058">
                  <c:v>75855</c:v>
                </c:pt>
                <c:pt idx="9059">
                  <c:v>75860</c:v>
                </c:pt>
                <c:pt idx="9060">
                  <c:v>75900</c:v>
                </c:pt>
                <c:pt idx="9061">
                  <c:v>75925</c:v>
                </c:pt>
                <c:pt idx="9062">
                  <c:v>75970</c:v>
                </c:pt>
                <c:pt idx="9063">
                  <c:v>75980</c:v>
                </c:pt>
                <c:pt idx="9064">
                  <c:v>76000</c:v>
                </c:pt>
                <c:pt idx="9065">
                  <c:v>76050</c:v>
                </c:pt>
                <c:pt idx="9066">
                  <c:v>76060</c:v>
                </c:pt>
                <c:pt idx="9067">
                  <c:v>76075</c:v>
                </c:pt>
                <c:pt idx="9068">
                  <c:v>76085</c:v>
                </c:pt>
                <c:pt idx="9069">
                  <c:v>76100</c:v>
                </c:pt>
                <c:pt idx="9070">
                  <c:v>76175</c:v>
                </c:pt>
                <c:pt idx="9071">
                  <c:v>76195</c:v>
                </c:pt>
                <c:pt idx="9072">
                  <c:v>76265</c:v>
                </c:pt>
                <c:pt idx="9073">
                  <c:v>76300</c:v>
                </c:pt>
                <c:pt idx="9074">
                  <c:v>76330</c:v>
                </c:pt>
                <c:pt idx="9075">
                  <c:v>76350</c:v>
                </c:pt>
                <c:pt idx="9076">
                  <c:v>76400</c:v>
                </c:pt>
                <c:pt idx="9077">
                  <c:v>76450</c:v>
                </c:pt>
                <c:pt idx="9078">
                  <c:v>76500</c:v>
                </c:pt>
                <c:pt idx="9079">
                  <c:v>76515</c:v>
                </c:pt>
                <c:pt idx="9080">
                  <c:v>76535</c:v>
                </c:pt>
                <c:pt idx="9081">
                  <c:v>76555</c:v>
                </c:pt>
                <c:pt idx="9082">
                  <c:v>76600</c:v>
                </c:pt>
                <c:pt idx="9083">
                  <c:v>76650</c:v>
                </c:pt>
                <c:pt idx="9084">
                  <c:v>76700</c:v>
                </c:pt>
                <c:pt idx="9085">
                  <c:v>76705</c:v>
                </c:pt>
                <c:pt idx="9086">
                  <c:v>76800</c:v>
                </c:pt>
                <c:pt idx="9087">
                  <c:v>76840</c:v>
                </c:pt>
                <c:pt idx="9088">
                  <c:v>76900</c:v>
                </c:pt>
                <c:pt idx="9089">
                  <c:v>76905</c:v>
                </c:pt>
                <c:pt idx="9090">
                  <c:v>76970</c:v>
                </c:pt>
                <c:pt idx="9091">
                  <c:v>77000</c:v>
                </c:pt>
                <c:pt idx="9092">
                  <c:v>77045</c:v>
                </c:pt>
                <c:pt idx="9093">
                  <c:v>77050</c:v>
                </c:pt>
                <c:pt idx="9094">
                  <c:v>77100</c:v>
                </c:pt>
                <c:pt idx="9095">
                  <c:v>77150</c:v>
                </c:pt>
                <c:pt idx="9096">
                  <c:v>77175</c:v>
                </c:pt>
                <c:pt idx="9097">
                  <c:v>77200</c:v>
                </c:pt>
                <c:pt idx="9098">
                  <c:v>77250</c:v>
                </c:pt>
                <c:pt idx="9099">
                  <c:v>77260</c:v>
                </c:pt>
                <c:pt idx="9100">
                  <c:v>77300</c:v>
                </c:pt>
                <c:pt idx="9101">
                  <c:v>77340</c:v>
                </c:pt>
                <c:pt idx="9102">
                  <c:v>77380</c:v>
                </c:pt>
                <c:pt idx="9103">
                  <c:v>77400</c:v>
                </c:pt>
                <c:pt idx="9104">
                  <c:v>77425</c:v>
                </c:pt>
                <c:pt idx="9105">
                  <c:v>77555</c:v>
                </c:pt>
                <c:pt idx="9106">
                  <c:v>77600</c:v>
                </c:pt>
                <c:pt idx="9107">
                  <c:v>77650</c:v>
                </c:pt>
                <c:pt idx="9108">
                  <c:v>77675</c:v>
                </c:pt>
                <c:pt idx="9109">
                  <c:v>77685</c:v>
                </c:pt>
                <c:pt idx="9110">
                  <c:v>77695</c:v>
                </c:pt>
                <c:pt idx="9111">
                  <c:v>77700</c:v>
                </c:pt>
                <c:pt idx="9112">
                  <c:v>77800</c:v>
                </c:pt>
                <c:pt idx="9113">
                  <c:v>77850</c:v>
                </c:pt>
                <c:pt idx="9114">
                  <c:v>77880</c:v>
                </c:pt>
                <c:pt idx="9115">
                  <c:v>77900</c:v>
                </c:pt>
                <c:pt idx="9116">
                  <c:v>78000</c:v>
                </c:pt>
                <c:pt idx="9117">
                  <c:v>78100</c:v>
                </c:pt>
                <c:pt idx="9118">
                  <c:v>78195</c:v>
                </c:pt>
                <c:pt idx="9119">
                  <c:v>78200</c:v>
                </c:pt>
                <c:pt idx="9120">
                  <c:v>78220</c:v>
                </c:pt>
                <c:pt idx="9121">
                  <c:v>78290</c:v>
                </c:pt>
                <c:pt idx="9122">
                  <c:v>78300</c:v>
                </c:pt>
                <c:pt idx="9123">
                  <c:v>78350</c:v>
                </c:pt>
                <c:pt idx="9124">
                  <c:v>78390</c:v>
                </c:pt>
                <c:pt idx="9125">
                  <c:v>78400</c:v>
                </c:pt>
                <c:pt idx="9126">
                  <c:v>78425</c:v>
                </c:pt>
                <c:pt idx="9127">
                  <c:v>78440</c:v>
                </c:pt>
                <c:pt idx="9128">
                  <c:v>78450</c:v>
                </c:pt>
                <c:pt idx="9129">
                  <c:v>78480</c:v>
                </c:pt>
                <c:pt idx="9130">
                  <c:v>78500</c:v>
                </c:pt>
                <c:pt idx="9131">
                  <c:v>78520</c:v>
                </c:pt>
                <c:pt idx="9132">
                  <c:v>78550</c:v>
                </c:pt>
                <c:pt idx="9133">
                  <c:v>78555</c:v>
                </c:pt>
                <c:pt idx="9134">
                  <c:v>78570</c:v>
                </c:pt>
                <c:pt idx="9135">
                  <c:v>78600</c:v>
                </c:pt>
                <c:pt idx="9136">
                  <c:v>78630</c:v>
                </c:pt>
                <c:pt idx="9137">
                  <c:v>78650</c:v>
                </c:pt>
                <c:pt idx="9138">
                  <c:v>78660</c:v>
                </c:pt>
                <c:pt idx="9139">
                  <c:v>78750</c:v>
                </c:pt>
                <c:pt idx="9140">
                  <c:v>78800</c:v>
                </c:pt>
                <c:pt idx="9141">
                  <c:v>78820</c:v>
                </c:pt>
                <c:pt idx="9142">
                  <c:v>78835</c:v>
                </c:pt>
                <c:pt idx="9143">
                  <c:v>78865</c:v>
                </c:pt>
                <c:pt idx="9144">
                  <c:v>78900</c:v>
                </c:pt>
                <c:pt idx="9145">
                  <c:v>78950</c:v>
                </c:pt>
                <c:pt idx="9146">
                  <c:v>79000</c:v>
                </c:pt>
                <c:pt idx="9147">
                  <c:v>79050</c:v>
                </c:pt>
                <c:pt idx="9148">
                  <c:v>79090</c:v>
                </c:pt>
                <c:pt idx="9149">
                  <c:v>79100</c:v>
                </c:pt>
                <c:pt idx="9150">
                  <c:v>79150</c:v>
                </c:pt>
                <c:pt idx="9151">
                  <c:v>79200</c:v>
                </c:pt>
                <c:pt idx="9152">
                  <c:v>79210</c:v>
                </c:pt>
                <c:pt idx="9153">
                  <c:v>79330</c:v>
                </c:pt>
                <c:pt idx="9154">
                  <c:v>79370</c:v>
                </c:pt>
                <c:pt idx="9155">
                  <c:v>79400</c:v>
                </c:pt>
                <c:pt idx="9156">
                  <c:v>79420</c:v>
                </c:pt>
                <c:pt idx="9157">
                  <c:v>79425</c:v>
                </c:pt>
                <c:pt idx="9158">
                  <c:v>79455</c:v>
                </c:pt>
                <c:pt idx="9159">
                  <c:v>79495</c:v>
                </c:pt>
                <c:pt idx="9160">
                  <c:v>79500</c:v>
                </c:pt>
                <c:pt idx="9161">
                  <c:v>79510</c:v>
                </c:pt>
                <c:pt idx="9162">
                  <c:v>79570</c:v>
                </c:pt>
                <c:pt idx="9163">
                  <c:v>79600</c:v>
                </c:pt>
                <c:pt idx="9164">
                  <c:v>79605</c:v>
                </c:pt>
                <c:pt idx="9165">
                  <c:v>79645</c:v>
                </c:pt>
                <c:pt idx="9166">
                  <c:v>79700</c:v>
                </c:pt>
                <c:pt idx="9167">
                  <c:v>79755</c:v>
                </c:pt>
                <c:pt idx="9168">
                  <c:v>79795</c:v>
                </c:pt>
                <c:pt idx="9169">
                  <c:v>79800</c:v>
                </c:pt>
                <c:pt idx="9170">
                  <c:v>79810</c:v>
                </c:pt>
                <c:pt idx="9171">
                  <c:v>79900</c:v>
                </c:pt>
                <c:pt idx="9172">
                  <c:v>79920</c:v>
                </c:pt>
                <c:pt idx="9173">
                  <c:v>79945</c:v>
                </c:pt>
                <c:pt idx="9174">
                  <c:v>79950</c:v>
                </c:pt>
                <c:pt idx="9175">
                  <c:v>79970</c:v>
                </c:pt>
                <c:pt idx="9176">
                  <c:v>79980</c:v>
                </c:pt>
                <c:pt idx="9177">
                  <c:v>79990</c:v>
                </c:pt>
                <c:pt idx="9178">
                  <c:v>79995</c:v>
                </c:pt>
                <c:pt idx="9179">
                  <c:v>80000</c:v>
                </c:pt>
                <c:pt idx="9180">
                  <c:v>80020</c:v>
                </c:pt>
                <c:pt idx="9181">
                  <c:v>80045</c:v>
                </c:pt>
                <c:pt idx="9182">
                  <c:v>80050</c:v>
                </c:pt>
                <c:pt idx="9183">
                  <c:v>80155</c:v>
                </c:pt>
                <c:pt idx="9184">
                  <c:v>80200</c:v>
                </c:pt>
                <c:pt idx="9185">
                  <c:v>80210</c:v>
                </c:pt>
                <c:pt idx="9186">
                  <c:v>80220</c:v>
                </c:pt>
                <c:pt idx="9187">
                  <c:v>80295</c:v>
                </c:pt>
                <c:pt idx="9188">
                  <c:v>80300</c:v>
                </c:pt>
                <c:pt idx="9189">
                  <c:v>80350</c:v>
                </c:pt>
                <c:pt idx="9190">
                  <c:v>80400</c:v>
                </c:pt>
                <c:pt idx="9191">
                  <c:v>80450</c:v>
                </c:pt>
                <c:pt idx="9192">
                  <c:v>80500</c:v>
                </c:pt>
                <c:pt idx="9193">
                  <c:v>80520</c:v>
                </c:pt>
                <c:pt idx="9194">
                  <c:v>80600</c:v>
                </c:pt>
                <c:pt idx="9195">
                  <c:v>80695</c:v>
                </c:pt>
                <c:pt idx="9196">
                  <c:v>80700</c:v>
                </c:pt>
                <c:pt idx="9197">
                  <c:v>80750</c:v>
                </c:pt>
                <c:pt idx="9198">
                  <c:v>80755</c:v>
                </c:pt>
                <c:pt idx="9199">
                  <c:v>80790</c:v>
                </c:pt>
                <c:pt idx="9200">
                  <c:v>80795</c:v>
                </c:pt>
                <c:pt idx="9201">
                  <c:v>80800</c:v>
                </c:pt>
                <c:pt idx="9202">
                  <c:v>80835</c:v>
                </c:pt>
                <c:pt idx="9203">
                  <c:v>80900</c:v>
                </c:pt>
                <c:pt idx="9204">
                  <c:v>80950</c:v>
                </c:pt>
                <c:pt idx="9205">
                  <c:v>80980</c:v>
                </c:pt>
                <c:pt idx="9206">
                  <c:v>81000</c:v>
                </c:pt>
                <c:pt idx="9207">
                  <c:v>81030</c:v>
                </c:pt>
                <c:pt idx="9208">
                  <c:v>81100</c:v>
                </c:pt>
                <c:pt idx="9209">
                  <c:v>81195</c:v>
                </c:pt>
                <c:pt idx="9210">
                  <c:v>81200</c:v>
                </c:pt>
                <c:pt idx="9211">
                  <c:v>81250</c:v>
                </c:pt>
                <c:pt idx="9212">
                  <c:v>81300</c:v>
                </c:pt>
                <c:pt idx="9213">
                  <c:v>81335</c:v>
                </c:pt>
                <c:pt idx="9214">
                  <c:v>81400</c:v>
                </c:pt>
                <c:pt idx="9215">
                  <c:v>81470</c:v>
                </c:pt>
                <c:pt idx="9216">
                  <c:v>81500</c:v>
                </c:pt>
                <c:pt idx="9217">
                  <c:v>81530</c:v>
                </c:pt>
                <c:pt idx="9218">
                  <c:v>81545</c:v>
                </c:pt>
                <c:pt idx="9219">
                  <c:v>81625</c:v>
                </c:pt>
                <c:pt idx="9220">
                  <c:v>81700</c:v>
                </c:pt>
                <c:pt idx="9221">
                  <c:v>81705</c:v>
                </c:pt>
                <c:pt idx="9222">
                  <c:v>81775</c:v>
                </c:pt>
                <c:pt idx="9223">
                  <c:v>81800</c:v>
                </c:pt>
                <c:pt idx="9224">
                  <c:v>81900</c:v>
                </c:pt>
                <c:pt idx="9225">
                  <c:v>81925</c:v>
                </c:pt>
                <c:pt idx="9226">
                  <c:v>81980</c:v>
                </c:pt>
                <c:pt idx="9227">
                  <c:v>82000</c:v>
                </c:pt>
                <c:pt idx="9228">
                  <c:v>82050</c:v>
                </c:pt>
                <c:pt idx="9229">
                  <c:v>82100</c:v>
                </c:pt>
                <c:pt idx="9230">
                  <c:v>82150</c:v>
                </c:pt>
                <c:pt idx="9231">
                  <c:v>82215</c:v>
                </c:pt>
                <c:pt idx="9232">
                  <c:v>82305</c:v>
                </c:pt>
                <c:pt idx="9233">
                  <c:v>82400</c:v>
                </c:pt>
                <c:pt idx="9234">
                  <c:v>82410</c:v>
                </c:pt>
                <c:pt idx="9235">
                  <c:v>82480</c:v>
                </c:pt>
                <c:pt idx="9236">
                  <c:v>82495</c:v>
                </c:pt>
                <c:pt idx="9237">
                  <c:v>82500</c:v>
                </c:pt>
                <c:pt idx="9238">
                  <c:v>82545</c:v>
                </c:pt>
                <c:pt idx="9239">
                  <c:v>82570</c:v>
                </c:pt>
                <c:pt idx="9240">
                  <c:v>82585</c:v>
                </c:pt>
                <c:pt idx="9241">
                  <c:v>82600</c:v>
                </c:pt>
                <c:pt idx="9242">
                  <c:v>82630</c:v>
                </c:pt>
                <c:pt idx="9243">
                  <c:v>82645</c:v>
                </c:pt>
                <c:pt idx="9244">
                  <c:v>82650</c:v>
                </c:pt>
                <c:pt idx="9245">
                  <c:v>82695</c:v>
                </c:pt>
                <c:pt idx="9246">
                  <c:v>82700</c:v>
                </c:pt>
                <c:pt idx="9247">
                  <c:v>82730</c:v>
                </c:pt>
                <c:pt idx="9248">
                  <c:v>82800</c:v>
                </c:pt>
                <c:pt idx="9249">
                  <c:v>82900</c:v>
                </c:pt>
                <c:pt idx="9250">
                  <c:v>83000</c:v>
                </c:pt>
                <c:pt idx="9251">
                  <c:v>83030</c:v>
                </c:pt>
                <c:pt idx="9252">
                  <c:v>83040</c:v>
                </c:pt>
                <c:pt idx="9253">
                  <c:v>83070</c:v>
                </c:pt>
                <c:pt idx="9254">
                  <c:v>83100</c:v>
                </c:pt>
                <c:pt idx="9255">
                  <c:v>83120</c:v>
                </c:pt>
                <c:pt idx="9256">
                  <c:v>83180</c:v>
                </c:pt>
                <c:pt idx="9257">
                  <c:v>83200</c:v>
                </c:pt>
                <c:pt idx="9258">
                  <c:v>83295</c:v>
                </c:pt>
                <c:pt idx="9259">
                  <c:v>83300</c:v>
                </c:pt>
                <c:pt idx="9260">
                  <c:v>83340</c:v>
                </c:pt>
                <c:pt idx="9261">
                  <c:v>83350</c:v>
                </c:pt>
                <c:pt idx="9262">
                  <c:v>83400</c:v>
                </c:pt>
                <c:pt idx="9263">
                  <c:v>83410</c:v>
                </c:pt>
                <c:pt idx="9264">
                  <c:v>83465</c:v>
                </c:pt>
                <c:pt idx="9265">
                  <c:v>83495</c:v>
                </c:pt>
                <c:pt idx="9266">
                  <c:v>83500</c:v>
                </c:pt>
                <c:pt idx="9267">
                  <c:v>83550</c:v>
                </c:pt>
                <c:pt idx="9268">
                  <c:v>83575</c:v>
                </c:pt>
                <c:pt idx="9269">
                  <c:v>83585</c:v>
                </c:pt>
                <c:pt idx="9270">
                  <c:v>83600</c:v>
                </c:pt>
                <c:pt idx="9271">
                  <c:v>83630</c:v>
                </c:pt>
                <c:pt idx="9272">
                  <c:v>83650</c:v>
                </c:pt>
                <c:pt idx="9273">
                  <c:v>83700</c:v>
                </c:pt>
                <c:pt idx="9274">
                  <c:v>83750</c:v>
                </c:pt>
                <c:pt idx="9275">
                  <c:v>83795</c:v>
                </c:pt>
                <c:pt idx="9276">
                  <c:v>83800</c:v>
                </c:pt>
                <c:pt idx="9277">
                  <c:v>83820</c:v>
                </c:pt>
                <c:pt idx="9278">
                  <c:v>83825</c:v>
                </c:pt>
                <c:pt idx="9279">
                  <c:v>83835</c:v>
                </c:pt>
                <c:pt idx="9280">
                  <c:v>83850</c:v>
                </c:pt>
                <c:pt idx="9281">
                  <c:v>83890</c:v>
                </c:pt>
                <c:pt idx="9282">
                  <c:v>83900</c:v>
                </c:pt>
                <c:pt idx="9283">
                  <c:v>83995</c:v>
                </c:pt>
                <c:pt idx="9284">
                  <c:v>84000</c:v>
                </c:pt>
                <c:pt idx="9285">
                  <c:v>84035</c:v>
                </c:pt>
                <c:pt idx="9286">
                  <c:v>84060</c:v>
                </c:pt>
                <c:pt idx="9287">
                  <c:v>84070</c:v>
                </c:pt>
                <c:pt idx="9288">
                  <c:v>84100</c:v>
                </c:pt>
                <c:pt idx="9289">
                  <c:v>84125</c:v>
                </c:pt>
                <c:pt idx="9290">
                  <c:v>84145</c:v>
                </c:pt>
                <c:pt idx="9291">
                  <c:v>84180</c:v>
                </c:pt>
                <c:pt idx="9292">
                  <c:v>84200</c:v>
                </c:pt>
                <c:pt idx="9293">
                  <c:v>84220</c:v>
                </c:pt>
                <c:pt idx="9294">
                  <c:v>84250</c:v>
                </c:pt>
                <c:pt idx="9295">
                  <c:v>84295</c:v>
                </c:pt>
                <c:pt idx="9296">
                  <c:v>84300</c:v>
                </c:pt>
                <c:pt idx="9297">
                  <c:v>84350</c:v>
                </c:pt>
                <c:pt idx="9298">
                  <c:v>84400</c:v>
                </c:pt>
                <c:pt idx="9299">
                  <c:v>84440</c:v>
                </c:pt>
                <c:pt idx="9300">
                  <c:v>84450</c:v>
                </c:pt>
                <c:pt idx="9301">
                  <c:v>84470</c:v>
                </c:pt>
                <c:pt idx="9302">
                  <c:v>84500</c:v>
                </c:pt>
                <c:pt idx="9303">
                  <c:v>84520</c:v>
                </c:pt>
                <c:pt idx="9304">
                  <c:v>84545</c:v>
                </c:pt>
                <c:pt idx="9305">
                  <c:v>84565</c:v>
                </c:pt>
                <c:pt idx="9306">
                  <c:v>84600</c:v>
                </c:pt>
                <c:pt idx="9307">
                  <c:v>84695</c:v>
                </c:pt>
                <c:pt idx="9308">
                  <c:v>84700</c:v>
                </c:pt>
                <c:pt idx="9309">
                  <c:v>84780</c:v>
                </c:pt>
                <c:pt idx="9310">
                  <c:v>84800</c:v>
                </c:pt>
                <c:pt idx="9311">
                  <c:v>84905</c:v>
                </c:pt>
                <c:pt idx="9312">
                  <c:v>84920</c:v>
                </c:pt>
                <c:pt idx="9313">
                  <c:v>84950</c:v>
                </c:pt>
                <c:pt idx="9314">
                  <c:v>84955</c:v>
                </c:pt>
                <c:pt idx="9315">
                  <c:v>85000</c:v>
                </c:pt>
                <c:pt idx="9316">
                  <c:v>85015</c:v>
                </c:pt>
                <c:pt idx="9317">
                  <c:v>85050</c:v>
                </c:pt>
                <c:pt idx="9318">
                  <c:v>85085</c:v>
                </c:pt>
                <c:pt idx="9319">
                  <c:v>85095</c:v>
                </c:pt>
                <c:pt idx="9320">
                  <c:v>85100</c:v>
                </c:pt>
                <c:pt idx="9321">
                  <c:v>85150</c:v>
                </c:pt>
                <c:pt idx="9322">
                  <c:v>85160</c:v>
                </c:pt>
                <c:pt idx="9323">
                  <c:v>85195</c:v>
                </c:pt>
                <c:pt idx="9324">
                  <c:v>85200</c:v>
                </c:pt>
                <c:pt idx="9325">
                  <c:v>85205</c:v>
                </c:pt>
                <c:pt idx="9326">
                  <c:v>85250</c:v>
                </c:pt>
                <c:pt idx="9327">
                  <c:v>85280</c:v>
                </c:pt>
                <c:pt idx="9328">
                  <c:v>85300</c:v>
                </c:pt>
                <c:pt idx="9329">
                  <c:v>85335</c:v>
                </c:pt>
                <c:pt idx="9330">
                  <c:v>85400</c:v>
                </c:pt>
                <c:pt idx="9331">
                  <c:v>85500</c:v>
                </c:pt>
                <c:pt idx="9332">
                  <c:v>85550</c:v>
                </c:pt>
                <c:pt idx="9333">
                  <c:v>85600</c:v>
                </c:pt>
                <c:pt idx="9334">
                  <c:v>85630</c:v>
                </c:pt>
                <c:pt idx="9335">
                  <c:v>85670</c:v>
                </c:pt>
                <c:pt idx="9336">
                  <c:v>85700</c:v>
                </c:pt>
                <c:pt idx="9337">
                  <c:v>85750</c:v>
                </c:pt>
                <c:pt idx="9338">
                  <c:v>85900</c:v>
                </c:pt>
                <c:pt idx="9339">
                  <c:v>85990</c:v>
                </c:pt>
                <c:pt idx="9340">
                  <c:v>86000</c:v>
                </c:pt>
                <c:pt idx="9341">
                  <c:v>86050</c:v>
                </c:pt>
                <c:pt idx="9342">
                  <c:v>86080</c:v>
                </c:pt>
                <c:pt idx="9343">
                  <c:v>86100</c:v>
                </c:pt>
                <c:pt idx="9344">
                  <c:v>86200</c:v>
                </c:pt>
                <c:pt idx="9345">
                  <c:v>86250</c:v>
                </c:pt>
                <c:pt idx="9346">
                  <c:v>86295</c:v>
                </c:pt>
                <c:pt idx="9347">
                  <c:v>86300</c:v>
                </c:pt>
                <c:pt idx="9348">
                  <c:v>86350</c:v>
                </c:pt>
                <c:pt idx="9349">
                  <c:v>86390</c:v>
                </c:pt>
                <c:pt idx="9350">
                  <c:v>86400</c:v>
                </c:pt>
                <c:pt idx="9351">
                  <c:v>86450</c:v>
                </c:pt>
                <c:pt idx="9352">
                  <c:v>86495</c:v>
                </c:pt>
                <c:pt idx="9353">
                  <c:v>86600</c:v>
                </c:pt>
                <c:pt idx="9354">
                  <c:v>86630</c:v>
                </c:pt>
                <c:pt idx="9355">
                  <c:v>86650</c:v>
                </c:pt>
                <c:pt idx="9356">
                  <c:v>86680</c:v>
                </c:pt>
                <c:pt idx="9357">
                  <c:v>86700</c:v>
                </c:pt>
                <c:pt idx="9358">
                  <c:v>86750</c:v>
                </c:pt>
                <c:pt idx="9359">
                  <c:v>86795</c:v>
                </c:pt>
                <c:pt idx="9360">
                  <c:v>86800</c:v>
                </c:pt>
                <c:pt idx="9361">
                  <c:v>86850</c:v>
                </c:pt>
                <c:pt idx="9362">
                  <c:v>86900</c:v>
                </c:pt>
                <c:pt idx="9363">
                  <c:v>86950</c:v>
                </c:pt>
                <c:pt idx="9364">
                  <c:v>86980</c:v>
                </c:pt>
                <c:pt idx="9365">
                  <c:v>86995</c:v>
                </c:pt>
                <c:pt idx="9366">
                  <c:v>87000</c:v>
                </c:pt>
                <c:pt idx="9367">
                  <c:v>87070</c:v>
                </c:pt>
                <c:pt idx="9368">
                  <c:v>87100</c:v>
                </c:pt>
                <c:pt idx="9369">
                  <c:v>87145</c:v>
                </c:pt>
                <c:pt idx="9370">
                  <c:v>87200</c:v>
                </c:pt>
                <c:pt idx="9371">
                  <c:v>87250</c:v>
                </c:pt>
                <c:pt idx="9372">
                  <c:v>87300</c:v>
                </c:pt>
                <c:pt idx="9373">
                  <c:v>87350</c:v>
                </c:pt>
                <c:pt idx="9374">
                  <c:v>87400</c:v>
                </c:pt>
                <c:pt idx="9375">
                  <c:v>87500</c:v>
                </c:pt>
                <c:pt idx="9376">
                  <c:v>87600</c:v>
                </c:pt>
                <c:pt idx="9377">
                  <c:v>87660</c:v>
                </c:pt>
                <c:pt idx="9378">
                  <c:v>87695</c:v>
                </c:pt>
                <c:pt idx="9379">
                  <c:v>87700</c:v>
                </c:pt>
                <c:pt idx="9380">
                  <c:v>87780</c:v>
                </c:pt>
                <c:pt idx="9381">
                  <c:v>87800</c:v>
                </c:pt>
                <c:pt idx="9382">
                  <c:v>87900</c:v>
                </c:pt>
                <c:pt idx="9383">
                  <c:v>87950</c:v>
                </c:pt>
                <c:pt idx="9384">
                  <c:v>88000</c:v>
                </c:pt>
                <c:pt idx="9385">
                  <c:v>88100</c:v>
                </c:pt>
                <c:pt idx="9386">
                  <c:v>88195</c:v>
                </c:pt>
                <c:pt idx="9387">
                  <c:v>88200</c:v>
                </c:pt>
                <c:pt idx="9388">
                  <c:v>88300</c:v>
                </c:pt>
                <c:pt idx="9389">
                  <c:v>88400</c:v>
                </c:pt>
                <c:pt idx="9390">
                  <c:v>88405</c:v>
                </c:pt>
                <c:pt idx="9391">
                  <c:v>88500</c:v>
                </c:pt>
                <c:pt idx="9392">
                  <c:v>88600</c:v>
                </c:pt>
                <c:pt idx="9393">
                  <c:v>88700</c:v>
                </c:pt>
                <c:pt idx="9394">
                  <c:v>88750</c:v>
                </c:pt>
                <c:pt idx="9395">
                  <c:v>88800</c:v>
                </c:pt>
                <c:pt idx="9396">
                  <c:v>88850</c:v>
                </c:pt>
                <c:pt idx="9397">
                  <c:v>88880</c:v>
                </c:pt>
                <c:pt idx="9398">
                  <c:v>88900</c:v>
                </c:pt>
                <c:pt idx="9399">
                  <c:v>89000</c:v>
                </c:pt>
                <c:pt idx="9400">
                  <c:v>89150</c:v>
                </c:pt>
                <c:pt idx="9401">
                  <c:v>89160</c:v>
                </c:pt>
                <c:pt idx="9402">
                  <c:v>89200</c:v>
                </c:pt>
                <c:pt idx="9403">
                  <c:v>89275</c:v>
                </c:pt>
                <c:pt idx="9404">
                  <c:v>89300</c:v>
                </c:pt>
                <c:pt idx="9405">
                  <c:v>89350</c:v>
                </c:pt>
                <c:pt idx="9406">
                  <c:v>89400</c:v>
                </c:pt>
                <c:pt idx="9407">
                  <c:v>89450</c:v>
                </c:pt>
                <c:pt idx="9408">
                  <c:v>89500</c:v>
                </c:pt>
                <c:pt idx="9409">
                  <c:v>89600</c:v>
                </c:pt>
                <c:pt idx="9410">
                  <c:v>89700</c:v>
                </c:pt>
                <c:pt idx="9411">
                  <c:v>89800</c:v>
                </c:pt>
                <c:pt idx="9412">
                  <c:v>89900</c:v>
                </c:pt>
                <c:pt idx="9413">
                  <c:v>89950</c:v>
                </c:pt>
                <c:pt idx="9414">
                  <c:v>89995</c:v>
                </c:pt>
                <c:pt idx="9415">
                  <c:v>90035</c:v>
                </c:pt>
                <c:pt idx="9416">
                  <c:v>90100</c:v>
                </c:pt>
                <c:pt idx="9417">
                  <c:v>90200</c:v>
                </c:pt>
                <c:pt idx="9418">
                  <c:v>90300</c:v>
                </c:pt>
                <c:pt idx="9419">
                  <c:v>90330</c:v>
                </c:pt>
                <c:pt idx="9420">
                  <c:v>90400</c:v>
                </c:pt>
                <c:pt idx="9421">
                  <c:v>90500</c:v>
                </c:pt>
                <c:pt idx="9422">
                  <c:v>90600</c:v>
                </c:pt>
                <c:pt idx="9423">
                  <c:v>90630</c:v>
                </c:pt>
                <c:pt idx="9424">
                  <c:v>90695</c:v>
                </c:pt>
                <c:pt idx="9425">
                  <c:v>90700</c:v>
                </c:pt>
                <c:pt idx="9426">
                  <c:v>90750</c:v>
                </c:pt>
                <c:pt idx="9427">
                  <c:v>90900</c:v>
                </c:pt>
                <c:pt idx="9428">
                  <c:v>91000</c:v>
                </c:pt>
                <c:pt idx="9429">
                  <c:v>91030</c:v>
                </c:pt>
                <c:pt idx="9430">
                  <c:v>91080</c:v>
                </c:pt>
                <c:pt idx="9431">
                  <c:v>91100</c:v>
                </c:pt>
                <c:pt idx="9432">
                  <c:v>91160</c:v>
                </c:pt>
                <c:pt idx="9433">
                  <c:v>91195</c:v>
                </c:pt>
                <c:pt idx="9434">
                  <c:v>91200</c:v>
                </c:pt>
                <c:pt idx="9435">
                  <c:v>91250</c:v>
                </c:pt>
                <c:pt idx="9436">
                  <c:v>91300</c:v>
                </c:pt>
                <c:pt idx="9437">
                  <c:v>91330</c:v>
                </c:pt>
                <c:pt idx="9438">
                  <c:v>91335</c:v>
                </c:pt>
                <c:pt idx="9439">
                  <c:v>91350</c:v>
                </c:pt>
                <c:pt idx="9440">
                  <c:v>91400</c:v>
                </c:pt>
                <c:pt idx="9441">
                  <c:v>91500</c:v>
                </c:pt>
                <c:pt idx="9442">
                  <c:v>91600</c:v>
                </c:pt>
                <c:pt idx="9443">
                  <c:v>91700</c:v>
                </c:pt>
                <c:pt idx="9444">
                  <c:v>91795</c:v>
                </c:pt>
                <c:pt idx="9445">
                  <c:v>91850</c:v>
                </c:pt>
                <c:pt idx="9446">
                  <c:v>91875</c:v>
                </c:pt>
                <c:pt idx="9447">
                  <c:v>91900</c:v>
                </c:pt>
                <c:pt idx="9448">
                  <c:v>91950</c:v>
                </c:pt>
                <c:pt idx="9449">
                  <c:v>91980</c:v>
                </c:pt>
                <c:pt idx="9450">
                  <c:v>92000</c:v>
                </c:pt>
                <c:pt idx="9451">
                  <c:v>92035</c:v>
                </c:pt>
                <c:pt idx="9452">
                  <c:v>92100</c:v>
                </c:pt>
                <c:pt idx="9453">
                  <c:v>92200</c:v>
                </c:pt>
                <c:pt idx="9454">
                  <c:v>92275</c:v>
                </c:pt>
                <c:pt idx="9455">
                  <c:v>92300</c:v>
                </c:pt>
                <c:pt idx="9456">
                  <c:v>92350</c:v>
                </c:pt>
                <c:pt idx="9457">
                  <c:v>92400</c:v>
                </c:pt>
                <c:pt idx="9458">
                  <c:v>92495</c:v>
                </c:pt>
                <c:pt idx="9459">
                  <c:v>92500</c:v>
                </c:pt>
                <c:pt idx="9460">
                  <c:v>92550</c:v>
                </c:pt>
                <c:pt idx="9461">
                  <c:v>92600</c:v>
                </c:pt>
                <c:pt idx="9462">
                  <c:v>92770</c:v>
                </c:pt>
                <c:pt idx="9463">
                  <c:v>92800</c:v>
                </c:pt>
                <c:pt idx="9464">
                  <c:v>92825</c:v>
                </c:pt>
                <c:pt idx="9465">
                  <c:v>92900</c:v>
                </c:pt>
                <c:pt idx="9466">
                  <c:v>93000</c:v>
                </c:pt>
                <c:pt idx="9467">
                  <c:v>93100</c:v>
                </c:pt>
                <c:pt idx="9468">
                  <c:v>93200</c:v>
                </c:pt>
                <c:pt idx="9469">
                  <c:v>93295</c:v>
                </c:pt>
                <c:pt idx="9470">
                  <c:v>93300</c:v>
                </c:pt>
                <c:pt idx="9471">
                  <c:v>93325</c:v>
                </c:pt>
                <c:pt idx="9472">
                  <c:v>93360</c:v>
                </c:pt>
                <c:pt idx="9473">
                  <c:v>93400</c:v>
                </c:pt>
                <c:pt idx="9474">
                  <c:v>93450</c:v>
                </c:pt>
                <c:pt idx="9475">
                  <c:v>93500</c:v>
                </c:pt>
                <c:pt idx="9476">
                  <c:v>93550</c:v>
                </c:pt>
                <c:pt idx="9477">
                  <c:v>93600</c:v>
                </c:pt>
                <c:pt idx="9478">
                  <c:v>93700</c:v>
                </c:pt>
                <c:pt idx="9479">
                  <c:v>93795</c:v>
                </c:pt>
                <c:pt idx="9480">
                  <c:v>93800</c:v>
                </c:pt>
                <c:pt idx="9481">
                  <c:v>93900</c:v>
                </c:pt>
                <c:pt idx="9482">
                  <c:v>94000</c:v>
                </c:pt>
                <c:pt idx="9483">
                  <c:v>94050</c:v>
                </c:pt>
                <c:pt idx="9484">
                  <c:v>94075</c:v>
                </c:pt>
                <c:pt idx="9485">
                  <c:v>94085</c:v>
                </c:pt>
                <c:pt idx="9486">
                  <c:v>94100</c:v>
                </c:pt>
                <c:pt idx="9487">
                  <c:v>94200</c:v>
                </c:pt>
                <c:pt idx="9488">
                  <c:v>94205</c:v>
                </c:pt>
                <c:pt idx="9489">
                  <c:v>94250</c:v>
                </c:pt>
                <c:pt idx="9490">
                  <c:v>94275</c:v>
                </c:pt>
                <c:pt idx="9491">
                  <c:v>94295</c:v>
                </c:pt>
                <c:pt idx="9492">
                  <c:v>94350</c:v>
                </c:pt>
                <c:pt idx="9493">
                  <c:v>94400</c:v>
                </c:pt>
                <c:pt idx="9494">
                  <c:v>94500</c:v>
                </c:pt>
                <c:pt idx="9495">
                  <c:v>94600</c:v>
                </c:pt>
                <c:pt idx="9496">
                  <c:v>94615</c:v>
                </c:pt>
                <c:pt idx="9497">
                  <c:v>94700</c:v>
                </c:pt>
                <c:pt idx="9498">
                  <c:v>94800</c:v>
                </c:pt>
                <c:pt idx="9499">
                  <c:v>94820</c:v>
                </c:pt>
                <c:pt idx="9500">
                  <c:v>94875</c:v>
                </c:pt>
                <c:pt idx="9501">
                  <c:v>94900</c:v>
                </c:pt>
                <c:pt idx="9502">
                  <c:v>94950</c:v>
                </c:pt>
                <c:pt idx="9503">
                  <c:v>95000</c:v>
                </c:pt>
                <c:pt idx="9504">
                  <c:v>95100</c:v>
                </c:pt>
                <c:pt idx="9505">
                  <c:v>95195</c:v>
                </c:pt>
                <c:pt idx="9506">
                  <c:v>95200</c:v>
                </c:pt>
                <c:pt idx="9507">
                  <c:v>95300</c:v>
                </c:pt>
                <c:pt idx="9508">
                  <c:v>95400</c:v>
                </c:pt>
                <c:pt idx="9509">
                  <c:v>95450</c:v>
                </c:pt>
                <c:pt idx="9510">
                  <c:v>95500</c:v>
                </c:pt>
                <c:pt idx="9511">
                  <c:v>95600</c:v>
                </c:pt>
                <c:pt idx="9512">
                  <c:v>95650</c:v>
                </c:pt>
                <c:pt idx="9513">
                  <c:v>95750</c:v>
                </c:pt>
                <c:pt idx="9514">
                  <c:v>95900</c:v>
                </c:pt>
                <c:pt idx="9515">
                  <c:v>96000</c:v>
                </c:pt>
                <c:pt idx="9516">
                  <c:v>96050</c:v>
                </c:pt>
                <c:pt idx="9517">
                  <c:v>96100</c:v>
                </c:pt>
                <c:pt idx="9518">
                  <c:v>96150</c:v>
                </c:pt>
                <c:pt idx="9519">
                  <c:v>96200</c:v>
                </c:pt>
                <c:pt idx="9520">
                  <c:v>96300</c:v>
                </c:pt>
                <c:pt idx="9521">
                  <c:v>96350</c:v>
                </c:pt>
                <c:pt idx="9522">
                  <c:v>96395</c:v>
                </c:pt>
                <c:pt idx="9523">
                  <c:v>96400</c:v>
                </c:pt>
                <c:pt idx="9524">
                  <c:v>96500</c:v>
                </c:pt>
                <c:pt idx="9525">
                  <c:v>96510</c:v>
                </c:pt>
                <c:pt idx="9526">
                  <c:v>96600</c:v>
                </c:pt>
                <c:pt idx="9527">
                  <c:v>96650</c:v>
                </c:pt>
                <c:pt idx="9528">
                  <c:v>96700</c:v>
                </c:pt>
                <c:pt idx="9529">
                  <c:v>96795</c:v>
                </c:pt>
                <c:pt idx="9530">
                  <c:v>96800</c:v>
                </c:pt>
                <c:pt idx="9531">
                  <c:v>96810</c:v>
                </c:pt>
                <c:pt idx="9532">
                  <c:v>96820</c:v>
                </c:pt>
                <c:pt idx="9533">
                  <c:v>96950</c:v>
                </c:pt>
                <c:pt idx="9534">
                  <c:v>97000</c:v>
                </c:pt>
                <c:pt idx="9535">
                  <c:v>97100</c:v>
                </c:pt>
                <c:pt idx="9536">
                  <c:v>97200</c:v>
                </c:pt>
                <c:pt idx="9537">
                  <c:v>97295</c:v>
                </c:pt>
                <c:pt idx="9538">
                  <c:v>97300</c:v>
                </c:pt>
                <c:pt idx="9539">
                  <c:v>97400</c:v>
                </c:pt>
                <c:pt idx="9540">
                  <c:v>97405</c:v>
                </c:pt>
                <c:pt idx="9541">
                  <c:v>97500</c:v>
                </c:pt>
                <c:pt idx="9542">
                  <c:v>97600</c:v>
                </c:pt>
                <c:pt idx="9543">
                  <c:v>97700</c:v>
                </c:pt>
                <c:pt idx="9544">
                  <c:v>97900</c:v>
                </c:pt>
                <c:pt idx="9545">
                  <c:v>97950</c:v>
                </c:pt>
                <c:pt idx="9546">
                  <c:v>98000</c:v>
                </c:pt>
                <c:pt idx="9547">
                  <c:v>98250</c:v>
                </c:pt>
                <c:pt idx="9548">
                  <c:v>98300</c:v>
                </c:pt>
                <c:pt idx="9549">
                  <c:v>98500</c:v>
                </c:pt>
                <c:pt idx="9550">
                  <c:v>98600</c:v>
                </c:pt>
                <c:pt idx="9551">
                  <c:v>98650</c:v>
                </c:pt>
                <c:pt idx="9552">
                  <c:v>98700</c:v>
                </c:pt>
                <c:pt idx="9553">
                  <c:v>98800</c:v>
                </c:pt>
                <c:pt idx="9554">
                  <c:v>98900</c:v>
                </c:pt>
                <c:pt idx="9555">
                  <c:v>99000</c:v>
                </c:pt>
                <c:pt idx="9556">
                  <c:v>99050</c:v>
                </c:pt>
                <c:pt idx="9557">
                  <c:v>99100</c:v>
                </c:pt>
                <c:pt idx="9558">
                  <c:v>99200</c:v>
                </c:pt>
                <c:pt idx="9559">
                  <c:v>99400</c:v>
                </c:pt>
                <c:pt idx="9560">
                  <c:v>99500</c:v>
                </c:pt>
                <c:pt idx="9561">
                  <c:v>99590</c:v>
                </c:pt>
                <c:pt idx="9562">
                  <c:v>99595</c:v>
                </c:pt>
                <c:pt idx="9563">
                  <c:v>99600</c:v>
                </c:pt>
                <c:pt idx="9564">
                  <c:v>99770</c:v>
                </c:pt>
                <c:pt idx="9565">
                  <c:v>99795</c:v>
                </c:pt>
                <c:pt idx="9566">
                  <c:v>99800</c:v>
                </c:pt>
                <c:pt idx="9567">
                  <c:v>99900</c:v>
                </c:pt>
                <c:pt idx="9568">
                  <c:v>99911</c:v>
                </c:pt>
                <c:pt idx="9569">
                  <c:v>99950</c:v>
                </c:pt>
                <c:pt idx="9570">
                  <c:v>99990</c:v>
                </c:pt>
                <c:pt idx="9571">
                  <c:v>100000</c:v>
                </c:pt>
                <c:pt idx="9572">
                  <c:v>100100</c:v>
                </c:pt>
                <c:pt idx="9573">
                  <c:v>100250</c:v>
                </c:pt>
                <c:pt idx="9574">
                  <c:v>100295</c:v>
                </c:pt>
                <c:pt idx="9575">
                  <c:v>100300</c:v>
                </c:pt>
                <c:pt idx="9576">
                  <c:v>100600</c:v>
                </c:pt>
                <c:pt idx="9577">
                  <c:v>100750</c:v>
                </c:pt>
                <c:pt idx="9578">
                  <c:v>100950</c:v>
                </c:pt>
                <c:pt idx="9579">
                  <c:v>101000</c:v>
                </c:pt>
                <c:pt idx="9580">
                  <c:v>101100</c:v>
                </c:pt>
                <c:pt idx="9581">
                  <c:v>101300</c:v>
                </c:pt>
                <c:pt idx="9582">
                  <c:v>101350</c:v>
                </c:pt>
                <c:pt idx="9583">
                  <c:v>101400</c:v>
                </c:pt>
                <c:pt idx="9584">
                  <c:v>101500</c:v>
                </c:pt>
                <c:pt idx="9585">
                  <c:v>101600</c:v>
                </c:pt>
                <c:pt idx="9586">
                  <c:v>101700</c:v>
                </c:pt>
                <c:pt idx="9587">
                  <c:v>101770</c:v>
                </c:pt>
                <c:pt idx="9588">
                  <c:v>101995</c:v>
                </c:pt>
                <c:pt idx="9589">
                  <c:v>102100</c:v>
                </c:pt>
                <c:pt idx="9590">
                  <c:v>102200</c:v>
                </c:pt>
                <c:pt idx="9591">
                  <c:v>102350</c:v>
                </c:pt>
                <c:pt idx="9592">
                  <c:v>102370</c:v>
                </c:pt>
                <c:pt idx="9593">
                  <c:v>102500</c:v>
                </c:pt>
                <c:pt idx="9594">
                  <c:v>102550</c:v>
                </c:pt>
                <c:pt idx="9595">
                  <c:v>102600</c:v>
                </c:pt>
                <c:pt idx="9596">
                  <c:v>102700</c:v>
                </c:pt>
                <c:pt idx="9597">
                  <c:v>102900</c:v>
                </c:pt>
                <c:pt idx="9598">
                  <c:v>102930</c:v>
                </c:pt>
                <c:pt idx="9599">
                  <c:v>103000</c:v>
                </c:pt>
                <c:pt idx="9600">
                  <c:v>103100</c:v>
                </c:pt>
                <c:pt idx="9601">
                  <c:v>103195</c:v>
                </c:pt>
                <c:pt idx="9602">
                  <c:v>103200</c:v>
                </c:pt>
                <c:pt idx="9603">
                  <c:v>103400</c:v>
                </c:pt>
                <c:pt idx="9604">
                  <c:v>103600</c:v>
                </c:pt>
                <c:pt idx="9605">
                  <c:v>103650</c:v>
                </c:pt>
                <c:pt idx="9606">
                  <c:v>103700</c:v>
                </c:pt>
                <c:pt idx="9607">
                  <c:v>103850</c:v>
                </c:pt>
                <c:pt idx="9608">
                  <c:v>103900</c:v>
                </c:pt>
                <c:pt idx="9609">
                  <c:v>103970</c:v>
                </c:pt>
                <c:pt idx="9610">
                  <c:v>104000</c:v>
                </c:pt>
                <c:pt idx="9611">
                  <c:v>104100</c:v>
                </c:pt>
                <c:pt idx="9612">
                  <c:v>104225</c:v>
                </c:pt>
                <c:pt idx="9613">
                  <c:v>104300</c:v>
                </c:pt>
                <c:pt idx="9614">
                  <c:v>104350</c:v>
                </c:pt>
                <c:pt idx="9615">
                  <c:v>104400</c:v>
                </c:pt>
                <c:pt idx="9616">
                  <c:v>104500</c:v>
                </c:pt>
                <c:pt idx="9617">
                  <c:v>104600</c:v>
                </c:pt>
                <c:pt idx="9618">
                  <c:v>104800</c:v>
                </c:pt>
                <c:pt idx="9619">
                  <c:v>104850</c:v>
                </c:pt>
                <c:pt idx="9620">
                  <c:v>104900</c:v>
                </c:pt>
                <c:pt idx="9621">
                  <c:v>105000</c:v>
                </c:pt>
                <c:pt idx="9622">
                  <c:v>105100</c:v>
                </c:pt>
                <c:pt idx="9623">
                  <c:v>105150</c:v>
                </c:pt>
                <c:pt idx="9624">
                  <c:v>105300</c:v>
                </c:pt>
                <c:pt idx="9625">
                  <c:v>105400</c:v>
                </c:pt>
                <c:pt idx="9626">
                  <c:v>105500</c:v>
                </c:pt>
                <c:pt idx="9627">
                  <c:v>105600</c:v>
                </c:pt>
                <c:pt idx="9628">
                  <c:v>105630</c:v>
                </c:pt>
                <c:pt idx="9629">
                  <c:v>105700</c:v>
                </c:pt>
                <c:pt idx="9630">
                  <c:v>105750</c:v>
                </c:pt>
                <c:pt idx="9631">
                  <c:v>106000</c:v>
                </c:pt>
                <c:pt idx="9632">
                  <c:v>106035</c:v>
                </c:pt>
                <c:pt idx="9633">
                  <c:v>106100</c:v>
                </c:pt>
                <c:pt idx="9634">
                  <c:v>106320</c:v>
                </c:pt>
                <c:pt idx="9635">
                  <c:v>106350</c:v>
                </c:pt>
                <c:pt idx="9636">
                  <c:v>106400</c:v>
                </c:pt>
                <c:pt idx="9637">
                  <c:v>106450</c:v>
                </c:pt>
                <c:pt idx="9638">
                  <c:v>106500</c:v>
                </c:pt>
                <c:pt idx="9639">
                  <c:v>106550</c:v>
                </c:pt>
                <c:pt idx="9640">
                  <c:v>106700</c:v>
                </c:pt>
                <c:pt idx="9641">
                  <c:v>106880</c:v>
                </c:pt>
                <c:pt idx="9642">
                  <c:v>106900</c:v>
                </c:pt>
                <c:pt idx="9643">
                  <c:v>106950</c:v>
                </c:pt>
                <c:pt idx="9644">
                  <c:v>106995</c:v>
                </c:pt>
                <c:pt idx="9645">
                  <c:v>107100</c:v>
                </c:pt>
                <c:pt idx="9646">
                  <c:v>107400</c:v>
                </c:pt>
                <c:pt idx="9647">
                  <c:v>107500</c:v>
                </c:pt>
                <c:pt idx="9648">
                  <c:v>107680</c:v>
                </c:pt>
                <c:pt idx="9649">
                  <c:v>107800</c:v>
                </c:pt>
                <c:pt idx="9650">
                  <c:v>107900</c:v>
                </c:pt>
                <c:pt idx="9651">
                  <c:v>107975</c:v>
                </c:pt>
                <c:pt idx="9652">
                  <c:v>108000</c:v>
                </c:pt>
                <c:pt idx="9653">
                  <c:v>108050</c:v>
                </c:pt>
                <c:pt idx="9654">
                  <c:v>108150</c:v>
                </c:pt>
                <c:pt idx="9655">
                  <c:v>108195</c:v>
                </c:pt>
                <c:pt idx="9656">
                  <c:v>108350</c:v>
                </c:pt>
                <c:pt idx="9657">
                  <c:v>108750</c:v>
                </c:pt>
                <c:pt idx="9658">
                  <c:v>108800</c:v>
                </c:pt>
                <c:pt idx="9659">
                  <c:v>108850</c:v>
                </c:pt>
                <c:pt idx="9660">
                  <c:v>108895</c:v>
                </c:pt>
                <c:pt idx="9661">
                  <c:v>108900</c:v>
                </c:pt>
                <c:pt idx="9662">
                  <c:v>109195</c:v>
                </c:pt>
                <c:pt idx="9663">
                  <c:v>109200</c:v>
                </c:pt>
                <c:pt idx="9664">
                  <c:v>109300</c:v>
                </c:pt>
                <c:pt idx="9665">
                  <c:v>109330</c:v>
                </c:pt>
                <c:pt idx="9666">
                  <c:v>109400</c:v>
                </c:pt>
                <c:pt idx="9667">
                  <c:v>109500</c:v>
                </c:pt>
                <c:pt idx="9668">
                  <c:v>109700</c:v>
                </c:pt>
                <c:pt idx="9669">
                  <c:v>109800</c:v>
                </c:pt>
                <c:pt idx="9670">
                  <c:v>109900</c:v>
                </c:pt>
                <c:pt idx="9671">
                  <c:v>110000</c:v>
                </c:pt>
                <c:pt idx="9672">
                  <c:v>110200</c:v>
                </c:pt>
                <c:pt idx="9673">
                  <c:v>110250</c:v>
                </c:pt>
                <c:pt idx="9674">
                  <c:v>110300</c:v>
                </c:pt>
                <c:pt idx="9675">
                  <c:v>110400</c:v>
                </c:pt>
                <c:pt idx="9676">
                  <c:v>110475</c:v>
                </c:pt>
                <c:pt idx="9677">
                  <c:v>110490</c:v>
                </c:pt>
                <c:pt idx="9678">
                  <c:v>110540</c:v>
                </c:pt>
                <c:pt idx="9679">
                  <c:v>110600</c:v>
                </c:pt>
                <c:pt idx="9680">
                  <c:v>110800</c:v>
                </c:pt>
                <c:pt idx="9681">
                  <c:v>111000</c:v>
                </c:pt>
                <c:pt idx="9682">
                  <c:v>111200</c:v>
                </c:pt>
                <c:pt idx="9683">
                  <c:v>111300</c:v>
                </c:pt>
                <c:pt idx="9684">
                  <c:v>111350</c:v>
                </c:pt>
                <c:pt idx="9685">
                  <c:v>111500</c:v>
                </c:pt>
                <c:pt idx="9686">
                  <c:v>111510</c:v>
                </c:pt>
                <c:pt idx="9687">
                  <c:v>111600</c:v>
                </c:pt>
                <c:pt idx="9688">
                  <c:v>111800</c:v>
                </c:pt>
                <c:pt idx="9689">
                  <c:v>111860</c:v>
                </c:pt>
                <c:pt idx="9690">
                  <c:v>111900</c:v>
                </c:pt>
                <c:pt idx="9691">
                  <c:v>112000</c:v>
                </c:pt>
                <c:pt idx="9692">
                  <c:v>112200</c:v>
                </c:pt>
                <c:pt idx="9693">
                  <c:v>112250</c:v>
                </c:pt>
                <c:pt idx="9694">
                  <c:v>112300</c:v>
                </c:pt>
                <c:pt idx="9695">
                  <c:v>112400</c:v>
                </c:pt>
                <c:pt idx="9696">
                  <c:v>112600</c:v>
                </c:pt>
                <c:pt idx="9697">
                  <c:v>112700</c:v>
                </c:pt>
                <c:pt idx="9698">
                  <c:v>112750</c:v>
                </c:pt>
                <c:pt idx="9699">
                  <c:v>112900</c:v>
                </c:pt>
                <c:pt idx="9700">
                  <c:v>113000</c:v>
                </c:pt>
                <c:pt idx="9701">
                  <c:v>113100</c:v>
                </c:pt>
                <c:pt idx="9702">
                  <c:v>113200</c:v>
                </c:pt>
                <c:pt idx="9703">
                  <c:v>113250</c:v>
                </c:pt>
                <c:pt idx="9704">
                  <c:v>113400</c:v>
                </c:pt>
                <c:pt idx="9705">
                  <c:v>113550</c:v>
                </c:pt>
                <c:pt idx="9706">
                  <c:v>113600</c:v>
                </c:pt>
                <c:pt idx="9707">
                  <c:v>113680</c:v>
                </c:pt>
                <c:pt idx="9708">
                  <c:v>113880</c:v>
                </c:pt>
                <c:pt idx="9709">
                  <c:v>113900</c:v>
                </c:pt>
                <c:pt idx="9710">
                  <c:v>114000</c:v>
                </c:pt>
                <c:pt idx="9711">
                  <c:v>114150</c:v>
                </c:pt>
                <c:pt idx="9712">
                  <c:v>114200</c:v>
                </c:pt>
                <c:pt idx="9713">
                  <c:v>114420</c:v>
                </c:pt>
                <c:pt idx="9714">
                  <c:v>114600</c:v>
                </c:pt>
                <c:pt idx="9715">
                  <c:v>114650</c:v>
                </c:pt>
                <c:pt idx="9716">
                  <c:v>114700</c:v>
                </c:pt>
                <c:pt idx="9717">
                  <c:v>114750</c:v>
                </c:pt>
                <c:pt idx="9718">
                  <c:v>115000</c:v>
                </c:pt>
                <c:pt idx="9719">
                  <c:v>115200</c:v>
                </c:pt>
                <c:pt idx="9720">
                  <c:v>115300</c:v>
                </c:pt>
                <c:pt idx="9721">
                  <c:v>115330</c:v>
                </c:pt>
                <c:pt idx="9722">
                  <c:v>115400</c:v>
                </c:pt>
                <c:pt idx="9723">
                  <c:v>115500</c:v>
                </c:pt>
                <c:pt idx="9724">
                  <c:v>115700</c:v>
                </c:pt>
                <c:pt idx="9725">
                  <c:v>115710</c:v>
                </c:pt>
                <c:pt idx="9726">
                  <c:v>115800</c:v>
                </c:pt>
                <c:pt idx="9727">
                  <c:v>115900</c:v>
                </c:pt>
                <c:pt idx="9728">
                  <c:v>116000</c:v>
                </c:pt>
                <c:pt idx="9729">
                  <c:v>116200</c:v>
                </c:pt>
                <c:pt idx="9730">
                  <c:v>117000</c:v>
                </c:pt>
                <c:pt idx="9731">
                  <c:v>117200</c:v>
                </c:pt>
                <c:pt idx="9732">
                  <c:v>117300</c:v>
                </c:pt>
                <c:pt idx="9733">
                  <c:v>117400</c:v>
                </c:pt>
                <c:pt idx="9734">
                  <c:v>117500</c:v>
                </c:pt>
                <c:pt idx="9735">
                  <c:v>117530</c:v>
                </c:pt>
                <c:pt idx="9736">
                  <c:v>117700</c:v>
                </c:pt>
                <c:pt idx="9737">
                  <c:v>118000</c:v>
                </c:pt>
                <c:pt idx="9738">
                  <c:v>118100</c:v>
                </c:pt>
                <c:pt idx="9739">
                  <c:v>118190</c:v>
                </c:pt>
                <c:pt idx="9740">
                  <c:v>118200</c:v>
                </c:pt>
                <c:pt idx="9741">
                  <c:v>118400</c:v>
                </c:pt>
                <c:pt idx="9742">
                  <c:v>118430</c:v>
                </c:pt>
                <c:pt idx="9743">
                  <c:v>118600</c:v>
                </c:pt>
                <c:pt idx="9744">
                  <c:v>118650</c:v>
                </c:pt>
                <c:pt idx="9745">
                  <c:v>118900</c:v>
                </c:pt>
                <c:pt idx="9746">
                  <c:v>119000</c:v>
                </c:pt>
                <c:pt idx="9747">
                  <c:v>119100</c:v>
                </c:pt>
                <c:pt idx="9748">
                  <c:v>119300</c:v>
                </c:pt>
                <c:pt idx="9749">
                  <c:v>119350</c:v>
                </c:pt>
                <c:pt idx="9750">
                  <c:v>119450</c:v>
                </c:pt>
                <c:pt idx="9751">
                  <c:v>119500</c:v>
                </c:pt>
                <c:pt idx="9752">
                  <c:v>119700</c:v>
                </c:pt>
                <c:pt idx="9753">
                  <c:v>119750</c:v>
                </c:pt>
                <c:pt idx="9754">
                  <c:v>119780</c:v>
                </c:pt>
                <c:pt idx="9755">
                  <c:v>119800</c:v>
                </c:pt>
                <c:pt idx="9756">
                  <c:v>119900</c:v>
                </c:pt>
                <c:pt idx="9757">
                  <c:v>119910</c:v>
                </c:pt>
                <c:pt idx="9758">
                  <c:v>119980</c:v>
                </c:pt>
                <c:pt idx="9759">
                  <c:v>120050</c:v>
                </c:pt>
                <c:pt idx="9760">
                  <c:v>120060</c:v>
                </c:pt>
                <c:pt idx="9761">
                  <c:v>120100</c:v>
                </c:pt>
                <c:pt idx="9762">
                  <c:v>120440</c:v>
                </c:pt>
                <c:pt idx="9763">
                  <c:v>120540</c:v>
                </c:pt>
                <c:pt idx="9764">
                  <c:v>120600</c:v>
                </c:pt>
                <c:pt idx="9765">
                  <c:v>120700</c:v>
                </c:pt>
                <c:pt idx="9766">
                  <c:v>120900</c:v>
                </c:pt>
                <c:pt idx="9767">
                  <c:v>121000</c:v>
                </c:pt>
                <c:pt idx="9768">
                  <c:v>121100</c:v>
                </c:pt>
                <c:pt idx="9769">
                  <c:v>121250</c:v>
                </c:pt>
                <c:pt idx="9770">
                  <c:v>121400</c:v>
                </c:pt>
                <c:pt idx="9771">
                  <c:v>121550</c:v>
                </c:pt>
                <c:pt idx="9772">
                  <c:v>121900</c:v>
                </c:pt>
                <c:pt idx="9773">
                  <c:v>122000</c:v>
                </c:pt>
                <c:pt idx="9774">
                  <c:v>122200</c:v>
                </c:pt>
                <c:pt idx="9775">
                  <c:v>122300</c:v>
                </c:pt>
                <c:pt idx="9776">
                  <c:v>122400</c:v>
                </c:pt>
                <c:pt idx="9777">
                  <c:v>122500</c:v>
                </c:pt>
                <c:pt idx="9778">
                  <c:v>122600</c:v>
                </c:pt>
                <c:pt idx="9779">
                  <c:v>122700</c:v>
                </c:pt>
                <c:pt idx="9780">
                  <c:v>122750</c:v>
                </c:pt>
                <c:pt idx="9781">
                  <c:v>122900</c:v>
                </c:pt>
                <c:pt idx="9782">
                  <c:v>123000</c:v>
                </c:pt>
                <c:pt idx="9783">
                  <c:v>123200</c:v>
                </c:pt>
                <c:pt idx="9784">
                  <c:v>123300</c:v>
                </c:pt>
                <c:pt idx="9785">
                  <c:v>123450</c:v>
                </c:pt>
                <c:pt idx="9786">
                  <c:v>123500</c:v>
                </c:pt>
                <c:pt idx="9787">
                  <c:v>123600</c:v>
                </c:pt>
                <c:pt idx="9788">
                  <c:v>123800</c:v>
                </c:pt>
                <c:pt idx="9789">
                  <c:v>124100</c:v>
                </c:pt>
                <c:pt idx="9790">
                  <c:v>124300</c:v>
                </c:pt>
                <c:pt idx="9791">
                  <c:v>124400</c:v>
                </c:pt>
                <c:pt idx="9792">
                  <c:v>124450</c:v>
                </c:pt>
                <c:pt idx="9793">
                  <c:v>124500</c:v>
                </c:pt>
                <c:pt idx="9794">
                  <c:v>124700</c:v>
                </c:pt>
                <c:pt idx="9795">
                  <c:v>124750</c:v>
                </c:pt>
                <c:pt idx="9796">
                  <c:v>124900</c:v>
                </c:pt>
                <c:pt idx="9797">
                  <c:v>125000</c:v>
                </c:pt>
                <c:pt idx="9798">
                  <c:v>125300</c:v>
                </c:pt>
                <c:pt idx="9799">
                  <c:v>125400</c:v>
                </c:pt>
                <c:pt idx="9800">
                  <c:v>125600</c:v>
                </c:pt>
                <c:pt idx="9801">
                  <c:v>125750</c:v>
                </c:pt>
                <c:pt idx="9802">
                  <c:v>125850</c:v>
                </c:pt>
                <c:pt idx="9803">
                  <c:v>125900</c:v>
                </c:pt>
                <c:pt idx="9804">
                  <c:v>125950</c:v>
                </c:pt>
                <c:pt idx="9805">
                  <c:v>126000</c:v>
                </c:pt>
                <c:pt idx="9806">
                  <c:v>126100</c:v>
                </c:pt>
                <c:pt idx="9807">
                  <c:v>126150</c:v>
                </c:pt>
                <c:pt idx="9808">
                  <c:v>126200</c:v>
                </c:pt>
                <c:pt idx="9809">
                  <c:v>126250</c:v>
                </c:pt>
                <c:pt idx="9810">
                  <c:v>126300</c:v>
                </c:pt>
                <c:pt idx="9811">
                  <c:v>126500</c:v>
                </c:pt>
                <c:pt idx="9812">
                  <c:v>126750</c:v>
                </c:pt>
                <c:pt idx="9813">
                  <c:v>126900</c:v>
                </c:pt>
                <c:pt idx="9814">
                  <c:v>127000</c:v>
                </c:pt>
                <c:pt idx="9815">
                  <c:v>127250</c:v>
                </c:pt>
                <c:pt idx="9816">
                  <c:v>127600</c:v>
                </c:pt>
                <c:pt idx="9817">
                  <c:v>127750</c:v>
                </c:pt>
                <c:pt idx="9818">
                  <c:v>127800</c:v>
                </c:pt>
                <c:pt idx="9819">
                  <c:v>127950</c:v>
                </c:pt>
                <c:pt idx="9820">
                  <c:v>128100</c:v>
                </c:pt>
                <c:pt idx="9821">
                  <c:v>128165</c:v>
                </c:pt>
                <c:pt idx="9822">
                  <c:v>128200</c:v>
                </c:pt>
                <c:pt idx="9823">
                  <c:v>128300</c:v>
                </c:pt>
                <c:pt idx="9824">
                  <c:v>128490</c:v>
                </c:pt>
                <c:pt idx="9825">
                  <c:v>128540</c:v>
                </c:pt>
                <c:pt idx="9826">
                  <c:v>128700</c:v>
                </c:pt>
                <c:pt idx="9827">
                  <c:v>128800</c:v>
                </c:pt>
                <c:pt idx="9828">
                  <c:v>128900</c:v>
                </c:pt>
                <c:pt idx="9829">
                  <c:v>128950</c:v>
                </c:pt>
                <c:pt idx="9830">
                  <c:v>129000</c:v>
                </c:pt>
                <c:pt idx="9831">
                  <c:v>129300</c:v>
                </c:pt>
                <c:pt idx="9832">
                  <c:v>129400</c:v>
                </c:pt>
                <c:pt idx="9833">
                  <c:v>129500</c:v>
                </c:pt>
                <c:pt idx="9834">
                  <c:v>129900</c:v>
                </c:pt>
                <c:pt idx="9835">
                  <c:v>130000</c:v>
                </c:pt>
                <c:pt idx="9836">
                  <c:v>130300</c:v>
                </c:pt>
                <c:pt idx="9837">
                  <c:v>130400</c:v>
                </c:pt>
                <c:pt idx="9838">
                  <c:v>130700</c:v>
                </c:pt>
                <c:pt idx="9839">
                  <c:v>130900</c:v>
                </c:pt>
                <c:pt idx="9840">
                  <c:v>131100</c:v>
                </c:pt>
                <c:pt idx="9841">
                  <c:v>131300</c:v>
                </c:pt>
                <c:pt idx="9842">
                  <c:v>131350</c:v>
                </c:pt>
                <c:pt idx="9843">
                  <c:v>131400</c:v>
                </c:pt>
                <c:pt idx="9844">
                  <c:v>131650</c:v>
                </c:pt>
                <c:pt idx="9845">
                  <c:v>132000</c:v>
                </c:pt>
                <c:pt idx="9846">
                  <c:v>132200</c:v>
                </c:pt>
                <c:pt idx="9847">
                  <c:v>132250</c:v>
                </c:pt>
                <c:pt idx="9848">
                  <c:v>132400</c:v>
                </c:pt>
                <c:pt idx="9849">
                  <c:v>132500</c:v>
                </c:pt>
                <c:pt idx="9850">
                  <c:v>132600</c:v>
                </c:pt>
                <c:pt idx="9851">
                  <c:v>132700</c:v>
                </c:pt>
                <c:pt idx="9852">
                  <c:v>132800</c:v>
                </c:pt>
                <c:pt idx="9853">
                  <c:v>132825</c:v>
                </c:pt>
                <c:pt idx="9854">
                  <c:v>132950</c:v>
                </c:pt>
                <c:pt idx="9855">
                  <c:v>133000</c:v>
                </c:pt>
                <c:pt idx="9856">
                  <c:v>133200</c:v>
                </c:pt>
                <c:pt idx="9857">
                  <c:v>133205</c:v>
                </c:pt>
                <c:pt idx="9858">
                  <c:v>133300</c:v>
                </c:pt>
                <c:pt idx="9859">
                  <c:v>133500</c:v>
                </c:pt>
                <c:pt idx="9860">
                  <c:v>133550</c:v>
                </c:pt>
                <c:pt idx="9861">
                  <c:v>133700</c:v>
                </c:pt>
                <c:pt idx="9862">
                  <c:v>134250</c:v>
                </c:pt>
                <c:pt idx="9863">
                  <c:v>134300</c:v>
                </c:pt>
                <c:pt idx="9864">
                  <c:v>134500</c:v>
                </c:pt>
                <c:pt idx="9865">
                  <c:v>134700</c:v>
                </c:pt>
                <c:pt idx="9866">
                  <c:v>135000</c:v>
                </c:pt>
                <c:pt idx="9867">
                  <c:v>135200</c:v>
                </c:pt>
                <c:pt idx="9868">
                  <c:v>135300</c:v>
                </c:pt>
                <c:pt idx="9869">
                  <c:v>135500</c:v>
                </c:pt>
                <c:pt idx="9870">
                  <c:v>135700</c:v>
                </c:pt>
                <c:pt idx="9871">
                  <c:v>135800</c:v>
                </c:pt>
                <c:pt idx="9872">
                  <c:v>135900</c:v>
                </c:pt>
                <c:pt idx="9873">
                  <c:v>136300</c:v>
                </c:pt>
                <c:pt idx="9874">
                  <c:v>136450</c:v>
                </c:pt>
                <c:pt idx="9875">
                  <c:v>136500</c:v>
                </c:pt>
                <c:pt idx="9876">
                  <c:v>136600</c:v>
                </c:pt>
                <c:pt idx="9877">
                  <c:v>136700</c:v>
                </c:pt>
                <c:pt idx="9878">
                  <c:v>136750</c:v>
                </c:pt>
                <c:pt idx="9879">
                  <c:v>137000</c:v>
                </c:pt>
                <c:pt idx="9880">
                  <c:v>137150</c:v>
                </c:pt>
                <c:pt idx="9881">
                  <c:v>137300</c:v>
                </c:pt>
                <c:pt idx="9882">
                  <c:v>137500</c:v>
                </c:pt>
                <c:pt idx="9883">
                  <c:v>137900</c:v>
                </c:pt>
                <c:pt idx="9884">
                  <c:v>137980</c:v>
                </c:pt>
                <c:pt idx="9885">
                  <c:v>137995</c:v>
                </c:pt>
                <c:pt idx="9886">
                  <c:v>138000</c:v>
                </c:pt>
                <c:pt idx="9887">
                  <c:v>138300</c:v>
                </c:pt>
                <c:pt idx="9888">
                  <c:v>138650</c:v>
                </c:pt>
                <c:pt idx="9889">
                  <c:v>138800</c:v>
                </c:pt>
                <c:pt idx="9890">
                  <c:v>139050</c:v>
                </c:pt>
                <c:pt idx="9891">
                  <c:v>139100</c:v>
                </c:pt>
                <c:pt idx="9892">
                  <c:v>139300</c:v>
                </c:pt>
                <c:pt idx="9893">
                  <c:v>139350</c:v>
                </c:pt>
                <c:pt idx="9894">
                  <c:v>139500</c:v>
                </c:pt>
                <c:pt idx="9895">
                  <c:v>139900</c:v>
                </c:pt>
                <c:pt idx="9896">
                  <c:v>139995</c:v>
                </c:pt>
                <c:pt idx="9897">
                  <c:v>140000</c:v>
                </c:pt>
                <c:pt idx="9898">
                  <c:v>140440</c:v>
                </c:pt>
                <c:pt idx="9899">
                  <c:v>140500</c:v>
                </c:pt>
                <c:pt idx="9900">
                  <c:v>140700</c:v>
                </c:pt>
                <c:pt idx="9901">
                  <c:v>141200</c:v>
                </c:pt>
                <c:pt idx="9902">
                  <c:v>141300</c:v>
                </c:pt>
                <c:pt idx="9903">
                  <c:v>141450</c:v>
                </c:pt>
                <c:pt idx="9904">
                  <c:v>141500</c:v>
                </c:pt>
                <c:pt idx="9905">
                  <c:v>141995</c:v>
                </c:pt>
                <c:pt idx="9906">
                  <c:v>142100</c:v>
                </c:pt>
                <c:pt idx="9907">
                  <c:v>142295</c:v>
                </c:pt>
                <c:pt idx="9908">
                  <c:v>142800</c:v>
                </c:pt>
                <c:pt idx="9909">
                  <c:v>142900</c:v>
                </c:pt>
                <c:pt idx="9910">
                  <c:v>142995</c:v>
                </c:pt>
                <c:pt idx="9911">
                  <c:v>143250</c:v>
                </c:pt>
                <c:pt idx="9912">
                  <c:v>143300</c:v>
                </c:pt>
                <c:pt idx="9913">
                  <c:v>143400</c:v>
                </c:pt>
                <c:pt idx="9914">
                  <c:v>143600</c:v>
                </c:pt>
                <c:pt idx="9915">
                  <c:v>143800</c:v>
                </c:pt>
                <c:pt idx="9916">
                  <c:v>144200</c:v>
                </c:pt>
                <c:pt idx="9917">
                  <c:v>144995</c:v>
                </c:pt>
                <c:pt idx="9918">
                  <c:v>145000</c:v>
                </c:pt>
                <c:pt idx="9919">
                  <c:v>145740</c:v>
                </c:pt>
                <c:pt idx="9920">
                  <c:v>145800</c:v>
                </c:pt>
                <c:pt idx="9921">
                  <c:v>146800</c:v>
                </c:pt>
                <c:pt idx="9922">
                  <c:v>147300</c:v>
                </c:pt>
                <c:pt idx="9923">
                  <c:v>147450</c:v>
                </c:pt>
                <c:pt idx="9924">
                  <c:v>147500</c:v>
                </c:pt>
                <c:pt idx="9925">
                  <c:v>148050</c:v>
                </c:pt>
                <c:pt idx="9926">
                  <c:v>148295</c:v>
                </c:pt>
                <c:pt idx="9927">
                  <c:v>148300</c:v>
                </c:pt>
                <c:pt idx="9928">
                  <c:v>148595</c:v>
                </c:pt>
                <c:pt idx="9929">
                  <c:v>148850</c:v>
                </c:pt>
                <c:pt idx="9930">
                  <c:v>149000</c:v>
                </c:pt>
                <c:pt idx="9931">
                  <c:v>149550</c:v>
                </c:pt>
                <c:pt idx="9932">
                  <c:v>149700</c:v>
                </c:pt>
                <c:pt idx="9933">
                  <c:v>149990</c:v>
                </c:pt>
                <c:pt idx="9934">
                  <c:v>149995</c:v>
                </c:pt>
                <c:pt idx="9935">
                  <c:v>150000</c:v>
                </c:pt>
                <c:pt idx="9936">
                  <c:v>150380</c:v>
                </c:pt>
                <c:pt idx="9937">
                  <c:v>150465</c:v>
                </c:pt>
                <c:pt idx="9938">
                  <c:v>150570</c:v>
                </c:pt>
                <c:pt idx="9939">
                  <c:v>151100</c:v>
                </c:pt>
                <c:pt idx="9940">
                  <c:v>151500</c:v>
                </c:pt>
                <c:pt idx="9941">
                  <c:v>152850</c:v>
                </c:pt>
                <c:pt idx="9942">
                  <c:v>153400</c:v>
                </c:pt>
                <c:pt idx="9943">
                  <c:v>154000</c:v>
                </c:pt>
                <c:pt idx="9944">
                  <c:v>154450</c:v>
                </c:pt>
                <c:pt idx="9945">
                  <c:v>155000</c:v>
                </c:pt>
                <c:pt idx="9946">
                  <c:v>155200</c:v>
                </c:pt>
                <c:pt idx="9947">
                  <c:v>155500</c:v>
                </c:pt>
                <c:pt idx="9948">
                  <c:v>156000</c:v>
                </c:pt>
                <c:pt idx="9949">
                  <c:v>156700</c:v>
                </c:pt>
                <c:pt idx="9950">
                  <c:v>157000</c:v>
                </c:pt>
                <c:pt idx="9951">
                  <c:v>157300</c:v>
                </c:pt>
                <c:pt idx="9952">
                  <c:v>157500</c:v>
                </c:pt>
                <c:pt idx="9953">
                  <c:v>158050</c:v>
                </c:pt>
                <c:pt idx="9954">
                  <c:v>158850</c:v>
                </c:pt>
                <c:pt idx="9955">
                  <c:v>159000</c:v>
                </c:pt>
                <c:pt idx="9956">
                  <c:v>159350</c:v>
                </c:pt>
                <c:pt idx="9957">
                  <c:v>159500</c:v>
                </c:pt>
                <c:pt idx="9958">
                  <c:v>159990</c:v>
                </c:pt>
                <c:pt idx="9959">
                  <c:v>160000</c:v>
                </c:pt>
                <c:pt idx="9960">
                  <c:v>160300</c:v>
                </c:pt>
                <c:pt idx="9961">
                  <c:v>160700</c:v>
                </c:pt>
                <c:pt idx="9962">
                  <c:v>160900</c:v>
                </c:pt>
                <c:pt idx="9963">
                  <c:v>161070</c:v>
                </c:pt>
                <c:pt idx="9964">
                  <c:v>161100</c:v>
                </c:pt>
                <c:pt idx="9965">
                  <c:v>161220</c:v>
                </c:pt>
                <c:pt idx="9966">
                  <c:v>161600</c:v>
                </c:pt>
                <c:pt idx="9967">
                  <c:v>161800</c:v>
                </c:pt>
                <c:pt idx="9968">
                  <c:v>161900</c:v>
                </c:pt>
                <c:pt idx="9969">
                  <c:v>162880</c:v>
                </c:pt>
                <c:pt idx="9970">
                  <c:v>163000</c:v>
                </c:pt>
                <c:pt idx="9971">
                  <c:v>163150</c:v>
                </c:pt>
                <c:pt idx="9972">
                  <c:v>163300</c:v>
                </c:pt>
                <c:pt idx="9973">
                  <c:v>164990</c:v>
                </c:pt>
                <c:pt idx="9974">
                  <c:v>165000</c:v>
                </c:pt>
                <c:pt idx="9975">
                  <c:v>165627</c:v>
                </c:pt>
                <c:pt idx="9976">
                  <c:v>166900</c:v>
                </c:pt>
                <c:pt idx="9977">
                  <c:v>167700</c:v>
                </c:pt>
                <c:pt idx="9978">
                  <c:v>168600</c:v>
                </c:pt>
                <c:pt idx="9979">
                  <c:v>169000</c:v>
                </c:pt>
                <c:pt idx="9980">
                  <c:v>169050</c:v>
                </c:pt>
                <c:pt idx="9981">
                  <c:v>169450</c:v>
                </c:pt>
                <c:pt idx="9982">
                  <c:v>169980</c:v>
                </c:pt>
                <c:pt idx="9983">
                  <c:v>169990</c:v>
                </c:pt>
                <c:pt idx="9984">
                  <c:v>170750</c:v>
                </c:pt>
                <c:pt idx="9985">
                  <c:v>172100</c:v>
                </c:pt>
                <c:pt idx="9986">
                  <c:v>173200</c:v>
                </c:pt>
                <c:pt idx="9987">
                  <c:v>174100</c:v>
                </c:pt>
                <c:pt idx="9988">
                  <c:v>175300</c:v>
                </c:pt>
                <c:pt idx="9989">
                  <c:v>175490</c:v>
                </c:pt>
                <c:pt idx="9990">
                  <c:v>175540</c:v>
                </c:pt>
                <c:pt idx="9991">
                  <c:v>175900</c:v>
                </c:pt>
                <c:pt idx="9992">
                  <c:v>175990</c:v>
                </c:pt>
                <c:pt idx="9993">
                  <c:v>177200</c:v>
                </c:pt>
                <c:pt idx="9994">
                  <c:v>177500</c:v>
                </c:pt>
                <c:pt idx="9995">
                  <c:v>179200</c:v>
                </c:pt>
                <c:pt idx="9996">
                  <c:v>179500</c:v>
                </c:pt>
                <c:pt idx="9997">
                  <c:v>179900</c:v>
                </c:pt>
                <c:pt idx="9998">
                  <c:v>180100</c:v>
                </c:pt>
                <c:pt idx="9999">
                  <c:v>180300</c:v>
                </c:pt>
                <c:pt idx="10000">
                  <c:v>181100</c:v>
                </c:pt>
                <c:pt idx="10001">
                  <c:v>181500</c:v>
                </c:pt>
                <c:pt idx="10002">
                  <c:v>181700</c:v>
                </c:pt>
                <c:pt idx="10003">
                  <c:v>182009</c:v>
                </c:pt>
                <c:pt idx="10004">
                  <c:v>182100</c:v>
                </c:pt>
                <c:pt idx="10005">
                  <c:v>182700</c:v>
                </c:pt>
                <c:pt idx="10006">
                  <c:v>182800</c:v>
                </c:pt>
                <c:pt idx="10007">
                  <c:v>183400</c:v>
                </c:pt>
                <c:pt idx="10008">
                  <c:v>184105</c:v>
                </c:pt>
                <c:pt idx="10009">
                  <c:v>184400</c:v>
                </c:pt>
                <c:pt idx="10010">
                  <c:v>184900</c:v>
                </c:pt>
                <c:pt idx="10011">
                  <c:v>185000</c:v>
                </c:pt>
                <c:pt idx="10012">
                  <c:v>186000</c:v>
                </c:pt>
                <c:pt idx="10013">
                  <c:v>186200</c:v>
                </c:pt>
                <c:pt idx="10014">
                  <c:v>186495</c:v>
                </c:pt>
                <c:pt idx="10015">
                  <c:v>187200</c:v>
                </c:pt>
                <c:pt idx="10016">
                  <c:v>187500</c:v>
                </c:pt>
                <c:pt idx="10017">
                  <c:v>188400</c:v>
                </c:pt>
                <c:pt idx="10018">
                  <c:v>189000</c:v>
                </c:pt>
                <c:pt idx="10019">
                  <c:v>189350</c:v>
                </c:pt>
                <c:pt idx="10020">
                  <c:v>189900</c:v>
                </c:pt>
                <c:pt idx="10021">
                  <c:v>189990</c:v>
                </c:pt>
                <c:pt idx="10022">
                  <c:v>190200</c:v>
                </c:pt>
                <c:pt idx="10023">
                  <c:v>190700</c:v>
                </c:pt>
                <c:pt idx="10024">
                  <c:v>191700</c:v>
                </c:pt>
                <c:pt idx="10025">
                  <c:v>193900</c:v>
                </c:pt>
                <c:pt idx="10026">
                  <c:v>193990</c:v>
                </c:pt>
                <c:pt idx="10027">
                  <c:v>194000</c:v>
                </c:pt>
                <c:pt idx="10028">
                  <c:v>194600</c:v>
                </c:pt>
                <c:pt idx="10029">
                  <c:v>194700</c:v>
                </c:pt>
                <c:pt idx="10030">
                  <c:v>194800</c:v>
                </c:pt>
                <c:pt idx="10031">
                  <c:v>195000</c:v>
                </c:pt>
                <c:pt idx="10032">
                  <c:v>196400</c:v>
                </c:pt>
                <c:pt idx="10033">
                  <c:v>196600</c:v>
                </c:pt>
                <c:pt idx="10034">
                  <c:v>196700</c:v>
                </c:pt>
                <c:pt idx="10035">
                  <c:v>197500</c:v>
                </c:pt>
                <c:pt idx="10036">
                  <c:v>198500</c:v>
                </c:pt>
                <c:pt idx="10037">
                  <c:v>198600</c:v>
                </c:pt>
                <c:pt idx="10038">
                  <c:v>198700</c:v>
                </c:pt>
                <c:pt idx="10039">
                  <c:v>198750</c:v>
                </c:pt>
                <c:pt idx="10040">
                  <c:v>198950</c:v>
                </c:pt>
                <c:pt idx="10041">
                  <c:v>198995</c:v>
                </c:pt>
                <c:pt idx="10042">
                  <c:v>199495</c:v>
                </c:pt>
                <c:pt idx="10043">
                  <c:v>199800</c:v>
                </c:pt>
                <c:pt idx="10044">
                  <c:v>199900</c:v>
                </c:pt>
                <c:pt idx="10045">
                  <c:v>199990</c:v>
                </c:pt>
                <c:pt idx="10046">
                  <c:v>200000</c:v>
                </c:pt>
                <c:pt idx="10047">
                  <c:v>200500</c:v>
                </c:pt>
                <c:pt idx="10048">
                  <c:v>201000</c:v>
                </c:pt>
                <c:pt idx="10049">
                  <c:v>201150</c:v>
                </c:pt>
                <c:pt idx="10050">
                  <c:v>201450</c:v>
                </c:pt>
                <c:pt idx="10051">
                  <c:v>201495</c:v>
                </c:pt>
                <c:pt idx="10052">
                  <c:v>201500</c:v>
                </c:pt>
                <c:pt idx="10053">
                  <c:v>202723</c:v>
                </c:pt>
                <c:pt idx="10054">
                  <c:v>203000</c:v>
                </c:pt>
                <c:pt idx="10055">
                  <c:v>203600</c:v>
                </c:pt>
                <c:pt idx="10056">
                  <c:v>203674</c:v>
                </c:pt>
                <c:pt idx="10057">
                  <c:v>204000</c:v>
                </c:pt>
                <c:pt idx="10058">
                  <c:v>205000</c:v>
                </c:pt>
                <c:pt idx="10059">
                  <c:v>205600</c:v>
                </c:pt>
                <c:pt idx="10060">
                  <c:v>207700</c:v>
                </c:pt>
                <c:pt idx="10061">
                  <c:v>207900</c:v>
                </c:pt>
                <c:pt idx="10062">
                  <c:v>208200</c:v>
                </c:pt>
                <c:pt idx="10063">
                  <c:v>208800</c:v>
                </c:pt>
                <c:pt idx="10064">
                  <c:v>209000</c:v>
                </c:pt>
                <c:pt idx="10065">
                  <c:v>209600</c:v>
                </c:pt>
                <c:pt idx="10066">
                  <c:v>210700</c:v>
                </c:pt>
                <c:pt idx="10067">
                  <c:v>210900</c:v>
                </c:pt>
                <c:pt idx="10068">
                  <c:v>212000</c:v>
                </c:pt>
                <c:pt idx="10069">
                  <c:v>212240</c:v>
                </c:pt>
                <c:pt idx="10070">
                  <c:v>212800</c:v>
                </c:pt>
                <c:pt idx="10071">
                  <c:v>214500</c:v>
                </c:pt>
                <c:pt idx="10072">
                  <c:v>214600</c:v>
                </c:pt>
                <c:pt idx="10073">
                  <c:v>215000</c:v>
                </c:pt>
                <c:pt idx="10074">
                  <c:v>215250</c:v>
                </c:pt>
                <c:pt idx="10075">
                  <c:v>216400</c:v>
                </c:pt>
                <c:pt idx="10076">
                  <c:v>216495</c:v>
                </c:pt>
                <c:pt idx="10077">
                  <c:v>217550</c:v>
                </c:pt>
                <c:pt idx="10078">
                  <c:v>217900</c:v>
                </c:pt>
                <c:pt idx="10079">
                  <c:v>218400</c:v>
                </c:pt>
                <c:pt idx="10080">
                  <c:v>218500</c:v>
                </c:pt>
                <c:pt idx="10081">
                  <c:v>219780</c:v>
                </c:pt>
                <c:pt idx="10082">
                  <c:v>221995</c:v>
                </c:pt>
                <c:pt idx="10083">
                  <c:v>222000</c:v>
                </c:pt>
                <c:pt idx="10084">
                  <c:v>222300</c:v>
                </c:pt>
                <c:pt idx="10085">
                  <c:v>222700</c:v>
                </c:pt>
                <c:pt idx="10086">
                  <c:v>223654</c:v>
                </c:pt>
                <c:pt idx="10087">
                  <c:v>224500</c:v>
                </c:pt>
                <c:pt idx="10088">
                  <c:v>224650</c:v>
                </c:pt>
                <c:pt idx="10089">
                  <c:v>227300</c:v>
                </c:pt>
                <c:pt idx="10090">
                  <c:v>228000</c:v>
                </c:pt>
                <c:pt idx="10091">
                  <c:v>229100</c:v>
                </c:pt>
                <c:pt idx="10092">
                  <c:v>229500</c:v>
                </c:pt>
                <c:pt idx="10093">
                  <c:v>230300</c:v>
                </c:pt>
                <c:pt idx="10094">
                  <c:v>230900</c:v>
                </c:pt>
                <c:pt idx="10095">
                  <c:v>231260</c:v>
                </c:pt>
                <c:pt idx="10096">
                  <c:v>231400</c:v>
                </c:pt>
                <c:pt idx="10097">
                  <c:v>231800</c:v>
                </c:pt>
                <c:pt idx="10098">
                  <c:v>232550</c:v>
                </c:pt>
                <c:pt idx="10099">
                  <c:v>234050</c:v>
                </c:pt>
                <c:pt idx="10100">
                  <c:v>234260</c:v>
                </c:pt>
                <c:pt idx="10101">
                  <c:v>236100</c:v>
                </c:pt>
                <c:pt idx="10102">
                  <c:v>237250</c:v>
                </c:pt>
                <c:pt idx="10103">
                  <c:v>238500</c:v>
                </c:pt>
                <c:pt idx="10104">
                  <c:v>238600</c:v>
                </c:pt>
                <c:pt idx="10105">
                  <c:v>238900</c:v>
                </c:pt>
                <c:pt idx="10106">
                  <c:v>239000</c:v>
                </c:pt>
                <c:pt idx="10107">
                  <c:v>239400</c:v>
                </c:pt>
                <c:pt idx="10108">
                  <c:v>241000</c:v>
                </c:pt>
                <c:pt idx="10109">
                  <c:v>241450</c:v>
                </c:pt>
                <c:pt idx="10110">
                  <c:v>244500</c:v>
                </c:pt>
                <c:pt idx="10111">
                  <c:v>244600</c:v>
                </c:pt>
                <c:pt idx="10112">
                  <c:v>245000</c:v>
                </c:pt>
                <c:pt idx="10113">
                  <c:v>245400</c:v>
                </c:pt>
                <c:pt idx="10114">
                  <c:v>246500</c:v>
                </c:pt>
                <c:pt idx="10115">
                  <c:v>250900</c:v>
                </c:pt>
                <c:pt idx="10116">
                  <c:v>252800</c:v>
                </c:pt>
                <c:pt idx="10117">
                  <c:v>253550</c:v>
                </c:pt>
                <c:pt idx="10118">
                  <c:v>255000</c:v>
                </c:pt>
                <c:pt idx="10119">
                  <c:v>260000</c:v>
                </c:pt>
                <c:pt idx="10120">
                  <c:v>262000</c:v>
                </c:pt>
                <c:pt idx="10121">
                  <c:v>262350</c:v>
                </c:pt>
                <c:pt idx="10122">
                  <c:v>262450</c:v>
                </c:pt>
                <c:pt idx="10123">
                  <c:v>263200</c:v>
                </c:pt>
                <c:pt idx="10124">
                  <c:v>263400</c:v>
                </c:pt>
                <c:pt idx="10125">
                  <c:v>263900</c:v>
                </c:pt>
                <c:pt idx="10126">
                  <c:v>264300</c:v>
                </c:pt>
                <c:pt idx="10127">
                  <c:v>266000</c:v>
                </c:pt>
                <c:pt idx="10128">
                  <c:v>266325</c:v>
                </c:pt>
                <c:pt idx="10129">
                  <c:v>267000</c:v>
                </c:pt>
                <c:pt idx="10130">
                  <c:v>268660</c:v>
                </c:pt>
                <c:pt idx="10131">
                  <c:v>269000</c:v>
                </c:pt>
                <c:pt idx="10132">
                  <c:v>272700</c:v>
                </c:pt>
                <c:pt idx="10133">
                  <c:v>274390</c:v>
                </c:pt>
                <c:pt idx="10134">
                  <c:v>275461</c:v>
                </c:pt>
                <c:pt idx="10135">
                  <c:v>279500</c:v>
                </c:pt>
                <c:pt idx="10136">
                  <c:v>279995</c:v>
                </c:pt>
                <c:pt idx="10137">
                  <c:v>280400</c:v>
                </c:pt>
                <c:pt idx="10138">
                  <c:v>280900</c:v>
                </c:pt>
                <c:pt idx="10139">
                  <c:v>281048</c:v>
                </c:pt>
                <c:pt idx="10140">
                  <c:v>282295</c:v>
                </c:pt>
                <c:pt idx="10141">
                  <c:v>283295</c:v>
                </c:pt>
                <c:pt idx="10142">
                  <c:v>284576</c:v>
                </c:pt>
                <c:pt idx="10143">
                  <c:v>284745</c:v>
                </c:pt>
                <c:pt idx="10144">
                  <c:v>284900</c:v>
                </c:pt>
                <c:pt idx="10145">
                  <c:v>285000</c:v>
                </c:pt>
                <c:pt idx="10146">
                  <c:v>286750</c:v>
                </c:pt>
                <c:pt idx="10147">
                  <c:v>287650</c:v>
                </c:pt>
                <c:pt idx="10148">
                  <c:v>288990</c:v>
                </c:pt>
                <c:pt idx="10149">
                  <c:v>290000</c:v>
                </c:pt>
                <c:pt idx="10150">
                  <c:v>290461</c:v>
                </c:pt>
                <c:pt idx="10151">
                  <c:v>291900</c:v>
                </c:pt>
                <c:pt idx="10152">
                  <c:v>293200</c:v>
                </c:pt>
                <c:pt idx="10153">
                  <c:v>294025</c:v>
                </c:pt>
                <c:pt idx="10154">
                  <c:v>294950</c:v>
                </c:pt>
                <c:pt idx="10155">
                  <c:v>295850</c:v>
                </c:pt>
                <c:pt idx="10156">
                  <c:v>295987</c:v>
                </c:pt>
                <c:pt idx="10157">
                  <c:v>296000</c:v>
                </c:pt>
                <c:pt idx="10158">
                  <c:v>296175</c:v>
                </c:pt>
                <c:pt idx="10159">
                  <c:v>296295</c:v>
                </c:pt>
                <c:pt idx="10160">
                  <c:v>298000</c:v>
                </c:pt>
                <c:pt idx="10161">
                  <c:v>298900</c:v>
                </c:pt>
                <c:pt idx="10162">
                  <c:v>299000</c:v>
                </c:pt>
                <c:pt idx="10163">
                  <c:v>301295</c:v>
                </c:pt>
                <c:pt idx="10164">
                  <c:v>302695</c:v>
                </c:pt>
                <c:pt idx="10165">
                  <c:v>303300</c:v>
                </c:pt>
                <c:pt idx="10166">
                  <c:v>303700</c:v>
                </c:pt>
                <c:pt idx="10167">
                  <c:v>304350</c:v>
                </c:pt>
                <c:pt idx="10168">
                  <c:v>304670</c:v>
                </c:pt>
                <c:pt idx="10169">
                  <c:v>305650</c:v>
                </c:pt>
                <c:pt idx="10170">
                  <c:v>308859</c:v>
                </c:pt>
                <c:pt idx="10171">
                  <c:v>308990</c:v>
                </c:pt>
                <c:pt idx="10172">
                  <c:v>311900</c:v>
                </c:pt>
                <c:pt idx="10173">
                  <c:v>312950</c:v>
                </c:pt>
                <c:pt idx="10174">
                  <c:v>318990</c:v>
                </c:pt>
                <c:pt idx="10175">
                  <c:v>319400</c:v>
                </c:pt>
                <c:pt idx="10176">
                  <c:v>320000</c:v>
                </c:pt>
                <c:pt idx="10177">
                  <c:v>320500</c:v>
                </c:pt>
                <c:pt idx="10178">
                  <c:v>320695</c:v>
                </c:pt>
                <c:pt idx="10179">
                  <c:v>322600</c:v>
                </c:pt>
                <c:pt idx="10180">
                  <c:v>325000</c:v>
                </c:pt>
                <c:pt idx="10181">
                  <c:v>328750</c:v>
                </c:pt>
                <c:pt idx="10182">
                  <c:v>328990</c:v>
                </c:pt>
                <c:pt idx="10183">
                  <c:v>329325</c:v>
                </c:pt>
                <c:pt idx="10184">
                  <c:v>333350</c:v>
                </c:pt>
                <c:pt idx="10185">
                  <c:v>335000</c:v>
                </c:pt>
                <c:pt idx="10186">
                  <c:v>335600</c:v>
                </c:pt>
                <c:pt idx="10187">
                  <c:v>340000</c:v>
                </c:pt>
                <c:pt idx="10188">
                  <c:v>345900</c:v>
                </c:pt>
                <c:pt idx="10189">
                  <c:v>346300</c:v>
                </c:pt>
                <c:pt idx="10190">
                  <c:v>361500</c:v>
                </c:pt>
                <c:pt idx="10191">
                  <c:v>363730</c:v>
                </c:pt>
                <c:pt idx="10192">
                  <c:v>380000</c:v>
                </c:pt>
                <c:pt idx="10193">
                  <c:v>385500</c:v>
                </c:pt>
                <c:pt idx="10194">
                  <c:v>389995</c:v>
                </c:pt>
                <c:pt idx="10195">
                  <c:v>397500</c:v>
                </c:pt>
                <c:pt idx="10196">
                  <c:v>399500</c:v>
                </c:pt>
                <c:pt idx="10197">
                  <c:v>400000</c:v>
                </c:pt>
                <c:pt idx="10198">
                  <c:v>403000</c:v>
                </c:pt>
                <c:pt idx="10199">
                  <c:v>407000</c:v>
                </c:pt>
                <c:pt idx="10200">
                  <c:v>408000</c:v>
                </c:pt>
                <c:pt idx="10201">
                  <c:v>415000</c:v>
                </c:pt>
                <c:pt idx="10202">
                  <c:v>416300</c:v>
                </c:pt>
                <c:pt idx="10203">
                  <c:v>417650</c:v>
                </c:pt>
                <c:pt idx="10204">
                  <c:v>417825</c:v>
                </c:pt>
                <c:pt idx="10205">
                  <c:v>423000</c:v>
                </c:pt>
                <c:pt idx="10206">
                  <c:v>429295</c:v>
                </c:pt>
                <c:pt idx="10207">
                  <c:v>433550</c:v>
                </c:pt>
                <c:pt idx="10208">
                  <c:v>438325</c:v>
                </c:pt>
                <c:pt idx="10209">
                  <c:v>441600</c:v>
                </c:pt>
                <c:pt idx="10210">
                  <c:v>443000</c:v>
                </c:pt>
                <c:pt idx="10211">
                  <c:v>443800</c:v>
                </c:pt>
                <c:pt idx="10212">
                  <c:v>449525</c:v>
                </c:pt>
                <c:pt idx="10213">
                  <c:v>450000</c:v>
                </c:pt>
                <c:pt idx="10214">
                  <c:v>460247</c:v>
                </c:pt>
                <c:pt idx="10215">
                  <c:v>460600</c:v>
                </c:pt>
                <c:pt idx="10216">
                  <c:v>469900</c:v>
                </c:pt>
                <c:pt idx="10217">
                  <c:v>470295</c:v>
                </c:pt>
                <c:pt idx="10218">
                  <c:v>474600</c:v>
                </c:pt>
                <c:pt idx="10219">
                  <c:v>474990</c:v>
                </c:pt>
                <c:pt idx="10220">
                  <c:v>479775</c:v>
                </c:pt>
                <c:pt idx="10221">
                  <c:v>480175</c:v>
                </c:pt>
                <c:pt idx="10222">
                  <c:v>490700</c:v>
                </c:pt>
                <c:pt idx="10223">
                  <c:v>492000</c:v>
                </c:pt>
                <c:pt idx="10224">
                  <c:v>492425</c:v>
                </c:pt>
                <c:pt idx="10225">
                  <c:v>497650</c:v>
                </c:pt>
                <c:pt idx="10226">
                  <c:v>535500</c:v>
                </c:pt>
                <c:pt idx="10227">
                  <c:v>548800</c:v>
                </c:pt>
              </c:strCache>
            </c:strRef>
          </c:cat>
          <c:val>
            <c:numRef>
              <c:f>CENY!$B$3:$B$10231</c:f>
              <c:numCache>
                <c:formatCode>General</c:formatCode>
                <c:ptCount val="102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3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3</c:v>
                </c:pt>
                <c:pt idx="98">
                  <c:v>2</c:v>
                </c:pt>
                <c:pt idx="99">
                  <c:v>7</c:v>
                </c:pt>
                <c:pt idx="100">
                  <c:v>1</c:v>
                </c:pt>
                <c:pt idx="101">
                  <c:v>1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1</c:v>
                </c:pt>
                <c:pt idx="114">
                  <c:v>2</c:v>
                </c:pt>
                <c:pt idx="115">
                  <c:v>1</c:v>
                </c:pt>
                <c:pt idx="116">
                  <c:v>2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3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2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4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2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3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3</c:v>
                </c:pt>
                <c:pt idx="193">
                  <c:v>1</c:v>
                </c:pt>
                <c:pt idx="194">
                  <c:v>3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2</c:v>
                </c:pt>
                <c:pt idx="200">
                  <c:v>1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3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2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2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2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2</c:v>
                </c:pt>
                <c:pt idx="244">
                  <c:v>8</c:v>
                </c:pt>
                <c:pt idx="245">
                  <c:v>2</c:v>
                </c:pt>
                <c:pt idx="246">
                  <c:v>1</c:v>
                </c:pt>
                <c:pt idx="247">
                  <c:v>1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4</c:v>
                </c:pt>
                <c:pt idx="258">
                  <c:v>1</c:v>
                </c:pt>
                <c:pt idx="259">
                  <c:v>1</c:v>
                </c:pt>
                <c:pt idx="260">
                  <c:v>2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2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3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2</c:v>
                </c:pt>
                <c:pt idx="277">
                  <c:v>3</c:v>
                </c:pt>
                <c:pt idx="278">
                  <c:v>1</c:v>
                </c:pt>
                <c:pt idx="279">
                  <c:v>1</c:v>
                </c:pt>
                <c:pt idx="280">
                  <c:v>2</c:v>
                </c:pt>
                <c:pt idx="281">
                  <c:v>1</c:v>
                </c:pt>
                <c:pt idx="282">
                  <c:v>2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2</c:v>
                </c:pt>
                <c:pt idx="289">
                  <c:v>1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7</c:v>
                </c:pt>
                <c:pt idx="299">
                  <c:v>1</c:v>
                </c:pt>
                <c:pt idx="300">
                  <c:v>2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2</c:v>
                </c:pt>
                <c:pt idx="306">
                  <c:v>4</c:v>
                </c:pt>
                <c:pt idx="307">
                  <c:v>2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3</c:v>
                </c:pt>
                <c:pt idx="314">
                  <c:v>2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2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2</c:v>
                </c:pt>
                <c:pt idx="343">
                  <c:v>3</c:v>
                </c:pt>
                <c:pt idx="344">
                  <c:v>1</c:v>
                </c:pt>
                <c:pt idx="345">
                  <c:v>2</c:v>
                </c:pt>
                <c:pt idx="346">
                  <c:v>1</c:v>
                </c:pt>
                <c:pt idx="347">
                  <c:v>1</c:v>
                </c:pt>
                <c:pt idx="348">
                  <c:v>2</c:v>
                </c:pt>
                <c:pt idx="349">
                  <c:v>4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2</c:v>
                </c:pt>
                <c:pt idx="355">
                  <c:v>1</c:v>
                </c:pt>
                <c:pt idx="356">
                  <c:v>1</c:v>
                </c:pt>
                <c:pt idx="357">
                  <c:v>5</c:v>
                </c:pt>
                <c:pt idx="358">
                  <c:v>3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2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3</c:v>
                </c:pt>
                <c:pt idx="373">
                  <c:v>1</c:v>
                </c:pt>
                <c:pt idx="374">
                  <c:v>4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2</c:v>
                </c:pt>
                <c:pt idx="381">
                  <c:v>3</c:v>
                </c:pt>
                <c:pt idx="382">
                  <c:v>2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1</c:v>
                </c:pt>
                <c:pt idx="387">
                  <c:v>2</c:v>
                </c:pt>
                <c:pt idx="388">
                  <c:v>2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3</c:v>
                </c:pt>
                <c:pt idx="402">
                  <c:v>1</c:v>
                </c:pt>
                <c:pt idx="403">
                  <c:v>3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2</c:v>
                </c:pt>
                <c:pt idx="419">
                  <c:v>2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2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4</c:v>
                </c:pt>
                <c:pt idx="434">
                  <c:v>1</c:v>
                </c:pt>
                <c:pt idx="435">
                  <c:v>2</c:v>
                </c:pt>
                <c:pt idx="436">
                  <c:v>2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3</c:v>
                </c:pt>
                <c:pt idx="442">
                  <c:v>2</c:v>
                </c:pt>
                <c:pt idx="443">
                  <c:v>2</c:v>
                </c:pt>
                <c:pt idx="444">
                  <c:v>1</c:v>
                </c:pt>
                <c:pt idx="445">
                  <c:v>1</c:v>
                </c:pt>
                <c:pt idx="446">
                  <c:v>2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3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2</c:v>
                </c:pt>
                <c:pt idx="455">
                  <c:v>1</c:v>
                </c:pt>
                <c:pt idx="456">
                  <c:v>2</c:v>
                </c:pt>
                <c:pt idx="457">
                  <c:v>3</c:v>
                </c:pt>
                <c:pt idx="458">
                  <c:v>3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4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2</c:v>
                </c:pt>
                <c:pt idx="478">
                  <c:v>5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2</c:v>
                </c:pt>
                <c:pt idx="485">
                  <c:v>8</c:v>
                </c:pt>
                <c:pt idx="486">
                  <c:v>1</c:v>
                </c:pt>
                <c:pt idx="487">
                  <c:v>1</c:v>
                </c:pt>
                <c:pt idx="488">
                  <c:v>2</c:v>
                </c:pt>
                <c:pt idx="489">
                  <c:v>1</c:v>
                </c:pt>
                <c:pt idx="490">
                  <c:v>2</c:v>
                </c:pt>
                <c:pt idx="491">
                  <c:v>3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3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4</c:v>
                </c:pt>
                <c:pt idx="501">
                  <c:v>4</c:v>
                </c:pt>
                <c:pt idx="502">
                  <c:v>3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3</c:v>
                </c:pt>
                <c:pt idx="507">
                  <c:v>1</c:v>
                </c:pt>
                <c:pt idx="508">
                  <c:v>4</c:v>
                </c:pt>
                <c:pt idx="509">
                  <c:v>4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2</c:v>
                </c:pt>
                <c:pt idx="514">
                  <c:v>2</c:v>
                </c:pt>
                <c:pt idx="515">
                  <c:v>1</c:v>
                </c:pt>
                <c:pt idx="516">
                  <c:v>3</c:v>
                </c:pt>
                <c:pt idx="517">
                  <c:v>1</c:v>
                </c:pt>
                <c:pt idx="518">
                  <c:v>4</c:v>
                </c:pt>
                <c:pt idx="519">
                  <c:v>1</c:v>
                </c:pt>
                <c:pt idx="520">
                  <c:v>2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2</c:v>
                </c:pt>
                <c:pt idx="527">
                  <c:v>1</c:v>
                </c:pt>
                <c:pt idx="528">
                  <c:v>1</c:v>
                </c:pt>
                <c:pt idx="529">
                  <c:v>2</c:v>
                </c:pt>
                <c:pt idx="530">
                  <c:v>4</c:v>
                </c:pt>
                <c:pt idx="531">
                  <c:v>1</c:v>
                </c:pt>
                <c:pt idx="532">
                  <c:v>2</c:v>
                </c:pt>
                <c:pt idx="533">
                  <c:v>2</c:v>
                </c:pt>
                <c:pt idx="534">
                  <c:v>7</c:v>
                </c:pt>
                <c:pt idx="535">
                  <c:v>3</c:v>
                </c:pt>
                <c:pt idx="536">
                  <c:v>2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2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2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2</c:v>
                </c:pt>
                <c:pt idx="558">
                  <c:v>1</c:v>
                </c:pt>
                <c:pt idx="559">
                  <c:v>1</c:v>
                </c:pt>
                <c:pt idx="560">
                  <c:v>2</c:v>
                </c:pt>
                <c:pt idx="561">
                  <c:v>1</c:v>
                </c:pt>
                <c:pt idx="562">
                  <c:v>1</c:v>
                </c:pt>
                <c:pt idx="563">
                  <c:v>3</c:v>
                </c:pt>
                <c:pt idx="564">
                  <c:v>1</c:v>
                </c:pt>
                <c:pt idx="565">
                  <c:v>2</c:v>
                </c:pt>
                <c:pt idx="566">
                  <c:v>5</c:v>
                </c:pt>
                <c:pt idx="567">
                  <c:v>2</c:v>
                </c:pt>
                <c:pt idx="568">
                  <c:v>4</c:v>
                </c:pt>
                <c:pt idx="569">
                  <c:v>1</c:v>
                </c:pt>
                <c:pt idx="570">
                  <c:v>3</c:v>
                </c:pt>
                <c:pt idx="571">
                  <c:v>2</c:v>
                </c:pt>
                <c:pt idx="572">
                  <c:v>1</c:v>
                </c:pt>
                <c:pt idx="573">
                  <c:v>2</c:v>
                </c:pt>
                <c:pt idx="574">
                  <c:v>2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2</c:v>
                </c:pt>
                <c:pt idx="583">
                  <c:v>4</c:v>
                </c:pt>
                <c:pt idx="584">
                  <c:v>1</c:v>
                </c:pt>
                <c:pt idx="585">
                  <c:v>2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2</c:v>
                </c:pt>
                <c:pt idx="591">
                  <c:v>1</c:v>
                </c:pt>
                <c:pt idx="592">
                  <c:v>1</c:v>
                </c:pt>
                <c:pt idx="593">
                  <c:v>2</c:v>
                </c:pt>
                <c:pt idx="594">
                  <c:v>4</c:v>
                </c:pt>
                <c:pt idx="595">
                  <c:v>3</c:v>
                </c:pt>
                <c:pt idx="596">
                  <c:v>2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3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3</c:v>
                </c:pt>
                <c:pt idx="609">
                  <c:v>5</c:v>
                </c:pt>
                <c:pt idx="610">
                  <c:v>2</c:v>
                </c:pt>
                <c:pt idx="611">
                  <c:v>2</c:v>
                </c:pt>
                <c:pt idx="612">
                  <c:v>1</c:v>
                </c:pt>
                <c:pt idx="613">
                  <c:v>2</c:v>
                </c:pt>
                <c:pt idx="614">
                  <c:v>3</c:v>
                </c:pt>
                <c:pt idx="615">
                  <c:v>1</c:v>
                </c:pt>
                <c:pt idx="616">
                  <c:v>3</c:v>
                </c:pt>
                <c:pt idx="617">
                  <c:v>5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2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7</c:v>
                </c:pt>
                <c:pt idx="627">
                  <c:v>4</c:v>
                </c:pt>
                <c:pt idx="628">
                  <c:v>6</c:v>
                </c:pt>
                <c:pt idx="629">
                  <c:v>2</c:v>
                </c:pt>
                <c:pt idx="630">
                  <c:v>1</c:v>
                </c:pt>
                <c:pt idx="631">
                  <c:v>1</c:v>
                </c:pt>
                <c:pt idx="632">
                  <c:v>2</c:v>
                </c:pt>
                <c:pt idx="633">
                  <c:v>2</c:v>
                </c:pt>
                <c:pt idx="634">
                  <c:v>1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2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3</c:v>
                </c:pt>
                <c:pt idx="648">
                  <c:v>4</c:v>
                </c:pt>
                <c:pt idx="649">
                  <c:v>1</c:v>
                </c:pt>
                <c:pt idx="650">
                  <c:v>1</c:v>
                </c:pt>
                <c:pt idx="651">
                  <c:v>3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4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2</c:v>
                </c:pt>
                <c:pt idx="665">
                  <c:v>1</c:v>
                </c:pt>
                <c:pt idx="666">
                  <c:v>1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3</c:v>
                </c:pt>
                <c:pt idx="671">
                  <c:v>2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2</c:v>
                </c:pt>
                <c:pt idx="680">
                  <c:v>1</c:v>
                </c:pt>
                <c:pt idx="681">
                  <c:v>4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3</c:v>
                </c:pt>
                <c:pt idx="687">
                  <c:v>2</c:v>
                </c:pt>
                <c:pt idx="688">
                  <c:v>1</c:v>
                </c:pt>
                <c:pt idx="689">
                  <c:v>2</c:v>
                </c:pt>
                <c:pt idx="690">
                  <c:v>2</c:v>
                </c:pt>
                <c:pt idx="691">
                  <c:v>1</c:v>
                </c:pt>
                <c:pt idx="692">
                  <c:v>1</c:v>
                </c:pt>
                <c:pt idx="693">
                  <c:v>2</c:v>
                </c:pt>
                <c:pt idx="694">
                  <c:v>2</c:v>
                </c:pt>
                <c:pt idx="695">
                  <c:v>1</c:v>
                </c:pt>
                <c:pt idx="696">
                  <c:v>1</c:v>
                </c:pt>
                <c:pt idx="697">
                  <c:v>2</c:v>
                </c:pt>
                <c:pt idx="698">
                  <c:v>1</c:v>
                </c:pt>
                <c:pt idx="699">
                  <c:v>1</c:v>
                </c:pt>
                <c:pt idx="700">
                  <c:v>2</c:v>
                </c:pt>
                <c:pt idx="701">
                  <c:v>2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3</c:v>
                </c:pt>
                <c:pt idx="709">
                  <c:v>2</c:v>
                </c:pt>
                <c:pt idx="710">
                  <c:v>4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3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7</c:v>
                </c:pt>
                <c:pt idx="721">
                  <c:v>1</c:v>
                </c:pt>
                <c:pt idx="722">
                  <c:v>5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5</c:v>
                </c:pt>
                <c:pt idx="734">
                  <c:v>3</c:v>
                </c:pt>
                <c:pt idx="735">
                  <c:v>1</c:v>
                </c:pt>
                <c:pt idx="736">
                  <c:v>1</c:v>
                </c:pt>
                <c:pt idx="737">
                  <c:v>2</c:v>
                </c:pt>
                <c:pt idx="738">
                  <c:v>2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2</c:v>
                </c:pt>
                <c:pt idx="743">
                  <c:v>1</c:v>
                </c:pt>
                <c:pt idx="744">
                  <c:v>1</c:v>
                </c:pt>
                <c:pt idx="745">
                  <c:v>5</c:v>
                </c:pt>
                <c:pt idx="746">
                  <c:v>1</c:v>
                </c:pt>
                <c:pt idx="747">
                  <c:v>5</c:v>
                </c:pt>
                <c:pt idx="748">
                  <c:v>2</c:v>
                </c:pt>
                <c:pt idx="749">
                  <c:v>3</c:v>
                </c:pt>
                <c:pt idx="750">
                  <c:v>2</c:v>
                </c:pt>
                <c:pt idx="751">
                  <c:v>1</c:v>
                </c:pt>
                <c:pt idx="752">
                  <c:v>1</c:v>
                </c:pt>
                <c:pt idx="753">
                  <c:v>4</c:v>
                </c:pt>
                <c:pt idx="754">
                  <c:v>4</c:v>
                </c:pt>
                <c:pt idx="755">
                  <c:v>3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3</c:v>
                </c:pt>
                <c:pt idx="760">
                  <c:v>1</c:v>
                </c:pt>
                <c:pt idx="761">
                  <c:v>2</c:v>
                </c:pt>
                <c:pt idx="762">
                  <c:v>2</c:v>
                </c:pt>
                <c:pt idx="763">
                  <c:v>1</c:v>
                </c:pt>
                <c:pt idx="764">
                  <c:v>1</c:v>
                </c:pt>
                <c:pt idx="765">
                  <c:v>3</c:v>
                </c:pt>
                <c:pt idx="766">
                  <c:v>5</c:v>
                </c:pt>
                <c:pt idx="767">
                  <c:v>2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4</c:v>
                </c:pt>
                <c:pt idx="772">
                  <c:v>3</c:v>
                </c:pt>
                <c:pt idx="773">
                  <c:v>3</c:v>
                </c:pt>
                <c:pt idx="774">
                  <c:v>1</c:v>
                </c:pt>
                <c:pt idx="775">
                  <c:v>2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3</c:v>
                </c:pt>
                <c:pt idx="783">
                  <c:v>6</c:v>
                </c:pt>
                <c:pt idx="784">
                  <c:v>5</c:v>
                </c:pt>
                <c:pt idx="785">
                  <c:v>2</c:v>
                </c:pt>
                <c:pt idx="786">
                  <c:v>2</c:v>
                </c:pt>
                <c:pt idx="787">
                  <c:v>1</c:v>
                </c:pt>
                <c:pt idx="788">
                  <c:v>3</c:v>
                </c:pt>
                <c:pt idx="789">
                  <c:v>1</c:v>
                </c:pt>
                <c:pt idx="790">
                  <c:v>2</c:v>
                </c:pt>
                <c:pt idx="791">
                  <c:v>1</c:v>
                </c:pt>
                <c:pt idx="792">
                  <c:v>2</c:v>
                </c:pt>
                <c:pt idx="793">
                  <c:v>4</c:v>
                </c:pt>
                <c:pt idx="794">
                  <c:v>3</c:v>
                </c:pt>
                <c:pt idx="795">
                  <c:v>6</c:v>
                </c:pt>
                <c:pt idx="796">
                  <c:v>2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2</c:v>
                </c:pt>
                <c:pt idx="801">
                  <c:v>1</c:v>
                </c:pt>
                <c:pt idx="802">
                  <c:v>2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1</c:v>
                </c:pt>
                <c:pt idx="807">
                  <c:v>7</c:v>
                </c:pt>
                <c:pt idx="808">
                  <c:v>2</c:v>
                </c:pt>
                <c:pt idx="809">
                  <c:v>4</c:v>
                </c:pt>
                <c:pt idx="810">
                  <c:v>1</c:v>
                </c:pt>
                <c:pt idx="811">
                  <c:v>3</c:v>
                </c:pt>
                <c:pt idx="812">
                  <c:v>4</c:v>
                </c:pt>
                <c:pt idx="813">
                  <c:v>1</c:v>
                </c:pt>
                <c:pt idx="814">
                  <c:v>1</c:v>
                </c:pt>
                <c:pt idx="815">
                  <c:v>2</c:v>
                </c:pt>
                <c:pt idx="816">
                  <c:v>2</c:v>
                </c:pt>
                <c:pt idx="817">
                  <c:v>1</c:v>
                </c:pt>
                <c:pt idx="818">
                  <c:v>1</c:v>
                </c:pt>
                <c:pt idx="819">
                  <c:v>3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2</c:v>
                </c:pt>
                <c:pt idx="830">
                  <c:v>3</c:v>
                </c:pt>
                <c:pt idx="831">
                  <c:v>1</c:v>
                </c:pt>
                <c:pt idx="832">
                  <c:v>4</c:v>
                </c:pt>
                <c:pt idx="833">
                  <c:v>6</c:v>
                </c:pt>
                <c:pt idx="834">
                  <c:v>1</c:v>
                </c:pt>
                <c:pt idx="835">
                  <c:v>4</c:v>
                </c:pt>
                <c:pt idx="836">
                  <c:v>10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2</c:v>
                </c:pt>
                <c:pt idx="841">
                  <c:v>3</c:v>
                </c:pt>
                <c:pt idx="842">
                  <c:v>2</c:v>
                </c:pt>
                <c:pt idx="843">
                  <c:v>1</c:v>
                </c:pt>
                <c:pt idx="844">
                  <c:v>1</c:v>
                </c:pt>
                <c:pt idx="845">
                  <c:v>3</c:v>
                </c:pt>
                <c:pt idx="846">
                  <c:v>4</c:v>
                </c:pt>
                <c:pt idx="847">
                  <c:v>1</c:v>
                </c:pt>
                <c:pt idx="848">
                  <c:v>5</c:v>
                </c:pt>
                <c:pt idx="849">
                  <c:v>1</c:v>
                </c:pt>
                <c:pt idx="850">
                  <c:v>5</c:v>
                </c:pt>
                <c:pt idx="851">
                  <c:v>2</c:v>
                </c:pt>
                <c:pt idx="852">
                  <c:v>3</c:v>
                </c:pt>
                <c:pt idx="853">
                  <c:v>1</c:v>
                </c:pt>
                <c:pt idx="854">
                  <c:v>1</c:v>
                </c:pt>
                <c:pt idx="855">
                  <c:v>8</c:v>
                </c:pt>
                <c:pt idx="856">
                  <c:v>7</c:v>
                </c:pt>
                <c:pt idx="857">
                  <c:v>10</c:v>
                </c:pt>
                <c:pt idx="858">
                  <c:v>1</c:v>
                </c:pt>
                <c:pt idx="859">
                  <c:v>1</c:v>
                </c:pt>
                <c:pt idx="860">
                  <c:v>3</c:v>
                </c:pt>
                <c:pt idx="861">
                  <c:v>1</c:v>
                </c:pt>
                <c:pt idx="862">
                  <c:v>3</c:v>
                </c:pt>
                <c:pt idx="863">
                  <c:v>2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2</c:v>
                </c:pt>
                <c:pt idx="869">
                  <c:v>2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2</c:v>
                </c:pt>
                <c:pt idx="878">
                  <c:v>5</c:v>
                </c:pt>
                <c:pt idx="879">
                  <c:v>2</c:v>
                </c:pt>
                <c:pt idx="880">
                  <c:v>4</c:v>
                </c:pt>
                <c:pt idx="881">
                  <c:v>1</c:v>
                </c:pt>
                <c:pt idx="882">
                  <c:v>1</c:v>
                </c:pt>
                <c:pt idx="883">
                  <c:v>5</c:v>
                </c:pt>
                <c:pt idx="884">
                  <c:v>1</c:v>
                </c:pt>
                <c:pt idx="885">
                  <c:v>1</c:v>
                </c:pt>
                <c:pt idx="886">
                  <c:v>4</c:v>
                </c:pt>
                <c:pt idx="887">
                  <c:v>3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4</c:v>
                </c:pt>
                <c:pt idx="892">
                  <c:v>1</c:v>
                </c:pt>
                <c:pt idx="893">
                  <c:v>2</c:v>
                </c:pt>
                <c:pt idx="894">
                  <c:v>1</c:v>
                </c:pt>
                <c:pt idx="895">
                  <c:v>4</c:v>
                </c:pt>
                <c:pt idx="896">
                  <c:v>2</c:v>
                </c:pt>
                <c:pt idx="897">
                  <c:v>4</c:v>
                </c:pt>
                <c:pt idx="898">
                  <c:v>1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3</c:v>
                </c:pt>
                <c:pt idx="904">
                  <c:v>1</c:v>
                </c:pt>
                <c:pt idx="905">
                  <c:v>2</c:v>
                </c:pt>
                <c:pt idx="906">
                  <c:v>8</c:v>
                </c:pt>
                <c:pt idx="907">
                  <c:v>3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5</c:v>
                </c:pt>
                <c:pt idx="915">
                  <c:v>1</c:v>
                </c:pt>
                <c:pt idx="916">
                  <c:v>1</c:v>
                </c:pt>
                <c:pt idx="917">
                  <c:v>4</c:v>
                </c:pt>
                <c:pt idx="918">
                  <c:v>3</c:v>
                </c:pt>
                <c:pt idx="919">
                  <c:v>1</c:v>
                </c:pt>
                <c:pt idx="920">
                  <c:v>2</c:v>
                </c:pt>
                <c:pt idx="921">
                  <c:v>2</c:v>
                </c:pt>
                <c:pt idx="922">
                  <c:v>1</c:v>
                </c:pt>
                <c:pt idx="923">
                  <c:v>1</c:v>
                </c:pt>
                <c:pt idx="924">
                  <c:v>5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2</c:v>
                </c:pt>
                <c:pt idx="930">
                  <c:v>5</c:v>
                </c:pt>
                <c:pt idx="931">
                  <c:v>1</c:v>
                </c:pt>
                <c:pt idx="932">
                  <c:v>3</c:v>
                </c:pt>
                <c:pt idx="933">
                  <c:v>4</c:v>
                </c:pt>
                <c:pt idx="934">
                  <c:v>1</c:v>
                </c:pt>
                <c:pt idx="935">
                  <c:v>1</c:v>
                </c:pt>
                <c:pt idx="936">
                  <c:v>3</c:v>
                </c:pt>
                <c:pt idx="937">
                  <c:v>2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5</c:v>
                </c:pt>
                <c:pt idx="944">
                  <c:v>3</c:v>
                </c:pt>
                <c:pt idx="945">
                  <c:v>8</c:v>
                </c:pt>
                <c:pt idx="946">
                  <c:v>2</c:v>
                </c:pt>
                <c:pt idx="947">
                  <c:v>3</c:v>
                </c:pt>
                <c:pt idx="948">
                  <c:v>1</c:v>
                </c:pt>
                <c:pt idx="949">
                  <c:v>4</c:v>
                </c:pt>
                <c:pt idx="950">
                  <c:v>1</c:v>
                </c:pt>
                <c:pt idx="951">
                  <c:v>2</c:v>
                </c:pt>
                <c:pt idx="952">
                  <c:v>1</c:v>
                </c:pt>
                <c:pt idx="953">
                  <c:v>2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2</c:v>
                </c:pt>
                <c:pt idx="959">
                  <c:v>3</c:v>
                </c:pt>
                <c:pt idx="960">
                  <c:v>2</c:v>
                </c:pt>
                <c:pt idx="961">
                  <c:v>1</c:v>
                </c:pt>
                <c:pt idx="962">
                  <c:v>2</c:v>
                </c:pt>
                <c:pt idx="963">
                  <c:v>2</c:v>
                </c:pt>
                <c:pt idx="964">
                  <c:v>1</c:v>
                </c:pt>
                <c:pt idx="965">
                  <c:v>3</c:v>
                </c:pt>
                <c:pt idx="966">
                  <c:v>3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2</c:v>
                </c:pt>
                <c:pt idx="971">
                  <c:v>3</c:v>
                </c:pt>
                <c:pt idx="972">
                  <c:v>3</c:v>
                </c:pt>
                <c:pt idx="973">
                  <c:v>5</c:v>
                </c:pt>
                <c:pt idx="974">
                  <c:v>2</c:v>
                </c:pt>
                <c:pt idx="975">
                  <c:v>1</c:v>
                </c:pt>
                <c:pt idx="976">
                  <c:v>1</c:v>
                </c:pt>
                <c:pt idx="977">
                  <c:v>2</c:v>
                </c:pt>
                <c:pt idx="978">
                  <c:v>3</c:v>
                </c:pt>
                <c:pt idx="979">
                  <c:v>1</c:v>
                </c:pt>
                <c:pt idx="980">
                  <c:v>1</c:v>
                </c:pt>
                <c:pt idx="981">
                  <c:v>2</c:v>
                </c:pt>
                <c:pt idx="982">
                  <c:v>4</c:v>
                </c:pt>
                <c:pt idx="983">
                  <c:v>1</c:v>
                </c:pt>
                <c:pt idx="984">
                  <c:v>5</c:v>
                </c:pt>
                <c:pt idx="985">
                  <c:v>4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2</c:v>
                </c:pt>
                <c:pt idx="990">
                  <c:v>2</c:v>
                </c:pt>
                <c:pt idx="991">
                  <c:v>1</c:v>
                </c:pt>
                <c:pt idx="992">
                  <c:v>3</c:v>
                </c:pt>
                <c:pt idx="993">
                  <c:v>1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5</c:v>
                </c:pt>
                <c:pt idx="998">
                  <c:v>1</c:v>
                </c:pt>
                <c:pt idx="999">
                  <c:v>1</c:v>
                </c:pt>
                <c:pt idx="1000">
                  <c:v>2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4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3</c:v>
                </c:pt>
                <c:pt idx="1010">
                  <c:v>2</c:v>
                </c:pt>
                <c:pt idx="1011">
                  <c:v>5</c:v>
                </c:pt>
                <c:pt idx="1012">
                  <c:v>1</c:v>
                </c:pt>
                <c:pt idx="1013">
                  <c:v>1</c:v>
                </c:pt>
                <c:pt idx="1014">
                  <c:v>2</c:v>
                </c:pt>
                <c:pt idx="1015">
                  <c:v>3</c:v>
                </c:pt>
                <c:pt idx="1016">
                  <c:v>4</c:v>
                </c:pt>
                <c:pt idx="1017">
                  <c:v>2</c:v>
                </c:pt>
                <c:pt idx="1018">
                  <c:v>2</c:v>
                </c:pt>
                <c:pt idx="1019">
                  <c:v>1</c:v>
                </c:pt>
                <c:pt idx="1020">
                  <c:v>3</c:v>
                </c:pt>
                <c:pt idx="1021">
                  <c:v>1</c:v>
                </c:pt>
                <c:pt idx="1022">
                  <c:v>1</c:v>
                </c:pt>
                <c:pt idx="1023">
                  <c:v>2</c:v>
                </c:pt>
                <c:pt idx="1024">
                  <c:v>1</c:v>
                </c:pt>
                <c:pt idx="1025">
                  <c:v>1</c:v>
                </c:pt>
                <c:pt idx="1026">
                  <c:v>9</c:v>
                </c:pt>
                <c:pt idx="1027">
                  <c:v>4</c:v>
                </c:pt>
                <c:pt idx="1028">
                  <c:v>3</c:v>
                </c:pt>
                <c:pt idx="1029">
                  <c:v>1</c:v>
                </c:pt>
                <c:pt idx="1030">
                  <c:v>3</c:v>
                </c:pt>
                <c:pt idx="1031">
                  <c:v>1</c:v>
                </c:pt>
                <c:pt idx="1032">
                  <c:v>2</c:v>
                </c:pt>
                <c:pt idx="1033">
                  <c:v>1</c:v>
                </c:pt>
                <c:pt idx="1034">
                  <c:v>1</c:v>
                </c:pt>
                <c:pt idx="1035">
                  <c:v>3</c:v>
                </c:pt>
                <c:pt idx="1036">
                  <c:v>3</c:v>
                </c:pt>
                <c:pt idx="1037">
                  <c:v>7</c:v>
                </c:pt>
                <c:pt idx="1038">
                  <c:v>4</c:v>
                </c:pt>
                <c:pt idx="1039">
                  <c:v>1</c:v>
                </c:pt>
                <c:pt idx="1040">
                  <c:v>2</c:v>
                </c:pt>
                <c:pt idx="1041">
                  <c:v>1</c:v>
                </c:pt>
                <c:pt idx="1042">
                  <c:v>1</c:v>
                </c:pt>
                <c:pt idx="1043">
                  <c:v>2</c:v>
                </c:pt>
                <c:pt idx="1044">
                  <c:v>2</c:v>
                </c:pt>
                <c:pt idx="1045">
                  <c:v>1</c:v>
                </c:pt>
                <c:pt idx="1046">
                  <c:v>6</c:v>
                </c:pt>
                <c:pt idx="1047">
                  <c:v>1</c:v>
                </c:pt>
                <c:pt idx="1048">
                  <c:v>1</c:v>
                </c:pt>
                <c:pt idx="1049">
                  <c:v>2</c:v>
                </c:pt>
                <c:pt idx="1050">
                  <c:v>4</c:v>
                </c:pt>
                <c:pt idx="1051">
                  <c:v>1</c:v>
                </c:pt>
                <c:pt idx="1052">
                  <c:v>3</c:v>
                </c:pt>
                <c:pt idx="1053">
                  <c:v>1</c:v>
                </c:pt>
                <c:pt idx="1054">
                  <c:v>2</c:v>
                </c:pt>
                <c:pt idx="1055">
                  <c:v>6</c:v>
                </c:pt>
                <c:pt idx="1056">
                  <c:v>1</c:v>
                </c:pt>
                <c:pt idx="1057">
                  <c:v>2</c:v>
                </c:pt>
                <c:pt idx="1058">
                  <c:v>1</c:v>
                </c:pt>
                <c:pt idx="1059">
                  <c:v>1</c:v>
                </c:pt>
                <c:pt idx="1060">
                  <c:v>4</c:v>
                </c:pt>
                <c:pt idx="1061">
                  <c:v>2</c:v>
                </c:pt>
                <c:pt idx="1062">
                  <c:v>1</c:v>
                </c:pt>
                <c:pt idx="1063">
                  <c:v>3</c:v>
                </c:pt>
                <c:pt idx="1064">
                  <c:v>3</c:v>
                </c:pt>
                <c:pt idx="1065">
                  <c:v>2</c:v>
                </c:pt>
                <c:pt idx="1066">
                  <c:v>4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3</c:v>
                </c:pt>
                <c:pt idx="1073">
                  <c:v>5</c:v>
                </c:pt>
                <c:pt idx="1074">
                  <c:v>2</c:v>
                </c:pt>
                <c:pt idx="1075">
                  <c:v>1</c:v>
                </c:pt>
                <c:pt idx="1076">
                  <c:v>4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2</c:v>
                </c:pt>
                <c:pt idx="1085">
                  <c:v>1</c:v>
                </c:pt>
                <c:pt idx="1086">
                  <c:v>2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3</c:v>
                </c:pt>
                <c:pt idx="1091">
                  <c:v>12</c:v>
                </c:pt>
                <c:pt idx="1092">
                  <c:v>2</c:v>
                </c:pt>
                <c:pt idx="1093">
                  <c:v>19</c:v>
                </c:pt>
                <c:pt idx="1094">
                  <c:v>1</c:v>
                </c:pt>
                <c:pt idx="1095">
                  <c:v>1</c:v>
                </c:pt>
                <c:pt idx="1096">
                  <c:v>2</c:v>
                </c:pt>
                <c:pt idx="1097">
                  <c:v>1</c:v>
                </c:pt>
                <c:pt idx="1098">
                  <c:v>2</c:v>
                </c:pt>
                <c:pt idx="1099">
                  <c:v>3</c:v>
                </c:pt>
                <c:pt idx="1100">
                  <c:v>3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6</c:v>
                </c:pt>
                <c:pt idx="1105">
                  <c:v>5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3</c:v>
                </c:pt>
                <c:pt idx="1112">
                  <c:v>2</c:v>
                </c:pt>
                <c:pt idx="1113">
                  <c:v>8</c:v>
                </c:pt>
                <c:pt idx="1114">
                  <c:v>17</c:v>
                </c:pt>
                <c:pt idx="1115">
                  <c:v>1</c:v>
                </c:pt>
                <c:pt idx="1116">
                  <c:v>5</c:v>
                </c:pt>
                <c:pt idx="1117">
                  <c:v>6</c:v>
                </c:pt>
                <c:pt idx="1118">
                  <c:v>5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2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3</c:v>
                </c:pt>
                <c:pt idx="1131">
                  <c:v>4</c:v>
                </c:pt>
                <c:pt idx="1132">
                  <c:v>2</c:v>
                </c:pt>
                <c:pt idx="1133">
                  <c:v>1</c:v>
                </c:pt>
                <c:pt idx="1134">
                  <c:v>2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4</c:v>
                </c:pt>
                <c:pt idx="1139">
                  <c:v>1</c:v>
                </c:pt>
                <c:pt idx="1140">
                  <c:v>1</c:v>
                </c:pt>
                <c:pt idx="1141">
                  <c:v>8</c:v>
                </c:pt>
                <c:pt idx="1142">
                  <c:v>3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4</c:v>
                </c:pt>
                <c:pt idx="1148">
                  <c:v>1</c:v>
                </c:pt>
                <c:pt idx="1149">
                  <c:v>1</c:v>
                </c:pt>
                <c:pt idx="1150">
                  <c:v>3</c:v>
                </c:pt>
                <c:pt idx="1151">
                  <c:v>1</c:v>
                </c:pt>
                <c:pt idx="1152">
                  <c:v>1</c:v>
                </c:pt>
                <c:pt idx="1153">
                  <c:v>2</c:v>
                </c:pt>
                <c:pt idx="1154">
                  <c:v>1</c:v>
                </c:pt>
                <c:pt idx="1155">
                  <c:v>1</c:v>
                </c:pt>
                <c:pt idx="1156">
                  <c:v>3</c:v>
                </c:pt>
                <c:pt idx="1157">
                  <c:v>6</c:v>
                </c:pt>
                <c:pt idx="1158">
                  <c:v>4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2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3</c:v>
                </c:pt>
                <c:pt idx="1169">
                  <c:v>12</c:v>
                </c:pt>
                <c:pt idx="1170">
                  <c:v>3</c:v>
                </c:pt>
                <c:pt idx="1171">
                  <c:v>6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2</c:v>
                </c:pt>
                <c:pt idx="1176">
                  <c:v>3</c:v>
                </c:pt>
                <c:pt idx="1177">
                  <c:v>1</c:v>
                </c:pt>
                <c:pt idx="1178">
                  <c:v>1</c:v>
                </c:pt>
                <c:pt idx="1179">
                  <c:v>2</c:v>
                </c:pt>
                <c:pt idx="1180">
                  <c:v>2</c:v>
                </c:pt>
                <c:pt idx="1181">
                  <c:v>1</c:v>
                </c:pt>
                <c:pt idx="1182">
                  <c:v>4</c:v>
                </c:pt>
                <c:pt idx="1183">
                  <c:v>4</c:v>
                </c:pt>
                <c:pt idx="1184">
                  <c:v>2</c:v>
                </c:pt>
                <c:pt idx="1185">
                  <c:v>4</c:v>
                </c:pt>
                <c:pt idx="1186">
                  <c:v>7</c:v>
                </c:pt>
                <c:pt idx="1187">
                  <c:v>4</c:v>
                </c:pt>
                <c:pt idx="1188">
                  <c:v>2</c:v>
                </c:pt>
                <c:pt idx="1189">
                  <c:v>2</c:v>
                </c:pt>
                <c:pt idx="1190">
                  <c:v>8</c:v>
                </c:pt>
                <c:pt idx="1191">
                  <c:v>1</c:v>
                </c:pt>
                <c:pt idx="1192">
                  <c:v>2</c:v>
                </c:pt>
                <c:pt idx="1193">
                  <c:v>7</c:v>
                </c:pt>
                <c:pt idx="1194">
                  <c:v>1</c:v>
                </c:pt>
                <c:pt idx="1195">
                  <c:v>1</c:v>
                </c:pt>
                <c:pt idx="1196">
                  <c:v>4</c:v>
                </c:pt>
                <c:pt idx="1197">
                  <c:v>1</c:v>
                </c:pt>
                <c:pt idx="1198">
                  <c:v>3</c:v>
                </c:pt>
                <c:pt idx="1199">
                  <c:v>1</c:v>
                </c:pt>
                <c:pt idx="1200">
                  <c:v>1</c:v>
                </c:pt>
                <c:pt idx="1201">
                  <c:v>2</c:v>
                </c:pt>
                <c:pt idx="1202">
                  <c:v>1</c:v>
                </c:pt>
                <c:pt idx="1203">
                  <c:v>5</c:v>
                </c:pt>
                <c:pt idx="1204">
                  <c:v>1</c:v>
                </c:pt>
                <c:pt idx="1205">
                  <c:v>3</c:v>
                </c:pt>
                <c:pt idx="1206">
                  <c:v>2</c:v>
                </c:pt>
                <c:pt idx="1207">
                  <c:v>1</c:v>
                </c:pt>
                <c:pt idx="1208">
                  <c:v>3</c:v>
                </c:pt>
                <c:pt idx="1209">
                  <c:v>7</c:v>
                </c:pt>
                <c:pt idx="1210">
                  <c:v>2</c:v>
                </c:pt>
                <c:pt idx="1211">
                  <c:v>1</c:v>
                </c:pt>
                <c:pt idx="1212">
                  <c:v>4</c:v>
                </c:pt>
                <c:pt idx="1213">
                  <c:v>1</c:v>
                </c:pt>
                <c:pt idx="1214">
                  <c:v>2</c:v>
                </c:pt>
                <c:pt idx="1215">
                  <c:v>1</c:v>
                </c:pt>
                <c:pt idx="1216">
                  <c:v>2</c:v>
                </c:pt>
                <c:pt idx="1217">
                  <c:v>1</c:v>
                </c:pt>
                <c:pt idx="1218">
                  <c:v>2</c:v>
                </c:pt>
                <c:pt idx="1219">
                  <c:v>1</c:v>
                </c:pt>
                <c:pt idx="1220">
                  <c:v>2</c:v>
                </c:pt>
                <c:pt idx="1221">
                  <c:v>1</c:v>
                </c:pt>
                <c:pt idx="1222">
                  <c:v>5</c:v>
                </c:pt>
                <c:pt idx="1223">
                  <c:v>6</c:v>
                </c:pt>
                <c:pt idx="1224">
                  <c:v>2</c:v>
                </c:pt>
                <c:pt idx="1225">
                  <c:v>2</c:v>
                </c:pt>
                <c:pt idx="1226">
                  <c:v>1</c:v>
                </c:pt>
                <c:pt idx="1227">
                  <c:v>2</c:v>
                </c:pt>
                <c:pt idx="1228">
                  <c:v>2</c:v>
                </c:pt>
                <c:pt idx="1229">
                  <c:v>1</c:v>
                </c:pt>
                <c:pt idx="1230">
                  <c:v>1</c:v>
                </c:pt>
                <c:pt idx="1231">
                  <c:v>2</c:v>
                </c:pt>
                <c:pt idx="1232">
                  <c:v>1</c:v>
                </c:pt>
                <c:pt idx="1233">
                  <c:v>2</c:v>
                </c:pt>
                <c:pt idx="1234">
                  <c:v>1</c:v>
                </c:pt>
                <c:pt idx="1235">
                  <c:v>3</c:v>
                </c:pt>
                <c:pt idx="1236">
                  <c:v>6</c:v>
                </c:pt>
                <c:pt idx="1237">
                  <c:v>6</c:v>
                </c:pt>
                <c:pt idx="1238">
                  <c:v>2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1</c:v>
                </c:pt>
                <c:pt idx="1247">
                  <c:v>3</c:v>
                </c:pt>
                <c:pt idx="1248">
                  <c:v>2</c:v>
                </c:pt>
                <c:pt idx="1249">
                  <c:v>4</c:v>
                </c:pt>
                <c:pt idx="1250">
                  <c:v>7</c:v>
                </c:pt>
                <c:pt idx="1251">
                  <c:v>2</c:v>
                </c:pt>
                <c:pt idx="1252">
                  <c:v>7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3</c:v>
                </c:pt>
                <c:pt idx="1257">
                  <c:v>1</c:v>
                </c:pt>
                <c:pt idx="1258">
                  <c:v>5</c:v>
                </c:pt>
                <c:pt idx="1259">
                  <c:v>1</c:v>
                </c:pt>
                <c:pt idx="1260">
                  <c:v>3</c:v>
                </c:pt>
                <c:pt idx="1261">
                  <c:v>5</c:v>
                </c:pt>
                <c:pt idx="1262">
                  <c:v>1</c:v>
                </c:pt>
                <c:pt idx="1263">
                  <c:v>2</c:v>
                </c:pt>
                <c:pt idx="1264">
                  <c:v>2</c:v>
                </c:pt>
                <c:pt idx="1265">
                  <c:v>2</c:v>
                </c:pt>
                <c:pt idx="1266">
                  <c:v>4</c:v>
                </c:pt>
                <c:pt idx="1267">
                  <c:v>1</c:v>
                </c:pt>
                <c:pt idx="1268">
                  <c:v>1</c:v>
                </c:pt>
                <c:pt idx="1269">
                  <c:v>3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2</c:v>
                </c:pt>
                <c:pt idx="1274">
                  <c:v>1</c:v>
                </c:pt>
                <c:pt idx="1275">
                  <c:v>6</c:v>
                </c:pt>
                <c:pt idx="1276">
                  <c:v>1</c:v>
                </c:pt>
                <c:pt idx="1277">
                  <c:v>5</c:v>
                </c:pt>
                <c:pt idx="1278">
                  <c:v>1</c:v>
                </c:pt>
                <c:pt idx="1279">
                  <c:v>4</c:v>
                </c:pt>
                <c:pt idx="1280">
                  <c:v>5</c:v>
                </c:pt>
                <c:pt idx="1281">
                  <c:v>1</c:v>
                </c:pt>
                <c:pt idx="1282">
                  <c:v>3</c:v>
                </c:pt>
                <c:pt idx="1283">
                  <c:v>1</c:v>
                </c:pt>
                <c:pt idx="1284">
                  <c:v>2</c:v>
                </c:pt>
                <c:pt idx="1285">
                  <c:v>1</c:v>
                </c:pt>
                <c:pt idx="1286">
                  <c:v>2</c:v>
                </c:pt>
                <c:pt idx="1287">
                  <c:v>1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1</c:v>
                </c:pt>
                <c:pt idx="1292">
                  <c:v>2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3</c:v>
                </c:pt>
                <c:pt idx="1297">
                  <c:v>1</c:v>
                </c:pt>
                <c:pt idx="1298">
                  <c:v>1</c:v>
                </c:pt>
                <c:pt idx="1299">
                  <c:v>3</c:v>
                </c:pt>
                <c:pt idx="1300">
                  <c:v>1</c:v>
                </c:pt>
                <c:pt idx="1301">
                  <c:v>1</c:v>
                </c:pt>
                <c:pt idx="1302">
                  <c:v>12</c:v>
                </c:pt>
                <c:pt idx="1303">
                  <c:v>1</c:v>
                </c:pt>
                <c:pt idx="1304">
                  <c:v>9</c:v>
                </c:pt>
                <c:pt idx="1305">
                  <c:v>7</c:v>
                </c:pt>
                <c:pt idx="1306">
                  <c:v>2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3</c:v>
                </c:pt>
                <c:pt idx="1312">
                  <c:v>1</c:v>
                </c:pt>
                <c:pt idx="1313">
                  <c:v>1</c:v>
                </c:pt>
                <c:pt idx="1314">
                  <c:v>4</c:v>
                </c:pt>
                <c:pt idx="1315">
                  <c:v>3</c:v>
                </c:pt>
                <c:pt idx="1316">
                  <c:v>4</c:v>
                </c:pt>
                <c:pt idx="1317">
                  <c:v>5</c:v>
                </c:pt>
                <c:pt idx="1318">
                  <c:v>1</c:v>
                </c:pt>
                <c:pt idx="1319">
                  <c:v>4</c:v>
                </c:pt>
                <c:pt idx="1320">
                  <c:v>6</c:v>
                </c:pt>
                <c:pt idx="1321">
                  <c:v>1</c:v>
                </c:pt>
                <c:pt idx="1322">
                  <c:v>2</c:v>
                </c:pt>
                <c:pt idx="1323">
                  <c:v>3</c:v>
                </c:pt>
                <c:pt idx="1324">
                  <c:v>1</c:v>
                </c:pt>
                <c:pt idx="1325">
                  <c:v>1</c:v>
                </c:pt>
                <c:pt idx="1326">
                  <c:v>2</c:v>
                </c:pt>
                <c:pt idx="1327">
                  <c:v>6</c:v>
                </c:pt>
                <c:pt idx="1328">
                  <c:v>2</c:v>
                </c:pt>
                <c:pt idx="1329">
                  <c:v>5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2</c:v>
                </c:pt>
                <c:pt idx="1337">
                  <c:v>3</c:v>
                </c:pt>
                <c:pt idx="1338">
                  <c:v>1</c:v>
                </c:pt>
                <c:pt idx="1339">
                  <c:v>2</c:v>
                </c:pt>
                <c:pt idx="1340">
                  <c:v>3</c:v>
                </c:pt>
                <c:pt idx="1341">
                  <c:v>1</c:v>
                </c:pt>
                <c:pt idx="1342">
                  <c:v>3</c:v>
                </c:pt>
                <c:pt idx="1343">
                  <c:v>1</c:v>
                </c:pt>
                <c:pt idx="1344">
                  <c:v>11</c:v>
                </c:pt>
                <c:pt idx="1345">
                  <c:v>1</c:v>
                </c:pt>
                <c:pt idx="1346">
                  <c:v>3</c:v>
                </c:pt>
                <c:pt idx="1347">
                  <c:v>3</c:v>
                </c:pt>
                <c:pt idx="1348">
                  <c:v>2</c:v>
                </c:pt>
                <c:pt idx="1349">
                  <c:v>2</c:v>
                </c:pt>
                <c:pt idx="1350">
                  <c:v>2</c:v>
                </c:pt>
                <c:pt idx="1351">
                  <c:v>4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3</c:v>
                </c:pt>
                <c:pt idx="1356">
                  <c:v>11</c:v>
                </c:pt>
                <c:pt idx="1357">
                  <c:v>2</c:v>
                </c:pt>
                <c:pt idx="1358">
                  <c:v>3</c:v>
                </c:pt>
                <c:pt idx="1359">
                  <c:v>2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4</c:v>
                </c:pt>
                <c:pt idx="1364">
                  <c:v>1</c:v>
                </c:pt>
                <c:pt idx="1365">
                  <c:v>2</c:v>
                </c:pt>
                <c:pt idx="1366">
                  <c:v>2</c:v>
                </c:pt>
                <c:pt idx="1367">
                  <c:v>1</c:v>
                </c:pt>
                <c:pt idx="1368">
                  <c:v>1</c:v>
                </c:pt>
                <c:pt idx="1369">
                  <c:v>5</c:v>
                </c:pt>
                <c:pt idx="1370">
                  <c:v>1</c:v>
                </c:pt>
                <c:pt idx="1371">
                  <c:v>1</c:v>
                </c:pt>
                <c:pt idx="1372">
                  <c:v>2</c:v>
                </c:pt>
                <c:pt idx="1373">
                  <c:v>6</c:v>
                </c:pt>
                <c:pt idx="1374">
                  <c:v>1</c:v>
                </c:pt>
                <c:pt idx="1375">
                  <c:v>1</c:v>
                </c:pt>
                <c:pt idx="1376">
                  <c:v>4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8</c:v>
                </c:pt>
                <c:pt idx="1383">
                  <c:v>1</c:v>
                </c:pt>
                <c:pt idx="1384">
                  <c:v>13</c:v>
                </c:pt>
                <c:pt idx="1385">
                  <c:v>1</c:v>
                </c:pt>
                <c:pt idx="1386">
                  <c:v>9</c:v>
                </c:pt>
                <c:pt idx="1387">
                  <c:v>3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3</c:v>
                </c:pt>
                <c:pt idx="1395">
                  <c:v>1</c:v>
                </c:pt>
                <c:pt idx="1396">
                  <c:v>1</c:v>
                </c:pt>
                <c:pt idx="1397">
                  <c:v>3</c:v>
                </c:pt>
                <c:pt idx="1398">
                  <c:v>1</c:v>
                </c:pt>
                <c:pt idx="1399">
                  <c:v>3</c:v>
                </c:pt>
                <c:pt idx="1400">
                  <c:v>3</c:v>
                </c:pt>
                <c:pt idx="1401">
                  <c:v>1</c:v>
                </c:pt>
                <c:pt idx="1402">
                  <c:v>1</c:v>
                </c:pt>
                <c:pt idx="1403">
                  <c:v>4</c:v>
                </c:pt>
                <c:pt idx="1404">
                  <c:v>1</c:v>
                </c:pt>
                <c:pt idx="1405">
                  <c:v>1</c:v>
                </c:pt>
                <c:pt idx="1406">
                  <c:v>12</c:v>
                </c:pt>
                <c:pt idx="1407">
                  <c:v>2</c:v>
                </c:pt>
                <c:pt idx="1408">
                  <c:v>1</c:v>
                </c:pt>
                <c:pt idx="1409">
                  <c:v>2</c:v>
                </c:pt>
                <c:pt idx="1410">
                  <c:v>5</c:v>
                </c:pt>
                <c:pt idx="1411">
                  <c:v>1</c:v>
                </c:pt>
                <c:pt idx="1412">
                  <c:v>2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6</c:v>
                </c:pt>
                <c:pt idx="1419">
                  <c:v>1</c:v>
                </c:pt>
                <c:pt idx="1420">
                  <c:v>2</c:v>
                </c:pt>
                <c:pt idx="1421">
                  <c:v>3</c:v>
                </c:pt>
                <c:pt idx="1422">
                  <c:v>3</c:v>
                </c:pt>
                <c:pt idx="1423">
                  <c:v>4</c:v>
                </c:pt>
                <c:pt idx="1424">
                  <c:v>3</c:v>
                </c:pt>
                <c:pt idx="1425">
                  <c:v>1</c:v>
                </c:pt>
                <c:pt idx="1426">
                  <c:v>4</c:v>
                </c:pt>
                <c:pt idx="1427">
                  <c:v>1</c:v>
                </c:pt>
                <c:pt idx="1428">
                  <c:v>1</c:v>
                </c:pt>
                <c:pt idx="1429">
                  <c:v>5</c:v>
                </c:pt>
                <c:pt idx="1430">
                  <c:v>5</c:v>
                </c:pt>
                <c:pt idx="1431">
                  <c:v>16</c:v>
                </c:pt>
                <c:pt idx="1432">
                  <c:v>3</c:v>
                </c:pt>
                <c:pt idx="1433">
                  <c:v>7</c:v>
                </c:pt>
                <c:pt idx="1434">
                  <c:v>2</c:v>
                </c:pt>
                <c:pt idx="1435">
                  <c:v>1</c:v>
                </c:pt>
                <c:pt idx="1436">
                  <c:v>1</c:v>
                </c:pt>
                <c:pt idx="1437">
                  <c:v>2</c:v>
                </c:pt>
                <c:pt idx="1438">
                  <c:v>2</c:v>
                </c:pt>
                <c:pt idx="1439">
                  <c:v>1</c:v>
                </c:pt>
                <c:pt idx="1440">
                  <c:v>4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3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5</c:v>
                </c:pt>
                <c:pt idx="1451">
                  <c:v>1</c:v>
                </c:pt>
                <c:pt idx="1452">
                  <c:v>3</c:v>
                </c:pt>
                <c:pt idx="1453">
                  <c:v>1</c:v>
                </c:pt>
                <c:pt idx="1454">
                  <c:v>2</c:v>
                </c:pt>
                <c:pt idx="1455">
                  <c:v>2</c:v>
                </c:pt>
                <c:pt idx="1456">
                  <c:v>2</c:v>
                </c:pt>
                <c:pt idx="1457">
                  <c:v>1</c:v>
                </c:pt>
                <c:pt idx="1458">
                  <c:v>2</c:v>
                </c:pt>
                <c:pt idx="1459">
                  <c:v>6</c:v>
                </c:pt>
                <c:pt idx="1460">
                  <c:v>1</c:v>
                </c:pt>
                <c:pt idx="1461">
                  <c:v>2</c:v>
                </c:pt>
                <c:pt idx="1462">
                  <c:v>11</c:v>
                </c:pt>
                <c:pt idx="1463">
                  <c:v>2</c:v>
                </c:pt>
                <c:pt idx="1464">
                  <c:v>1</c:v>
                </c:pt>
                <c:pt idx="1465">
                  <c:v>1</c:v>
                </c:pt>
                <c:pt idx="1466">
                  <c:v>2</c:v>
                </c:pt>
                <c:pt idx="1467">
                  <c:v>2</c:v>
                </c:pt>
                <c:pt idx="1468">
                  <c:v>1</c:v>
                </c:pt>
                <c:pt idx="1469">
                  <c:v>1</c:v>
                </c:pt>
                <c:pt idx="1470">
                  <c:v>4</c:v>
                </c:pt>
                <c:pt idx="1471">
                  <c:v>1</c:v>
                </c:pt>
                <c:pt idx="1472">
                  <c:v>1</c:v>
                </c:pt>
                <c:pt idx="1473">
                  <c:v>2</c:v>
                </c:pt>
                <c:pt idx="1474">
                  <c:v>1</c:v>
                </c:pt>
                <c:pt idx="1475">
                  <c:v>4</c:v>
                </c:pt>
                <c:pt idx="1476">
                  <c:v>3</c:v>
                </c:pt>
                <c:pt idx="1477">
                  <c:v>2</c:v>
                </c:pt>
                <c:pt idx="1478">
                  <c:v>1</c:v>
                </c:pt>
                <c:pt idx="1479">
                  <c:v>2</c:v>
                </c:pt>
                <c:pt idx="1480">
                  <c:v>1</c:v>
                </c:pt>
                <c:pt idx="1481">
                  <c:v>1</c:v>
                </c:pt>
                <c:pt idx="1482">
                  <c:v>4</c:v>
                </c:pt>
                <c:pt idx="1483">
                  <c:v>1</c:v>
                </c:pt>
                <c:pt idx="1484">
                  <c:v>1</c:v>
                </c:pt>
                <c:pt idx="1485">
                  <c:v>2</c:v>
                </c:pt>
                <c:pt idx="1486">
                  <c:v>3</c:v>
                </c:pt>
                <c:pt idx="1487">
                  <c:v>5</c:v>
                </c:pt>
                <c:pt idx="1488">
                  <c:v>2</c:v>
                </c:pt>
                <c:pt idx="1489">
                  <c:v>7</c:v>
                </c:pt>
                <c:pt idx="1490">
                  <c:v>1</c:v>
                </c:pt>
                <c:pt idx="1491">
                  <c:v>1</c:v>
                </c:pt>
                <c:pt idx="1492">
                  <c:v>2</c:v>
                </c:pt>
                <c:pt idx="1493">
                  <c:v>1</c:v>
                </c:pt>
                <c:pt idx="1494">
                  <c:v>1</c:v>
                </c:pt>
                <c:pt idx="1495">
                  <c:v>3</c:v>
                </c:pt>
                <c:pt idx="1496">
                  <c:v>1</c:v>
                </c:pt>
                <c:pt idx="1497">
                  <c:v>2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2</c:v>
                </c:pt>
                <c:pt idx="1502">
                  <c:v>6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2</c:v>
                </c:pt>
                <c:pt idx="1507">
                  <c:v>1</c:v>
                </c:pt>
                <c:pt idx="1508">
                  <c:v>1</c:v>
                </c:pt>
                <c:pt idx="1509">
                  <c:v>8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4</c:v>
                </c:pt>
                <c:pt idx="1514">
                  <c:v>14</c:v>
                </c:pt>
                <c:pt idx="1515">
                  <c:v>4</c:v>
                </c:pt>
                <c:pt idx="1516">
                  <c:v>15</c:v>
                </c:pt>
                <c:pt idx="1517">
                  <c:v>2</c:v>
                </c:pt>
                <c:pt idx="1518">
                  <c:v>1</c:v>
                </c:pt>
                <c:pt idx="1519">
                  <c:v>6</c:v>
                </c:pt>
                <c:pt idx="1520">
                  <c:v>2</c:v>
                </c:pt>
                <c:pt idx="1521">
                  <c:v>2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2</c:v>
                </c:pt>
                <c:pt idx="1526">
                  <c:v>1</c:v>
                </c:pt>
                <c:pt idx="1527">
                  <c:v>2</c:v>
                </c:pt>
                <c:pt idx="1528">
                  <c:v>8</c:v>
                </c:pt>
                <c:pt idx="1529">
                  <c:v>4</c:v>
                </c:pt>
                <c:pt idx="1530">
                  <c:v>1</c:v>
                </c:pt>
                <c:pt idx="1531">
                  <c:v>1</c:v>
                </c:pt>
                <c:pt idx="1532">
                  <c:v>6</c:v>
                </c:pt>
                <c:pt idx="1533">
                  <c:v>1</c:v>
                </c:pt>
                <c:pt idx="1534">
                  <c:v>1</c:v>
                </c:pt>
                <c:pt idx="1535">
                  <c:v>4</c:v>
                </c:pt>
                <c:pt idx="1536">
                  <c:v>1</c:v>
                </c:pt>
                <c:pt idx="1537">
                  <c:v>3</c:v>
                </c:pt>
                <c:pt idx="1538">
                  <c:v>1</c:v>
                </c:pt>
                <c:pt idx="1539">
                  <c:v>5</c:v>
                </c:pt>
                <c:pt idx="1540">
                  <c:v>8</c:v>
                </c:pt>
                <c:pt idx="1541">
                  <c:v>1</c:v>
                </c:pt>
                <c:pt idx="1542">
                  <c:v>5</c:v>
                </c:pt>
                <c:pt idx="1543">
                  <c:v>1</c:v>
                </c:pt>
                <c:pt idx="1544">
                  <c:v>1</c:v>
                </c:pt>
                <c:pt idx="1545">
                  <c:v>2</c:v>
                </c:pt>
                <c:pt idx="1546">
                  <c:v>6</c:v>
                </c:pt>
                <c:pt idx="1547">
                  <c:v>5</c:v>
                </c:pt>
                <c:pt idx="1548">
                  <c:v>3</c:v>
                </c:pt>
                <c:pt idx="1549">
                  <c:v>1</c:v>
                </c:pt>
                <c:pt idx="1550">
                  <c:v>3</c:v>
                </c:pt>
                <c:pt idx="1551">
                  <c:v>1</c:v>
                </c:pt>
                <c:pt idx="1552">
                  <c:v>2</c:v>
                </c:pt>
                <c:pt idx="1553">
                  <c:v>1</c:v>
                </c:pt>
                <c:pt idx="1554">
                  <c:v>3</c:v>
                </c:pt>
                <c:pt idx="1555">
                  <c:v>3</c:v>
                </c:pt>
                <c:pt idx="1556">
                  <c:v>11</c:v>
                </c:pt>
                <c:pt idx="1557">
                  <c:v>2</c:v>
                </c:pt>
                <c:pt idx="1558">
                  <c:v>1</c:v>
                </c:pt>
                <c:pt idx="1559">
                  <c:v>3</c:v>
                </c:pt>
                <c:pt idx="1560">
                  <c:v>1</c:v>
                </c:pt>
                <c:pt idx="1561">
                  <c:v>1</c:v>
                </c:pt>
                <c:pt idx="1562">
                  <c:v>4</c:v>
                </c:pt>
                <c:pt idx="1563">
                  <c:v>4</c:v>
                </c:pt>
                <c:pt idx="1564">
                  <c:v>2</c:v>
                </c:pt>
                <c:pt idx="1565">
                  <c:v>4</c:v>
                </c:pt>
                <c:pt idx="1566">
                  <c:v>10</c:v>
                </c:pt>
                <c:pt idx="1567">
                  <c:v>6</c:v>
                </c:pt>
                <c:pt idx="1568">
                  <c:v>1</c:v>
                </c:pt>
                <c:pt idx="1569">
                  <c:v>2</c:v>
                </c:pt>
                <c:pt idx="1570">
                  <c:v>1</c:v>
                </c:pt>
                <c:pt idx="1571">
                  <c:v>3</c:v>
                </c:pt>
                <c:pt idx="1572">
                  <c:v>4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2</c:v>
                </c:pt>
                <c:pt idx="1577">
                  <c:v>1</c:v>
                </c:pt>
                <c:pt idx="1578">
                  <c:v>2</c:v>
                </c:pt>
                <c:pt idx="1579">
                  <c:v>2</c:v>
                </c:pt>
                <c:pt idx="1580">
                  <c:v>4</c:v>
                </c:pt>
                <c:pt idx="1581">
                  <c:v>3</c:v>
                </c:pt>
                <c:pt idx="1582">
                  <c:v>8</c:v>
                </c:pt>
                <c:pt idx="1583">
                  <c:v>1</c:v>
                </c:pt>
                <c:pt idx="1584">
                  <c:v>3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4</c:v>
                </c:pt>
                <c:pt idx="1591">
                  <c:v>2</c:v>
                </c:pt>
                <c:pt idx="1592">
                  <c:v>2</c:v>
                </c:pt>
                <c:pt idx="1593">
                  <c:v>9</c:v>
                </c:pt>
                <c:pt idx="1594">
                  <c:v>1</c:v>
                </c:pt>
                <c:pt idx="1595">
                  <c:v>2</c:v>
                </c:pt>
                <c:pt idx="1596">
                  <c:v>2</c:v>
                </c:pt>
                <c:pt idx="1597">
                  <c:v>4</c:v>
                </c:pt>
                <c:pt idx="1598">
                  <c:v>1</c:v>
                </c:pt>
                <c:pt idx="1599">
                  <c:v>2</c:v>
                </c:pt>
                <c:pt idx="1600">
                  <c:v>1</c:v>
                </c:pt>
                <c:pt idx="1601">
                  <c:v>1</c:v>
                </c:pt>
                <c:pt idx="1602">
                  <c:v>2</c:v>
                </c:pt>
                <c:pt idx="1603">
                  <c:v>4</c:v>
                </c:pt>
                <c:pt idx="1604">
                  <c:v>2</c:v>
                </c:pt>
                <c:pt idx="1605">
                  <c:v>1</c:v>
                </c:pt>
                <c:pt idx="1606">
                  <c:v>4</c:v>
                </c:pt>
                <c:pt idx="1607">
                  <c:v>3</c:v>
                </c:pt>
                <c:pt idx="1608">
                  <c:v>3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3</c:v>
                </c:pt>
                <c:pt idx="1614">
                  <c:v>20</c:v>
                </c:pt>
                <c:pt idx="1615">
                  <c:v>3</c:v>
                </c:pt>
                <c:pt idx="1616">
                  <c:v>19</c:v>
                </c:pt>
                <c:pt idx="1617">
                  <c:v>5</c:v>
                </c:pt>
                <c:pt idx="1618">
                  <c:v>5</c:v>
                </c:pt>
                <c:pt idx="1619">
                  <c:v>1</c:v>
                </c:pt>
                <c:pt idx="1620">
                  <c:v>2</c:v>
                </c:pt>
                <c:pt idx="1621">
                  <c:v>1</c:v>
                </c:pt>
                <c:pt idx="1622">
                  <c:v>4</c:v>
                </c:pt>
                <c:pt idx="1623">
                  <c:v>4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7</c:v>
                </c:pt>
                <c:pt idx="1632">
                  <c:v>2</c:v>
                </c:pt>
                <c:pt idx="1633">
                  <c:v>2</c:v>
                </c:pt>
                <c:pt idx="1634">
                  <c:v>3</c:v>
                </c:pt>
                <c:pt idx="1635">
                  <c:v>1</c:v>
                </c:pt>
                <c:pt idx="1636">
                  <c:v>4</c:v>
                </c:pt>
                <c:pt idx="1637">
                  <c:v>1</c:v>
                </c:pt>
                <c:pt idx="1638">
                  <c:v>4</c:v>
                </c:pt>
                <c:pt idx="1639">
                  <c:v>1</c:v>
                </c:pt>
                <c:pt idx="1640">
                  <c:v>2</c:v>
                </c:pt>
                <c:pt idx="1641">
                  <c:v>17</c:v>
                </c:pt>
                <c:pt idx="1642">
                  <c:v>26</c:v>
                </c:pt>
                <c:pt idx="1643">
                  <c:v>1</c:v>
                </c:pt>
                <c:pt idx="1644">
                  <c:v>4</c:v>
                </c:pt>
                <c:pt idx="1645">
                  <c:v>5</c:v>
                </c:pt>
                <c:pt idx="1646">
                  <c:v>1</c:v>
                </c:pt>
                <c:pt idx="1647">
                  <c:v>1</c:v>
                </c:pt>
                <c:pt idx="1648">
                  <c:v>4</c:v>
                </c:pt>
                <c:pt idx="1649">
                  <c:v>2</c:v>
                </c:pt>
                <c:pt idx="1650">
                  <c:v>3</c:v>
                </c:pt>
                <c:pt idx="1651">
                  <c:v>1</c:v>
                </c:pt>
                <c:pt idx="1652">
                  <c:v>2</c:v>
                </c:pt>
                <c:pt idx="1653">
                  <c:v>3</c:v>
                </c:pt>
                <c:pt idx="1654">
                  <c:v>4</c:v>
                </c:pt>
                <c:pt idx="1655">
                  <c:v>2</c:v>
                </c:pt>
                <c:pt idx="1656">
                  <c:v>1</c:v>
                </c:pt>
                <c:pt idx="1657">
                  <c:v>1</c:v>
                </c:pt>
                <c:pt idx="1658">
                  <c:v>3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4</c:v>
                </c:pt>
                <c:pt idx="1666">
                  <c:v>1</c:v>
                </c:pt>
                <c:pt idx="1667">
                  <c:v>1</c:v>
                </c:pt>
                <c:pt idx="1668">
                  <c:v>6</c:v>
                </c:pt>
                <c:pt idx="1669">
                  <c:v>2</c:v>
                </c:pt>
                <c:pt idx="1670">
                  <c:v>1</c:v>
                </c:pt>
                <c:pt idx="1671">
                  <c:v>6</c:v>
                </c:pt>
                <c:pt idx="1672">
                  <c:v>2</c:v>
                </c:pt>
                <c:pt idx="1673">
                  <c:v>1</c:v>
                </c:pt>
                <c:pt idx="1674">
                  <c:v>5</c:v>
                </c:pt>
                <c:pt idx="1675">
                  <c:v>2</c:v>
                </c:pt>
                <c:pt idx="1676">
                  <c:v>2</c:v>
                </c:pt>
                <c:pt idx="1677">
                  <c:v>1</c:v>
                </c:pt>
                <c:pt idx="1678">
                  <c:v>1</c:v>
                </c:pt>
                <c:pt idx="1679">
                  <c:v>2</c:v>
                </c:pt>
                <c:pt idx="1680">
                  <c:v>4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3</c:v>
                </c:pt>
                <c:pt idx="1685">
                  <c:v>3</c:v>
                </c:pt>
                <c:pt idx="1686">
                  <c:v>5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3</c:v>
                </c:pt>
                <c:pt idx="1692">
                  <c:v>1</c:v>
                </c:pt>
                <c:pt idx="1693">
                  <c:v>2</c:v>
                </c:pt>
                <c:pt idx="1694">
                  <c:v>1</c:v>
                </c:pt>
                <c:pt idx="1695">
                  <c:v>5</c:v>
                </c:pt>
                <c:pt idx="1696">
                  <c:v>7</c:v>
                </c:pt>
                <c:pt idx="1697">
                  <c:v>2</c:v>
                </c:pt>
                <c:pt idx="1698">
                  <c:v>11</c:v>
                </c:pt>
                <c:pt idx="1699">
                  <c:v>4</c:v>
                </c:pt>
                <c:pt idx="1700">
                  <c:v>2</c:v>
                </c:pt>
                <c:pt idx="1701">
                  <c:v>1</c:v>
                </c:pt>
                <c:pt idx="1702">
                  <c:v>2</c:v>
                </c:pt>
                <c:pt idx="1703">
                  <c:v>2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2</c:v>
                </c:pt>
                <c:pt idx="1710">
                  <c:v>1</c:v>
                </c:pt>
                <c:pt idx="1711">
                  <c:v>2</c:v>
                </c:pt>
                <c:pt idx="1712">
                  <c:v>7</c:v>
                </c:pt>
                <c:pt idx="1713">
                  <c:v>4</c:v>
                </c:pt>
                <c:pt idx="1714">
                  <c:v>1</c:v>
                </c:pt>
                <c:pt idx="1715">
                  <c:v>1</c:v>
                </c:pt>
                <c:pt idx="1716">
                  <c:v>2</c:v>
                </c:pt>
                <c:pt idx="1717">
                  <c:v>2</c:v>
                </c:pt>
                <c:pt idx="1718">
                  <c:v>5</c:v>
                </c:pt>
                <c:pt idx="1719">
                  <c:v>1</c:v>
                </c:pt>
                <c:pt idx="1720">
                  <c:v>11</c:v>
                </c:pt>
                <c:pt idx="1721">
                  <c:v>7</c:v>
                </c:pt>
                <c:pt idx="1722">
                  <c:v>1</c:v>
                </c:pt>
                <c:pt idx="1723">
                  <c:v>1</c:v>
                </c:pt>
                <c:pt idx="1724">
                  <c:v>11</c:v>
                </c:pt>
                <c:pt idx="1725">
                  <c:v>1</c:v>
                </c:pt>
                <c:pt idx="1726">
                  <c:v>2</c:v>
                </c:pt>
                <c:pt idx="1727">
                  <c:v>1</c:v>
                </c:pt>
                <c:pt idx="1728">
                  <c:v>1</c:v>
                </c:pt>
                <c:pt idx="1729">
                  <c:v>3</c:v>
                </c:pt>
                <c:pt idx="1730">
                  <c:v>2</c:v>
                </c:pt>
                <c:pt idx="1731">
                  <c:v>3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2</c:v>
                </c:pt>
                <c:pt idx="1737">
                  <c:v>2</c:v>
                </c:pt>
                <c:pt idx="1738">
                  <c:v>3</c:v>
                </c:pt>
                <c:pt idx="1739">
                  <c:v>1</c:v>
                </c:pt>
                <c:pt idx="1740">
                  <c:v>2</c:v>
                </c:pt>
                <c:pt idx="1741">
                  <c:v>6</c:v>
                </c:pt>
                <c:pt idx="1742">
                  <c:v>1</c:v>
                </c:pt>
                <c:pt idx="1743">
                  <c:v>1</c:v>
                </c:pt>
                <c:pt idx="1744">
                  <c:v>2</c:v>
                </c:pt>
                <c:pt idx="1745">
                  <c:v>3</c:v>
                </c:pt>
                <c:pt idx="1746">
                  <c:v>1</c:v>
                </c:pt>
                <c:pt idx="1747">
                  <c:v>5</c:v>
                </c:pt>
                <c:pt idx="1748">
                  <c:v>8</c:v>
                </c:pt>
                <c:pt idx="1749">
                  <c:v>6</c:v>
                </c:pt>
                <c:pt idx="1750">
                  <c:v>1</c:v>
                </c:pt>
                <c:pt idx="1751">
                  <c:v>2</c:v>
                </c:pt>
                <c:pt idx="1752">
                  <c:v>1</c:v>
                </c:pt>
                <c:pt idx="1753">
                  <c:v>2</c:v>
                </c:pt>
                <c:pt idx="1754">
                  <c:v>3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6</c:v>
                </c:pt>
                <c:pt idx="1759">
                  <c:v>3</c:v>
                </c:pt>
                <c:pt idx="1760">
                  <c:v>1</c:v>
                </c:pt>
                <c:pt idx="1761">
                  <c:v>1</c:v>
                </c:pt>
                <c:pt idx="1762">
                  <c:v>4</c:v>
                </c:pt>
                <c:pt idx="1763">
                  <c:v>3</c:v>
                </c:pt>
                <c:pt idx="1764">
                  <c:v>5</c:v>
                </c:pt>
                <c:pt idx="1765">
                  <c:v>1</c:v>
                </c:pt>
                <c:pt idx="1766">
                  <c:v>4</c:v>
                </c:pt>
                <c:pt idx="1767">
                  <c:v>3</c:v>
                </c:pt>
                <c:pt idx="1768">
                  <c:v>7</c:v>
                </c:pt>
                <c:pt idx="1769">
                  <c:v>1</c:v>
                </c:pt>
                <c:pt idx="1770">
                  <c:v>3</c:v>
                </c:pt>
                <c:pt idx="1771">
                  <c:v>4</c:v>
                </c:pt>
                <c:pt idx="1772">
                  <c:v>1</c:v>
                </c:pt>
                <c:pt idx="1773">
                  <c:v>7</c:v>
                </c:pt>
                <c:pt idx="1774">
                  <c:v>20</c:v>
                </c:pt>
                <c:pt idx="1775">
                  <c:v>4</c:v>
                </c:pt>
                <c:pt idx="1776">
                  <c:v>9</c:v>
                </c:pt>
                <c:pt idx="1777">
                  <c:v>1</c:v>
                </c:pt>
                <c:pt idx="1778">
                  <c:v>3</c:v>
                </c:pt>
                <c:pt idx="1779">
                  <c:v>1</c:v>
                </c:pt>
                <c:pt idx="1780">
                  <c:v>1</c:v>
                </c:pt>
                <c:pt idx="1781">
                  <c:v>3</c:v>
                </c:pt>
                <c:pt idx="1782">
                  <c:v>9</c:v>
                </c:pt>
                <c:pt idx="1783">
                  <c:v>5</c:v>
                </c:pt>
                <c:pt idx="1784">
                  <c:v>7</c:v>
                </c:pt>
                <c:pt idx="1785">
                  <c:v>4</c:v>
                </c:pt>
                <c:pt idx="1786">
                  <c:v>3</c:v>
                </c:pt>
                <c:pt idx="1787">
                  <c:v>16</c:v>
                </c:pt>
                <c:pt idx="1788">
                  <c:v>1</c:v>
                </c:pt>
                <c:pt idx="1789">
                  <c:v>2</c:v>
                </c:pt>
                <c:pt idx="1790">
                  <c:v>4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2</c:v>
                </c:pt>
                <c:pt idx="1798">
                  <c:v>1</c:v>
                </c:pt>
                <c:pt idx="1799">
                  <c:v>1</c:v>
                </c:pt>
                <c:pt idx="1800">
                  <c:v>3</c:v>
                </c:pt>
                <c:pt idx="1801">
                  <c:v>4</c:v>
                </c:pt>
                <c:pt idx="1802">
                  <c:v>1</c:v>
                </c:pt>
                <c:pt idx="1803">
                  <c:v>13</c:v>
                </c:pt>
                <c:pt idx="1804">
                  <c:v>2</c:v>
                </c:pt>
                <c:pt idx="1805">
                  <c:v>4</c:v>
                </c:pt>
                <c:pt idx="1806">
                  <c:v>1</c:v>
                </c:pt>
                <c:pt idx="1807">
                  <c:v>4</c:v>
                </c:pt>
                <c:pt idx="1808">
                  <c:v>7</c:v>
                </c:pt>
                <c:pt idx="1809">
                  <c:v>1</c:v>
                </c:pt>
                <c:pt idx="1810">
                  <c:v>2</c:v>
                </c:pt>
                <c:pt idx="1811">
                  <c:v>4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5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4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4</c:v>
                </c:pt>
                <c:pt idx="1824">
                  <c:v>5</c:v>
                </c:pt>
                <c:pt idx="1825">
                  <c:v>12</c:v>
                </c:pt>
                <c:pt idx="1826">
                  <c:v>1</c:v>
                </c:pt>
                <c:pt idx="1827">
                  <c:v>6</c:v>
                </c:pt>
                <c:pt idx="1828">
                  <c:v>13</c:v>
                </c:pt>
                <c:pt idx="1829">
                  <c:v>1</c:v>
                </c:pt>
                <c:pt idx="1830">
                  <c:v>9</c:v>
                </c:pt>
                <c:pt idx="1831">
                  <c:v>1</c:v>
                </c:pt>
                <c:pt idx="1832">
                  <c:v>4</c:v>
                </c:pt>
                <c:pt idx="1833">
                  <c:v>1</c:v>
                </c:pt>
                <c:pt idx="1834">
                  <c:v>2</c:v>
                </c:pt>
                <c:pt idx="1835">
                  <c:v>1</c:v>
                </c:pt>
                <c:pt idx="1836">
                  <c:v>3</c:v>
                </c:pt>
                <c:pt idx="1837">
                  <c:v>4</c:v>
                </c:pt>
                <c:pt idx="1838">
                  <c:v>1</c:v>
                </c:pt>
                <c:pt idx="1839">
                  <c:v>2</c:v>
                </c:pt>
                <c:pt idx="1840">
                  <c:v>1</c:v>
                </c:pt>
                <c:pt idx="1841">
                  <c:v>7</c:v>
                </c:pt>
                <c:pt idx="1842">
                  <c:v>1</c:v>
                </c:pt>
                <c:pt idx="1843">
                  <c:v>2</c:v>
                </c:pt>
                <c:pt idx="1844">
                  <c:v>4</c:v>
                </c:pt>
                <c:pt idx="1845">
                  <c:v>5</c:v>
                </c:pt>
                <c:pt idx="1846">
                  <c:v>9</c:v>
                </c:pt>
                <c:pt idx="1847">
                  <c:v>3</c:v>
                </c:pt>
                <c:pt idx="1848">
                  <c:v>1</c:v>
                </c:pt>
                <c:pt idx="1849">
                  <c:v>4</c:v>
                </c:pt>
                <c:pt idx="1850">
                  <c:v>1</c:v>
                </c:pt>
                <c:pt idx="1851">
                  <c:v>11</c:v>
                </c:pt>
                <c:pt idx="1852">
                  <c:v>2</c:v>
                </c:pt>
                <c:pt idx="1853">
                  <c:v>6</c:v>
                </c:pt>
                <c:pt idx="1854">
                  <c:v>5</c:v>
                </c:pt>
                <c:pt idx="1855">
                  <c:v>2</c:v>
                </c:pt>
                <c:pt idx="1856">
                  <c:v>3</c:v>
                </c:pt>
                <c:pt idx="1857">
                  <c:v>3</c:v>
                </c:pt>
                <c:pt idx="1858">
                  <c:v>2</c:v>
                </c:pt>
                <c:pt idx="1859">
                  <c:v>1</c:v>
                </c:pt>
                <c:pt idx="1860">
                  <c:v>2</c:v>
                </c:pt>
                <c:pt idx="1861">
                  <c:v>1</c:v>
                </c:pt>
                <c:pt idx="1862">
                  <c:v>4</c:v>
                </c:pt>
                <c:pt idx="1863">
                  <c:v>1</c:v>
                </c:pt>
                <c:pt idx="1864">
                  <c:v>2</c:v>
                </c:pt>
                <c:pt idx="1865">
                  <c:v>6</c:v>
                </c:pt>
                <c:pt idx="1866">
                  <c:v>1</c:v>
                </c:pt>
                <c:pt idx="1867">
                  <c:v>1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3</c:v>
                </c:pt>
                <c:pt idx="1874">
                  <c:v>1</c:v>
                </c:pt>
                <c:pt idx="1875">
                  <c:v>5</c:v>
                </c:pt>
                <c:pt idx="1876">
                  <c:v>11</c:v>
                </c:pt>
                <c:pt idx="1877">
                  <c:v>6</c:v>
                </c:pt>
                <c:pt idx="1878">
                  <c:v>2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2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7</c:v>
                </c:pt>
                <c:pt idx="1890">
                  <c:v>12</c:v>
                </c:pt>
                <c:pt idx="1891">
                  <c:v>9</c:v>
                </c:pt>
                <c:pt idx="1892">
                  <c:v>2</c:v>
                </c:pt>
                <c:pt idx="1893">
                  <c:v>4</c:v>
                </c:pt>
                <c:pt idx="1894">
                  <c:v>1</c:v>
                </c:pt>
                <c:pt idx="1895">
                  <c:v>2</c:v>
                </c:pt>
                <c:pt idx="1896">
                  <c:v>1</c:v>
                </c:pt>
                <c:pt idx="1897">
                  <c:v>3</c:v>
                </c:pt>
                <c:pt idx="1898">
                  <c:v>1</c:v>
                </c:pt>
                <c:pt idx="1899">
                  <c:v>3</c:v>
                </c:pt>
                <c:pt idx="1900">
                  <c:v>5</c:v>
                </c:pt>
                <c:pt idx="1901">
                  <c:v>33</c:v>
                </c:pt>
                <c:pt idx="1902">
                  <c:v>4</c:v>
                </c:pt>
                <c:pt idx="1903">
                  <c:v>8</c:v>
                </c:pt>
                <c:pt idx="1904">
                  <c:v>3</c:v>
                </c:pt>
                <c:pt idx="1905">
                  <c:v>2</c:v>
                </c:pt>
                <c:pt idx="1906">
                  <c:v>1</c:v>
                </c:pt>
                <c:pt idx="1907">
                  <c:v>2</c:v>
                </c:pt>
                <c:pt idx="1908">
                  <c:v>1</c:v>
                </c:pt>
                <c:pt idx="1909">
                  <c:v>3</c:v>
                </c:pt>
                <c:pt idx="1910">
                  <c:v>2</c:v>
                </c:pt>
                <c:pt idx="1911">
                  <c:v>1</c:v>
                </c:pt>
                <c:pt idx="1912">
                  <c:v>5</c:v>
                </c:pt>
                <c:pt idx="1913">
                  <c:v>1</c:v>
                </c:pt>
                <c:pt idx="1914">
                  <c:v>3</c:v>
                </c:pt>
                <c:pt idx="1915">
                  <c:v>5</c:v>
                </c:pt>
                <c:pt idx="1916">
                  <c:v>1</c:v>
                </c:pt>
                <c:pt idx="1917">
                  <c:v>7</c:v>
                </c:pt>
                <c:pt idx="1918">
                  <c:v>4</c:v>
                </c:pt>
                <c:pt idx="1919">
                  <c:v>3</c:v>
                </c:pt>
                <c:pt idx="1920">
                  <c:v>1</c:v>
                </c:pt>
                <c:pt idx="1921">
                  <c:v>4</c:v>
                </c:pt>
                <c:pt idx="1922">
                  <c:v>3</c:v>
                </c:pt>
                <c:pt idx="1923">
                  <c:v>7</c:v>
                </c:pt>
                <c:pt idx="1924">
                  <c:v>3</c:v>
                </c:pt>
                <c:pt idx="1925">
                  <c:v>1</c:v>
                </c:pt>
                <c:pt idx="1926">
                  <c:v>1</c:v>
                </c:pt>
                <c:pt idx="1927">
                  <c:v>3</c:v>
                </c:pt>
                <c:pt idx="1928">
                  <c:v>8</c:v>
                </c:pt>
                <c:pt idx="1929">
                  <c:v>2</c:v>
                </c:pt>
                <c:pt idx="1930">
                  <c:v>5</c:v>
                </c:pt>
                <c:pt idx="1931">
                  <c:v>1</c:v>
                </c:pt>
                <c:pt idx="1932">
                  <c:v>4</c:v>
                </c:pt>
                <c:pt idx="1933">
                  <c:v>2</c:v>
                </c:pt>
                <c:pt idx="1934">
                  <c:v>2</c:v>
                </c:pt>
                <c:pt idx="1935">
                  <c:v>1</c:v>
                </c:pt>
                <c:pt idx="1936">
                  <c:v>13</c:v>
                </c:pt>
                <c:pt idx="1937">
                  <c:v>2</c:v>
                </c:pt>
                <c:pt idx="1938">
                  <c:v>1</c:v>
                </c:pt>
                <c:pt idx="1939">
                  <c:v>3</c:v>
                </c:pt>
                <c:pt idx="1940">
                  <c:v>6</c:v>
                </c:pt>
                <c:pt idx="1941">
                  <c:v>5</c:v>
                </c:pt>
                <c:pt idx="1942">
                  <c:v>1</c:v>
                </c:pt>
                <c:pt idx="1943">
                  <c:v>4</c:v>
                </c:pt>
                <c:pt idx="1944">
                  <c:v>2</c:v>
                </c:pt>
                <c:pt idx="1945">
                  <c:v>4</c:v>
                </c:pt>
                <c:pt idx="1946">
                  <c:v>3</c:v>
                </c:pt>
                <c:pt idx="1947">
                  <c:v>1</c:v>
                </c:pt>
                <c:pt idx="1948">
                  <c:v>5</c:v>
                </c:pt>
                <c:pt idx="1949">
                  <c:v>1</c:v>
                </c:pt>
                <c:pt idx="1950">
                  <c:v>1</c:v>
                </c:pt>
                <c:pt idx="1951">
                  <c:v>4</c:v>
                </c:pt>
                <c:pt idx="1952">
                  <c:v>16</c:v>
                </c:pt>
                <c:pt idx="1953">
                  <c:v>12</c:v>
                </c:pt>
                <c:pt idx="1954">
                  <c:v>3</c:v>
                </c:pt>
                <c:pt idx="1955">
                  <c:v>2</c:v>
                </c:pt>
                <c:pt idx="1956">
                  <c:v>5</c:v>
                </c:pt>
                <c:pt idx="1957">
                  <c:v>2</c:v>
                </c:pt>
                <c:pt idx="1958">
                  <c:v>1</c:v>
                </c:pt>
                <c:pt idx="1959">
                  <c:v>5</c:v>
                </c:pt>
                <c:pt idx="1960">
                  <c:v>2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2</c:v>
                </c:pt>
                <c:pt idx="1965">
                  <c:v>1</c:v>
                </c:pt>
                <c:pt idx="1966">
                  <c:v>2</c:v>
                </c:pt>
                <c:pt idx="1967">
                  <c:v>2</c:v>
                </c:pt>
                <c:pt idx="1968">
                  <c:v>8</c:v>
                </c:pt>
                <c:pt idx="1969">
                  <c:v>3</c:v>
                </c:pt>
                <c:pt idx="1970">
                  <c:v>2</c:v>
                </c:pt>
                <c:pt idx="1971">
                  <c:v>1</c:v>
                </c:pt>
                <c:pt idx="1972">
                  <c:v>1</c:v>
                </c:pt>
                <c:pt idx="1973">
                  <c:v>3</c:v>
                </c:pt>
                <c:pt idx="1974">
                  <c:v>4</c:v>
                </c:pt>
                <c:pt idx="1975">
                  <c:v>1</c:v>
                </c:pt>
                <c:pt idx="1976">
                  <c:v>5</c:v>
                </c:pt>
                <c:pt idx="1977">
                  <c:v>1</c:v>
                </c:pt>
                <c:pt idx="1978">
                  <c:v>11</c:v>
                </c:pt>
                <c:pt idx="1979">
                  <c:v>3</c:v>
                </c:pt>
                <c:pt idx="1980">
                  <c:v>10</c:v>
                </c:pt>
                <c:pt idx="1981">
                  <c:v>6</c:v>
                </c:pt>
                <c:pt idx="1982">
                  <c:v>1</c:v>
                </c:pt>
                <c:pt idx="1983">
                  <c:v>2</c:v>
                </c:pt>
                <c:pt idx="1984">
                  <c:v>1</c:v>
                </c:pt>
                <c:pt idx="1985">
                  <c:v>1</c:v>
                </c:pt>
                <c:pt idx="1986">
                  <c:v>5</c:v>
                </c:pt>
                <c:pt idx="1987">
                  <c:v>1</c:v>
                </c:pt>
                <c:pt idx="1988">
                  <c:v>4</c:v>
                </c:pt>
                <c:pt idx="1989">
                  <c:v>7</c:v>
                </c:pt>
                <c:pt idx="1990">
                  <c:v>6</c:v>
                </c:pt>
                <c:pt idx="1991">
                  <c:v>3</c:v>
                </c:pt>
                <c:pt idx="1992">
                  <c:v>6</c:v>
                </c:pt>
                <c:pt idx="1993">
                  <c:v>2</c:v>
                </c:pt>
                <c:pt idx="1994">
                  <c:v>1</c:v>
                </c:pt>
                <c:pt idx="1995">
                  <c:v>5</c:v>
                </c:pt>
                <c:pt idx="1996">
                  <c:v>1</c:v>
                </c:pt>
                <c:pt idx="1997">
                  <c:v>1</c:v>
                </c:pt>
                <c:pt idx="1998">
                  <c:v>2</c:v>
                </c:pt>
                <c:pt idx="1999">
                  <c:v>1</c:v>
                </c:pt>
                <c:pt idx="2000">
                  <c:v>1</c:v>
                </c:pt>
                <c:pt idx="2001">
                  <c:v>2</c:v>
                </c:pt>
                <c:pt idx="2002">
                  <c:v>1</c:v>
                </c:pt>
                <c:pt idx="2003">
                  <c:v>9</c:v>
                </c:pt>
                <c:pt idx="2004">
                  <c:v>2</c:v>
                </c:pt>
                <c:pt idx="2005">
                  <c:v>1</c:v>
                </c:pt>
                <c:pt idx="2006">
                  <c:v>1</c:v>
                </c:pt>
                <c:pt idx="2007">
                  <c:v>9</c:v>
                </c:pt>
                <c:pt idx="2008">
                  <c:v>11</c:v>
                </c:pt>
                <c:pt idx="2009">
                  <c:v>11</c:v>
                </c:pt>
                <c:pt idx="2010">
                  <c:v>1</c:v>
                </c:pt>
                <c:pt idx="2011">
                  <c:v>3</c:v>
                </c:pt>
                <c:pt idx="2012">
                  <c:v>1</c:v>
                </c:pt>
                <c:pt idx="2013">
                  <c:v>1</c:v>
                </c:pt>
                <c:pt idx="2014">
                  <c:v>7</c:v>
                </c:pt>
                <c:pt idx="2015">
                  <c:v>7</c:v>
                </c:pt>
                <c:pt idx="2016">
                  <c:v>4</c:v>
                </c:pt>
                <c:pt idx="2017">
                  <c:v>1</c:v>
                </c:pt>
                <c:pt idx="2018">
                  <c:v>5</c:v>
                </c:pt>
                <c:pt idx="2019">
                  <c:v>2</c:v>
                </c:pt>
                <c:pt idx="2020">
                  <c:v>2</c:v>
                </c:pt>
                <c:pt idx="2021">
                  <c:v>5</c:v>
                </c:pt>
                <c:pt idx="2022">
                  <c:v>2</c:v>
                </c:pt>
                <c:pt idx="2023">
                  <c:v>2</c:v>
                </c:pt>
                <c:pt idx="2024">
                  <c:v>4</c:v>
                </c:pt>
                <c:pt idx="2025">
                  <c:v>1</c:v>
                </c:pt>
                <c:pt idx="2026">
                  <c:v>2</c:v>
                </c:pt>
                <c:pt idx="2027">
                  <c:v>3</c:v>
                </c:pt>
                <c:pt idx="2028">
                  <c:v>2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1</c:v>
                </c:pt>
                <c:pt idx="2033">
                  <c:v>21</c:v>
                </c:pt>
                <c:pt idx="2034">
                  <c:v>14</c:v>
                </c:pt>
                <c:pt idx="2035">
                  <c:v>3</c:v>
                </c:pt>
                <c:pt idx="2036">
                  <c:v>10</c:v>
                </c:pt>
                <c:pt idx="2037">
                  <c:v>1</c:v>
                </c:pt>
                <c:pt idx="2038">
                  <c:v>2</c:v>
                </c:pt>
                <c:pt idx="2039">
                  <c:v>2</c:v>
                </c:pt>
                <c:pt idx="2040">
                  <c:v>3</c:v>
                </c:pt>
                <c:pt idx="2041">
                  <c:v>3</c:v>
                </c:pt>
                <c:pt idx="2042">
                  <c:v>1</c:v>
                </c:pt>
                <c:pt idx="2043">
                  <c:v>1</c:v>
                </c:pt>
                <c:pt idx="2044">
                  <c:v>12</c:v>
                </c:pt>
                <c:pt idx="2045">
                  <c:v>7</c:v>
                </c:pt>
                <c:pt idx="2046">
                  <c:v>1</c:v>
                </c:pt>
                <c:pt idx="2047">
                  <c:v>1</c:v>
                </c:pt>
                <c:pt idx="2048">
                  <c:v>5</c:v>
                </c:pt>
                <c:pt idx="2049">
                  <c:v>1</c:v>
                </c:pt>
                <c:pt idx="2050">
                  <c:v>4</c:v>
                </c:pt>
                <c:pt idx="2051">
                  <c:v>1</c:v>
                </c:pt>
                <c:pt idx="2052">
                  <c:v>3</c:v>
                </c:pt>
                <c:pt idx="2053">
                  <c:v>3</c:v>
                </c:pt>
                <c:pt idx="2054">
                  <c:v>1</c:v>
                </c:pt>
                <c:pt idx="2055">
                  <c:v>2</c:v>
                </c:pt>
                <c:pt idx="2056">
                  <c:v>8</c:v>
                </c:pt>
                <c:pt idx="2057">
                  <c:v>1</c:v>
                </c:pt>
                <c:pt idx="2058">
                  <c:v>13</c:v>
                </c:pt>
                <c:pt idx="2059">
                  <c:v>1</c:v>
                </c:pt>
                <c:pt idx="2060">
                  <c:v>7</c:v>
                </c:pt>
                <c:pt idx="2061">
                  <c:v>1</c:v>
                </c:pt>
                <c:pt idx="2062">
                  <c:v>6</c:v>
                </c:pt>
                <c:pt idx="2063">
                  <c:v>1</c:v>
                </c:pt>
                <c:pt idx="2064">
                  <c:v>1</c:v>
                </c:pt>
                <c:pt idx="2065">
                  <c:v>2</c:v>
                </c:pt>
                <c:pt idx="2066">
                  <c:v>3</c:v>
                </c:pt>
                <c:pt idx="2067">
                  <c:v>2</c:v>
                </c:pt>
                <c:pt idx="2068">
                  <c:v>2</c:v>
                </c:pt>
                <c:pt idx="2069">
                  <c:v>1</c:v>
                </c:pt>
                <c:pt idx="2070">
                  <c:v>5</c:v>
                </c:pt>
                <c:pt idx="2071">
                  <c:v>1</c:v>
                </c:pt>
                <c:pt idx="2072">
                  <c:v>3</c:v>
                </c:pt>
                <c:pt idx="2073">
                  <c:v>1</c:v>
                </c:pt>
                <c:pt idx="2074">
                  <c:v>4</c:v>
                </c:pt>
                <c:pt idx="2075">
                  <c:v>1</c:v>
                </c:pt>
                <c:pt idx="2076">
                  <c:v>2</c:v>
                </c:pt>
                <c:pt idx="2077">
                  <c:v>1</c:v>
                </c:pt>
                <c:pt idx="2078">
                  <c:v>1</c:v>
                </c:pt>
                <c:pt idx="2079">
                  <c:v>4</c:v>
                </c:pt>
                <c:pt idx="2080">
                  <c:v>1</c:v>
                </c:pt>
                <c:pt idx="2081">
                  <c:v>3</c:v>
                </c:pt>
                <c:pt idx="2082">
                  <c:v>2</c:v>
                </c:pt>
                <c:pt idx="2083">
                  <c:v>1</c:v>
                </c:pt>
                <c:pt idx="2084">
                  <c:v>7</c:v>
                </c:pt>
                <c:pt idx="2085">
                  <c:v>11</c:v>
                </c:pt>
                <c:pt idx="2086">
                  <c:v>1</c:v>
                </c:pt>
                <c:pt idx="2087">
                  <c:v>10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1</c:v>
                </c:pt>
                <c:pt idx="2092">
                  <c:v>1</c:v>
                </c:pt>
                <c:pt idx="2093">
                  <c:v>2</c:v>
                </c:pt>
                <c:pt idx="2094">
                  <c:v>1</c:v>
                </c:pt>
                <c:pt idx="2095">
                  <c:v>3</c:v>
                </c:pt>
                <c:pt idx="2096">
                  <c:v>2</c:v>
                </c:pt>
                <c:pt idx="2097">
                  <c:v>5</c:v>
                </c:pt>
                <c:pt idx="2098">
                  <c:v>4</c:v>
                </c:pt>
                <c:pt idx="2099">
                  <c:v>1</c:v>
                </c:pt>
                <c:pt idx="2100">
                  <c:v>3</c:v>
                </c:pt>
                <c:pt idx="2101">
                  <c:v>2</c:v>
                </c:pt>
                <c:pt idx="2102">
                  <c:v>4</c:v>
                </c:pt>
                <c:pt idx="2103">
                  <c:v>1</c:v>
                </c:pt>
                <c:pt idx="2104">
                  <c:v>1</c:v>
                </c:pt>
                <c:pt idx="2105">
                  <c:v>2</c:v>
                </c:pt>
                <c:pt idx="2106">
                  <c:v>1</c:v>
                </c:pt>
                <c:pt idx="2107">
                  <c:v>1</c:v>
                </c:pt>
                <c:pt idx="2108">
                  <c:v>6</c:v>
                </c:pt>
                <c:pt idx="2109">
                  <c:v>14</c:v>
                </c:pt>
                <c:pt idx="2110">
                  <c:v>2</c:v>
                </c:pt>
                <c:pt idx="2111">
                  <c:v>14</c:v>
                </c:pt>
                <c:pt idx="2112">
                  <c:v>2</c:v>
                </c:pt>
                <c:pt idx="2113">
                  <c:v>4</c:v>
                </c:pt>
                <c:pt idx="2114">
                  <c:v>1</c:v>
                </c:pt>
                <c:pt idx="2115">
                  <c:v>1</c:v>
                </c:pt>
                <c:pt idx="2116">
                  <c:v>4</c:v>
                </c:pt>
                <c:pt idx="2117">
                  <c:v>1</c:v>
                </c:pt>
                <c:pt idx="2118">
                  <c:v>1</c:v>
                </c:pt>
                <c:pt idx="2119">
                  <c:v>2</c:v>
                </c:pt>
                <c:pt idx="2120">
                  <c:v>1</c:v>
                </c:pt>
                <c:pt idx="2121">
                  <c:v>5</c:v>
                </c:pt>
                <c:pt idx="2122">
                  <c:v>5</c:v>
                </c:pt>
                <c:pt idx="2123">
                  <c:v>7</c:v>
                </c:pt>
                <c:pt idx="2124">
                  <c:v>3</c:v>
                </c:pt>
                <c:pt idx="2125">
                  <c:v>1</c:v>
                </c:pt>
                <c:pt idx="2126">
                  <c:v>5</c:v>
                </c:pt>
                <c:pt idx="2127">
                  <c:v>1</c:v>
                </c:pt>
                <c:pt idx="2128">
                  <c:v>3</c:v>
                </c:pt>
                <c:pt idx="2129">
                  <c:v>3</c:v>
                </c:pt>
                <c:pt idx="2130">
                  <c:v>6</c:v>
                </c:pt>
                <c:pt idx="2131">
                  <c:v>1</c:v>
                </c:pt>
                <c:pt idx="2132">
                  <c:v>1</c:v>
                </c:pt>
                <c:pt idx="2133">
                  <c:v>2</c:v>
                </c:pt>
                <c:pt idx="2134">
                  <c:v>2</c:v>
                </c:pt>
                <c:pt idx="2135">
                  <c:v>3</c:v>
                </c:pt>
                <c:pt idx="2136">
                  <c:v>1</c:v>
                </c:pt>
                <c:pt idx="2137">
                  <c:v>17</c:v>
                </c:pt>
                <c:pt idx="2138">
                  <c:v>2</c:v>
                </c:pt>
                <c:pt idx="2139">
                  <c:v>16</c:v>
                </c:pt>
                <c:pt idx="2140">
                  <c:v>1</c:v>
                </c:pt>
                <c:pt idx="2141">
                  <c:v>4</c:v>
                </c:pt>
                <c:pt idx="2142">
                  <c:v>3</c:v>
                </c:pt>
                <c:pt idx="2143">
                  <c:v>1</c:v>
                </c:pt>
                <c:pt idx="2144">
                  <c:v>3</c:v>
                </c:pt>
                <c:pt idx="2145">
                  <c:v>1</c:v>
                </c:pt>
                <c:pt idx="2146">
                  <c:v>1</c:v>
                </c:pt>
                <c:pt idx="2147">
                  <c:v>2</c:v>
                </c:pt>
                <c:pt idx="2148">
                  <c:v>2</c:v>
                </c:pt>
                <c:pt idx="2149">
                  <c:v>1</c:v>
                </c:pt>
                <c:pt idx="2150">
                  <c:v>7</c:v>
                </c:pt>
                <c:pt idx="2151">
                  <c:v>4</c:v>
                </c:pt>
                <c:pt idx="2152">
                  <c:v>2</c:v>
                </c:pt>
                <c:pt idx="2153">
                  <c:v>7</c:v>
                </c:pt>
                <c:pt idx="2154">
                  <c:v>6</c:v>
                </c:pt>
                <c:pt idx="2155">
                  <c:v>2</c:v>
                </c:pt>
                <c:pt idx="2156">
                  <c:v>2</c:v>
                </c:pt>
                <c:pt idx="2157">
                  <c:v>5</c:v>
                </c:pt>
                <c:pt idx="2158">
                  <c:v>3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10</c:v>
                </c:pt>
                <c:pt idx="2163">
                  <c:v>1</c:v>
                </c:pt>
                <c:pt idx="2164">
                  <c:v>55</c:v>
                </c:pt>
                <c:pt idx="2165">
                  <c:v>1</c:v>
                </c:pt>
                <c:pt idx="2166">
                  <c:v>5</c:v>
                </c:pt>
                <c:pt idx="2167">
                  <c:v>1</c:v>
                </c:pt>
                <c:pt idx="2168">
                  <c:v>3</c:v>
                </c:pt>
                <c:pt idx="2169">
                  <c:v>2</c:v>
                </c:pt>
                <c:pt idx="2170">
                  <c:v>5</c:v>
                </c:pt>
                <c:pt idx="2171">
                  <c:v>2</c:v>
                </c:pt>
                <c:pt idx="2172">
                  <c:v>3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5</c:v>
                </c:pt>
                <c:pt idx="2178">
                  <c:v>1</c:v>
                </c:pt>
                <c:pt idx="2179">
                  <c:v>3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2</c:v>
                </c:pt>
                <c:pt idx="2184">
                  <c:v>3</c:v>
                </c:pt>
                <c:pt idx="2185">
                  <c:v>7</c:v>
                </c:pt>
                <c:pt idx="2186">
                  <c:v>1</c:v>
                </c:pt>
                <c:pt idx="2187">
                  <c:v>1</c:v>
                </c:pt>
                <c:pt idx="2188">
                  <c:v>4</c:v>
                </c:pt>
                <c:pt idx="2189">
                  <c:v>1</c:v>
                </c:pt>
                <c:pt idx="2190">
                  <c:v>1</c:v>
                </c:pt>
                <c:pt idx="2191">
                  <c:v>4</c:v>
                </c:pt>
                <c:pt idx="2192">
                  <c:v>1</c:v>
                </c:pt>
                <c:pt idx="2193">
                  <c:v>19</c:v>
                </c:pt>
                <c:pt idx="2194">
                  <c:v>2</c:v>
                </c:pt>
                <c:pt idx="2195">
                  <c:v>10</c:v>
                </c:pt>
                <c:pt idx="2196">
                  <c:v>3</c:v>
                </c:pt>
                <c:pt idx="2197">
                  <c:v>1</c:v>
                </c:pt>
                <c:pt idx="2198">
                  <c:v>2</c:v>
                </c:pt>
                <c:pt idx="2199">
                  <c:v>5</c:v>
                </c:pt>
                <c:pt idx="2200">
                  <c:v>1</c:v>
                </c:pt>
                <c:pt idx="2201">
                  <c:v>3</c:v>
                </c:pt>
                <c:pt idx="2202">
                  <c:v>1</c:v>
                </c:pt>
                <c:pt idx="2203">
                  <c:v>2</c:v>
                </c:pt>
                <c:pt idx="2204">
                  <c:v>2</c:v>
                </c:pt>
                <c:pt idx="2205">
                  <c:v>1</c:v>
                </c:pt>
                <c:pt idx="2206">
                  <c:v>3</c:v>
                </c:pt>
                <c:pt idx="2207">
                  <c:v>2</c:v>
                </c:pt>
                <c:pt idx="2208">
                  <c:v>1</c:v>
                </c:pt>
                <c:pt idx="2209">
                  <c:v>3</c:v>
                </c:pt>
                <c:pt idx="2210">
                  <c:v>11</c:v>
                </c:pt>
                <c:pt idx="2211">
                  <c:v>3</c:v>
                </c:pt>
                <c:pt idx="2212">
                  <c:v>1</c:v>
                </c:pt>
                <c:pt idx="2213">
                  <c:v>3</c:v>
                </c:pt>
                <c:pt idx="2214">
                  <c:v>1</c:v>
                </c:pt>
                <c:pt idx="2215">
                  <c:v>1</c:v>
                </c:pt>
                <c:pt idx="2216">
                  <c:v>4</c:v>
                </c:pt>
                <c:pt idx="2217">
                  <c:v>4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14</c:v>
                </c:pt>
                <c:pt idx="2223">
                  <c:v>1</c:v>
                </c:pt>
                <c:pt idx="2224">
                  <c:v>2</c:v>
                </c:pt>
                <c:pt idx="2225">
                  <c:v>1</c:v>
                </c:pt>
                <c:pt idx="2226">
                  <c:v>3</c:v>
                </c:pt>
                <c:pt idx="2227">
                  <c:v>1</c:v>
                </c:pt>
                <c:pt idx="2228">
                  <c:v>1</c:v>
                </c:pt>
                <c:pt idx="2229">
                  <c:v>4</c:v>
                </c:pt>
                <c:pt idx="2230">
                  <c:v>1</c:v>
                </c:pt>
                <c:pt idx="2231">
                  <c:v>3</c:v>
                </c:pt>
                <c:pt idx="2232">
                  <c:v>2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2</c:v>
                </c:pt>
                <c:pt idx="2237">
                  <c:v>12</c:v>
                </c:pt>
                <c:pt idx="2238">
                  <c:v>2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3</c:v>
                </c:pt>
                <c:pt idx="2243">
                  <c:v>5</c:v>
                </c:pt>
                <c:pt idx="2244">
                  <c:v>1</c:v>
                </c:pt>
                <c:pt idx="2245">
                  <c:v>4</c:v>
                </c:pt>
                <c:pt idx="2246">
                  <c:v>22</c:v>
                </c:pt>
                <c:pt idx="2247">
                  <c:v>1</c:v>
                </c:pt>
                <c:pt idx="2248">
                  <c:v>8</c:v>
                </c:pt>
                <c:pt idx="2249">
                  <c:v>8</c:v>
                </c:pt>
                <c:pt idx="2250">
                  <c:v>1</c:v>
                </c:pt>
                <c:pt idx="2251">
                  <c:v>1</c:v>
                </c:pt>
                <c:pt idx="2252">
                  <c:v>2</c:v>
                </c:pt>
                <c:pt idx="2253">
                  <c:v>1</c:v>
                </c:pt>
                <c:pt idx="2254">
                  <c:v>2</c:v>
                </c:pt>
                <c:pt idx="2255">
                  <c:v>4</c:v>
                </c:pt>
                <c:pt idx="2256">
                  <c:v>1</c:v>
                </c:pt>
                <c:pt idx="2257">
                  <c:v>1</c:v>
                </c:pt>
                <c:pt idx="2258">
                  <c:v>3</c:v>
                </c:pt>
                <c:pt idx="2259">
                  <c:v>7</c:v>
                </c:pt>
                <c:pt idx="2260">
                  <c:v>1</c:v>
                </c:pt>
                <c:pt idx="2261">
                  <c:v>6</c:v>
                </c:pt>
                <c:pt idx="2262">
                  <c:v>1</c:v>
                </c:pt>
                <c:pt idx="2263">
                  <c:v>3</c:v>
                </c:pt>
                <c:pt idx="2264">
                  <c:v>4</c:v>
                </c:pt>
                <c:pt idx="2265">
                  <c:v>2</c:v>
                </c:pt>
                <c:pt idx="2266">
                  <c:v>1</c:v>
                </c:pt>
                <c:pt idx="2267">
                  <c:v>3</c:v>
                </c:pt>
                <c:pt idx="2268">
                  <c:v>1</c:v>
                </c:pt>
                <c:pt idx="2269">
                  <c:v>4</c:v>
                </c:pt>
                <c:pt idx="2270">
                  <c:v>1</c:v>
                </c:pt>
                <c:pt idx="2271">
                  <c:v>1</c:v>
                </c:pt>
                <c:pt idx="2272">
                  <c:v>2</c:v>
                </c:pt>
                <c:pt idx="2273">
                  <c:v>15</c:v>
                </c:pt>
                <c:pt idx="2274">
                  <c:v>1</c:v>
                </c:pt>
                <c:pt idx="2275">
                  <c:v>12</c:v>
                </c:pt>
                <c:pt idx="2276">
                  <c:v>12</c:v>
                </c:pt>
                <c:pt idx="2277">
                  <c:v>1</c:v>
                </c:pt>
                <c:pt idx="2278">
                  <c:v>7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4</c:v>
                </c:pt>
                <c:pt idx="2287">
                  <c:v>2</c:v>
                </c:pt>
                <c:pt idx="2288">
                  <c:v>4</c:v>
                </c:pt>
                <c:pt idx="2289">
                  <c:v>1</c:v>
                </c:pt>
                <c:pt idx="2290">
                  <c:v>5</c:v>
                </c:pt>
                <c:pt idx="2291">
                  <c:v>1</c:v>
                </c:pt>
                <c:pt idx="2292">
                  <c:v>9</c:v>
                </c:pt>
                <c:pt idx="2293">
                  <c:v>1</c:v>
                </c:pt>
                <c:pt idx="2294">
                  <c:v>6</c:v>
                </c:pt>
                <c:pt idx="2295">
                  <c:v>6</c:v>
                </c:pt>
                <c:pt idx="2296">
                  <c:v>4</c:v>
                </c:pt>
                <c:pt idx="2297">
                  <c:v>2</c:v>
                </c:pt>
                <c:pt idx="2298">
                  <c:v>9</c:v>
                </c:pt>
                <c:pt idx="2299">
                  <c:v>1</c:v>
                </c:pt>
                <c:pt idx="2300">
                  <c:v>1</c:v>
                </c:pt>
                <c:pt idx="2301">
                  <c:v>12</c:v>
                </c:pt>
                <c:pt idx="2302">
                  <c:v>2</c:v>
                </c:pt>
                <c:pt idx="2303">
                  <c:v>8</c:v>
                </c:pt>
                <c:pt idx="2304">
                  <c:v>1</c:v>
                </c:pt>
                <c:pt idx="2305">
                  <c:v>1</c:v>
                </c:pt>
                <c:pt idx="2306">
                  <c:v>5</c:v>
                </c:pt>
                <c:pt idx="2307">
                  <c:v>3</c:v>
                </c:pt>
                <c:pt idx="2308">
                  <c:v>2</c:v>
                </c:pt>
                <c:pt idx="2309">
                  <c:v>6</c:v>
                </c:pt>
                <c:pt idx="2310">
                  <c:v>5</c:v>
                </c:pt>
                <c:pt idx="2311">
                  <c:v>6</c:v>
                </c:pt>
                <c:pt idx="2312">
                  <c:v>7</c:v>
                </c:pt>
                <c:pt idx="2313">
                  <c:v>6</c:v>
                </c:pt>
                <c:pt idx="2314">
                  <c:v>6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2</c:v>
                </c:pt>
                <c:pt idx="2320">
                  <c:v>2</c:v>
                </c:pt>
                <c:pt idx="2321">
                  <c:v>4</c:v>
                </c:pt>
                <c:pt idx="2322">
                  <c:v>3</c:v>
                </c:pt>
                <c:pt idx="2323">
                  <c:v>7</c:v>
                </c:pt>
                <c:pt idx="2324">
                  <c:v>11</c:v>
                </c:pt>
                <c:pt idx="2325">
                  <c:v>5</c:v>
                </c:pt>
                <c:pt idx="2326">
                  <c:v>2</c:v>
                </c:pt>
                <c:pt idx="2327">
                  <c:v>7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2</c:v>
                </c:pt>
                <c:pt idx="2332">
                  <c:v>4</c:v>
                </c:pt>
                <c:pt idx="2333">
                  <c:v>2</c:v>
                </c:pt>
                <c:pt idx="2334">
                  <c:v>5</c:v>
                </c:pt>
                <c:pt idx="2335">
                  <c:v>1</c:v>
                </c:pt>
                <c:pt idx="2336">
                  <c:v>3</c:v>
                </c:pt>
                <c:pt idx="2337">
                  <c:v>4</c:v>
                </c:pt>
                <c:pt idx="2338">
                  <c:v>13</c:v>
                </c:pt>
                <c:pt idx="2339">
                  <c:v>1</c:v>
                </c:pt>
                <c:pt idx="2340">
                  <c:v>4</c:v>
                </c:pt>
                <c:pt idx="2341">
                  <c:v>1</c:v>
                </c:pt>
                <c:pt idx="2342">
                  <c:v>2</c:v>
                </c:pt>
                <c:pt idx="2343">
                  <c:v>1</c:v>
                </c:pt>
                <c:pt idx="2344">
                  <c:v>3</c:v>
                </c:pt>
                <c:pt idx="2345">
                  <c:v>7</c:v>
                </c:pt>
                <c:pt idx="2346">
                  <c:v>1</c:v>
                </c:pt>
                <c:pt idx="2347">
                  <c:v>12</c:v>
                </c:pt>
                <c:pt idx="2348">
                  <c:v>7</c:v>
                </c:pt>
                <c:pt idx="2349">
                  <c:v>1</c:v>
                </c:pt>
                <c:pt idx="2350">
                  <c:v>3</c:v>
                </c:pt>
                <c:pt idx="2351">
                  <c:v>1</c:v>
                </c:pt>
                <c:pt idx="2352">
                  <c:v>3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5</c:v>
                </c:pt>
                <c:pt idx="2357">
                  <c:v>2</c:v>
                </c:pt>
                <c:pt idx="2358">
                  <c:v>1</c:v>
                </c:pt>
                <c:pt idx="2359">
                  <c:v>5</c:v>
                </c:pt>
                <c:pt idx="2360">
                  <c:v>10</c:v>
                </c:pt>
                <c:pt idx="2361">
                  <c:v>3</c:v>
                </c:pt>
                <c:pt idx="2362">
                  <c:v>2</c:v>
                </c:pt>
                <c:pt idx="2363">
                  <c:v>1</c:v>
                </c:pt>
                <c:pt idx="2364">
                  <c:v>2</c:v>
                </c:pt>
                <c:pt idx="2365">
                  <c:v>1</c:v>
                </c:pt>
                <c:pt idx="2366">
                  <c:v>17</c:v>
                </c:pt>
                <c:pt idx="2367">
                  <c:v>1</c:v>
                </c:pt>
                <c:pt idx="2368">
                  <c:v>6</c:v>
                </c:pt>
                <c:pt idx="2369">
                  <c:v>2</c:v>
                </c:pt>
                <c:pt idx="2370">
                  <c:v>6</c:v>
                </c:pt>
                <c:pt idx="2371">
                  <c:v>7</c:v>
                </c:pt>
                <c:pt idx="2372">
                  <c:v>1</c:v>
                </c:pt>
                <c:pt idx="2373">
                  <c:v>3</c:v>
                </c:pt>
                <c:pt idx="2374">
                  <c:v>3</c:v>
                </c:pt>
                <c:pt idx="2375">
                  <c:v>4</c:v>
                </c:pt>
                <c:pt idx="2376">
                  <c:v>1</c:v>
                </c:pt>
                <c:pt idx="2377">
                  <c:v>7</c:v>
                </c:pt>
                <c:pt idx="2378">
                  <c:v>14</c:v>
                </c:pt>
                <c:pt idx="2379">
                  <c:v>1</c:v>
                </c:pt>
                <c:pt idx="2380">
                  <c:v>9</c:v>
                </c:pt>
                <c:pt idx="2381">
                  <c:v>1</c:v>
                </c:pt>
                <c:pt idx="2382">
                  <c:v>2</c:v>
                </c:pt>
                <c:pt idx="2383">
                  <c:v>3</c:v>
                </c:pt>
                <c:pt idx="2384">
                  <c:v>1</c:v>
                </c:pt>
                <c:pt idx="2385">
                  <c:v>2</c:v>
                </c:pt>
                <c:pt idx="2386">
                  <c:v>5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3</c:v>
                </c:pt>
                <c:pt idx="2392">
                  <c:v>18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11</c:v>
                </c:pt>
                <c:pt idx="2397">
                  <c:v>4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5</c:v>
                </c:pt>
                <c:pt idx="2402">
                  <c:v>2</c:v>
                </c:pt>
                <c:pt idx="2403">
                  <c:v>1</c:v>
                </c:pt>
                <c:pt idx="2404">
                  <c:v>1</c:v>
                </c:pt>
                <c:pt idx="2405">
                  <c:v>6</c:v>
                </c:pt>
                <c:pt idx="2406">
                  <c:v>3</c:v>
                </c:pt>
                <c:pt idx="2407">
                  <c:v>1</c:v>
                </c:pt>
                <c:pt idx="2408">
                  <c:v>9</c:v>
                </c:pt>
                <c:pt idx="2409">
                  <c:v>7</c:v>
                </c:pt>
                <c:pt idx="2410">
                  <c:v>2</c:v>
                </c:pt>
                <c:pt idx="2411">
                  <c:v>2</c:v>
                </c:pt>
                <c:pt idx="2412">
                  <c:v>1</c:v>
                </c:pt>
                <c:pt idx="2413">
                  <c:v>6</c:v>
                </c:pt>
                <c:pt idx="2414">
                  <c:v>3</c:v>
                </c:pt>
                <c:pt idx="2415">
                  <c:v>5</c:v>
                </c:pt>
                <c:pt idx="2416">
                  <c:v>10</c:v>
                </c:pt>
                <c:pt idx="2417">
                  <c:v>40</c:v>
                </c:pt>
                <c:pt idx="2418">
                  <c:v>4</c:v>
                </c:pt>
                <c:pt idx="2419">
                  <c:v>6</c:v>
                </c:pt>
                <c:pt idx="2420">
                  <c:v>4</c:v>
                </c:pt>
                <c:pt idx="2421">
                  <c:v>3</c:v>
                </c:pt>
                <c:pt idx="2422">
                  <c:v>1</c:v>
                </c:pt>
                <c:pt idx="2423">
                  <c:v>4</c:v>
                </c:pt>
                <c:pt idx="2424">
                  <c:v>1</c:v>
                </c:pt>
                <c:pt idx="2425">
                  <c:v>3</c:v>
                </c:pt>
                <c:pt idx="2426">
                  <c:v>4</c:v>
                </c:pt>
                <c:pt idx="2427">
                  <c:v>5</c:v>
                </c:pt>
                <c:pt idx="2428">
                  <c:v>2</c:v>
                </c:pt>
                <c:pt idx="2429">
                  <c:v>9</c:v>
                </c:pt>
                <c:pt idx="2430">
                  <c:v>1</c:v>
                </c:pt>
                <c:pt idx="2431">
                  <c:v>2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3</c:v>
                </c:pt>
                <c:pt idx="2436">
                  <c:v>1</c:v>
                </c:pt>
                <c:pt idx="2437">
                  <c:v>3</c:v>
                </c:pt>
                <c:pt idx="2438">
                  <c:v>5</c:v>
                </c:pt>
                <c:pt idx="2439">
                  <c:v>15</c:v>
                </c:pt>
                <c:pt idx="2440">
                  <c:v>1</c:v>
                </c:pt>
                <c:pt idx="2441">
                  <c:v>3</c:v>
                </c:pt>
                <c:pt idx="2442">
                  <c:v>4</c:v>
                </c:pt>
                <c:pt idx="2443">
                  <c:v>1</c:v>
                </c:pt>
                <c:pt idx="2444">
                  <c:v>4</c:v>
                </c:pt>
                <c:pt idx="2445">
                  <c:v>1</c:v>
                </c:pt>
                <c:pt idx="2446">
                  <c:v>4</c:v>
                </c:pt>
                <c:pt idx="2447">
                  <c:v>1</c:v>
                </c:pt>
                <c:pt idx="2448">
                  <c:v>4</c:v>
                </c:pt>
                <c:pt idx="2449">
                  <c:v>5</c:v>
                </c:pt>
                <c:pt idx="2450">
                  <c:v>4</c:v>
                </c:pt>
                <c:pt idx="2451">
                  <c:v>1</c:v>
                </c:pt>
                <c:pt idx="2452">
                  <c:v>9</c:v>
                </c:pt>
                <c:pt idx="2453">
                  <c:v>2</c:v>
                </c:pt>
                <c:pt idx="2454">
                  <c:v>5</c:v>
                </c:pt>
                <c:pt idx="2455">
                  <c:v>5</c:v>
                </c:pt>
                <c:pt idx="2456">
                  <c:v>3</c:v>
                </c:pt>
                <c:pt idx="2457">
                  <c:v>2</c:v>
                </c:pt>
                <c:pt idx="2458">
                  <c:v>4</c:v>
                </c:pt>
                <c:pt idx="2459">
                  <c:v>1</c:v>
                </c:pt>
                <c:pt idx="2460">
                  <c:v>6</c:v>
                </c:pt>
                <c:pt idx="2461">
                  <c:v>7</c:v>
                </c:pt>
                <c:pt idx="2462">
                  <c:v>1</c:v>
                </c:pt>
                <c:pt idx="2463">
                  <c:v>13</c:v>
                </c:pt>
                <c:pt idx="2464">
                  <c:v>2</c:v>
                </c:pt>
                <c:pt idx="2465">
                  <c:v>4</c:v>
                </c:pt>
                <c:pt idx="2466">
                  <c:v>1</c:v>
                </c:pt>
                <c:pt idx="2467">
                  <c:v>3</c:v>
                </c:pt>
                <c:pt idx="2468">
                  <c:v>3</c:v>
                </c:pt>
                <c:pt idx="2469">
                  <c:v>1</c:v>
                </c:pt>
                <c:pt idx="2470">
                  <c:v>1</c:v>
                </c:pt>
                <c:pt idx="2471">
                  <c:v>4</c:v>
                </c:pt>
                <c:pt idx="2472">
                  <c:v>9</c:v>
                </c:pt>
                <c:pt idx="2473">
                  <c:v>6</c:v>
                </c:pt>
                <c:pt idx="2474">
                  <c:v>1</c:v>
                </c:pt>
                <c:pt idx="2475">
                  <c:v>5</c:v>
                </c:pt>
                <c:pt idx="2476">
                  <c:v>4</c:v>
                </c:pt>
                <c:pt idx="2477">
                  <c:v>2</c:v>
                </c:pt>
                <c:pt idx="2478">
                  <c:v>5</c:v>
                </c:pt>
                <c:pt idx="2479">
                  <c:v>3</c:v>
                </c:pt>
                <c:pt idx="2480">
                  <c:v>1</c:v>
                </c:pt>
                <c:pt idx="2481">
                  <c:v>2</c:v>
                </c:pt>
                <c:pt idx="2482">
                  <c:v>6</c:v>
                </c:pt>
                <c:pt idx="2483">
                  <c:v>4</c:v>
                </c:pt>
                <c:pt idx="2484">
                  <c:v>4</c:v>
                </c:pt>
                <c:pt idx="2485">
                  <c:v>18</c:v>
                </c:pt>
                <c:pt idx="2486">
                  <c:v>1</c:v>
                </c:pt>
                <c:pt idx="2487">
                  <c:v>13</c:v>
                </c:pt>
                <c:pt idx="2488">
                  <c:v>2</c:v>
                </c:pt>
                <c:pt idx="2489">
                  <c:v>2</c:v>
                </c:pt>
                <c:pt idx="2490">
                  <c:v>4</c:v>
                </c:pt>
                <c:pt idx="2491">
                  <c:v>1</c:v>
                </c:pt>
                <c:pt idx="2492">
                  <c:v>4</c:v>
                </c:pt>
                <c:pt idx="2493">
                  <c:v>1</c:v>
                </c:pt>
                <c:pt idx="2494">
                  <c:v>3</c:v>
                </c:pt>
                <c:pt idx="2495">
                  <c:v>2</c:v>
                </c:pt>
                <c:pt idx="2496">
                  <c:v>1</c:v>
                </c:pt>
                <c:pt idx="2497">
                  <c:v>4</c:v>
                </c:pt>
                <c:pt idx="2498">
                  <c:v>2</c:v>
                </c:pt>
                <c:pt idx="2499">
                  <c:v>5</c:v>
                </c:pt>
                <c:pt idx="2500">
                  <c:v>3</c:v>
                </c:pt>
                <c:pt idx="2501">
                  <c:v>3</c:v>
                </c:pt>
                <c:pt idx="2502">
                  <c:v>1</c:v>
                </c:pt>
                <c:pt idx="2503">
                  <c:v>3</c:v>
                </c:pt>
                <c:pt idx="2504">
                  <c:v>2</c:v>
                </c:pt>
                <c:pt idx="2505">
                  <c:v>3</c:v>
                </c:pt>
                <c:pt idx="2506">
                  <c:v>3</c:v>
                </c:pt>
                <c:pt idx="2507">
                  <c:v>1</c:v>
                </c:pt>
                <c:pt idx="2508">
                  <c:v>7</c:v>
                </c:pt>
                <c:pt idx="2509">
                  <c:v>16</c:v>
                </c:pt>
                <c:pt idx="2510">
                  <c:v>7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2</c:v>
                </c:pt>
                <c:pt idx="2515">
                  <c:v>3</c:v>
                </c:pt>
                <c:pt idx="2516">
                  <c:v>2</c:v>
                </c:pt>
                <c:pt idx="2517">
                  <c:v>2</c:v>
                </c:pt>
                <c:pt idx="2518">
                  <c:v>2</c:v>
                </c:pt>
                <c:pt idx="2519">
                  <c:v>1</c:v>
                </c:pt>
                <c:pt idx="2520">
                  <c:v>3</c:v>
                </c:pt>
                <c:pt idx="2521">
                  <c:v>1</c:v>
                </c:pt>
                <c:pt idx="2522">
                  <c:v>9</c:v>
                </c:pt>
                <c:pt idx="2523">
                  <c:v>7</c:v>
                </c:pt>
                <c:pt idx="2524">
                  <c:v>4</c:v>
                </c:pt>
                <c:pt idx="2525">
                  <c:v>5</c:v>
                </c:pt>
                <c:pt idx="2526">
                  <c:v>5</c:v>
                </c:pt>
                <c:pt idx="2527">
                  <c:v>1</c:v>
                </c:pt>
                <c:pt idx="2528">
                  <c:v>2</c:v>
                </c:pt>
                <c:pt idx="2529">
                  <c:v>7</c:v>
                </c:pt>
                <c:pt idx="2530">
                  <c:v>1</c:v>
                </c:pt>
                <c:pt idx="2531">
                  <c:v>7</c:v>
                </c:pt>
                <c:pt idx="2532">
                  <c:v>10</c:v>
                </c:pt>
                <c:pt idx="2533">
                  <c:v>5</c:v>
                </c:pt>
                <c:pt idx="2534">
                  <c:v>14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3</c:v>
                </c:pt>
                <c:pt idx="2540">
                  <c:v>2</c:v>
                </c:pt>
                <c:pt idx="2541">
                  <c:v>7</c:v>
                </c:pt>
                <c:pt idx="2542">
                  <c:v>1</c:v>
                </c:pt>
                <c:pt idx="2543">
                  <c:v>4</c:v>
                </c:pt>
                <c:pt idx="2544">
                  <c:v>3</c:v>
                </c:pt>
                <c:pt idx="2545">
                  <c:v>1</c:v>
                </c:pt>
                <c:pt idx="2546">
                  <c:v>2</c:v>
                </c:pt>
                <c:pt idx="2547">
                  <c:v>2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2</c:v>
                </c:pt>
                <c:pt idx="2552">
                  <c:v>2</c:v>
                </c:pt>
                <c:pt idx="2553">
                  <c:v>3</c:v>
                </c:pt>
                <c:pt idx="2554">
                  <c:v>2</c:v>
                </c:pt>
                <c:pt idx="2555">
                  <c:v>1</c:v>
                </c:pt>
                <c:pt idx="2556">
                  <c:v>1</c:v>
                </c:pt>
                <c:pt idx="2557">
                  <c:v>5</c:v>
                </c:pt>
                <c:pt idx="2558">
                  <c:v>12</c:v>
                </c:pt>
                <c:pt idx="2559">
                  <c:v>1</c:v>
                </c:pt>
                <c:pt idx="2560">
                  <c:v>12</c:v>
                </c:pt>
                <c:pt idx="2561">
                  <c:v>1</c:v>
                </c:pt>
                <c:pt idx="2562">
                  <c:v>1</c:v>
                </c:pt>
                <c:pt idx="2563">
                  <c:v>3</c:v>
                </c:pt>
                <c:pt idx="2564">
                  <c:v>3</c:v>
                </c:pt>
                <c:pt idx="2565">
                  <c:v>1</c:v>
                </c:pt>
                <c:pt idx="2566">
                  <c:v>5</c:v>
                </c:pt>
                <c:pt idx="2567">
                  <c:v>6</c:v>
                </c:pt>
                <c:pt idx="2568">
                  <c:v>1</c:v>
                </c:pt>
                <c:pt idx="2569">
                  <c:v>1</c:v>
                </c:pt>
                <c:pt idx="2570">
                  <c:v>3</c:v>
                </c:pt>
                <c:pt idx="2571">
                  <c:v>5</c:v>
                </c:pt>
                <c:pt idx="2572">
                  <c:v>6</c:v>
                </c:pt>
                <c:pt idx="2573">
                  <c:v>2</c:v>
                </c:pt>
                <c:pt idx="2574">
                  <c:v>12</c:v>
                </c:pt>
                <c:pt idx="2575">
                  <c:v>3</c:v>
                </c:pt>
                <c:pt idx="2576">
                  <c:v>5</c:v>
                </c:pt>
                <c:pt idx="2577">
                  <c:v>1</c:v>
                </c:pt>
                <c:pt idx="2578">
                  <c:v>4</c:v>
                </c:pt>
                <c:pt idx="2579">
                  <c:v>4</c:v>
                </c:pt>
                <c:pt idx="2580">
                  <c:v>3</c:v>
                </c:pt>
                <c:pt idx="2581">
                  <c:v>3</c:v>
                </c:pt>
                <c:pt idx="2582">
                  <c:v>4</c:v>
                </c:pt>
                <c:pt idx="2583">
                  <c:v>23</c:v>
                </c:pt>
                <c:pt idx="2584">
                  <c:v>15</c:v>
                </c:pt>
                <c:pt idx="2585">
                  <c:v>3</c:v>
                </c:pt>
                <c:pt idx="2586">
                  <c:v>4</c:v>
                </c:pt>
                <c:pt idx="2587">
                  <c:v>2</c:v>
                </c:pt>
                <c:pt idx="2588">
                  <c:v>5</c:v>
                </c:pt>
                <c:pt idx="2589">
                  <c:v>3</c:v>
                </c:pt>
                <c:pt idx="2590">
                  <c:v>1</c:v>
                </c:pt>
                <c:pt idx="2591">
                  <c:v>3</c:v>
                </c:pt>
                <c:pt idx="2592">
                  <c:v>2</c:v>
                </c:pt>
                <c:pt idx="2593">
                  <c:v>1</c:v>
                </c:pt>
                <c:pt idx="2594">
                  <c:v>1</c:v>
                </c:pt>
                <c:pt idx="2595">
                  <c:v>13</c:v>
                </c:pt>
                <c:pt idx="2596">
                  <c:v>3</c:v>
                </c:pt>
                <c:pt idx="2597">
                  <c:v>4</c:v>
                </c:pt>
                <c:pt idx="2598">
                  <c:v>5</c:v>
                </c:pt>
                <c:pt idx="2599">
                  <c:v>2</c:v>
                </c:pt>
                <c:pt idx="2600">
                  <c:v>5</c:v>
                </c:pt>
                <c:pt idx="2601">
                  <c:v>1</c:v>
                </c:pt>
                <c:pt idx="2602">
                  <c:v>1</c:v>
                </c:pt>
                <c:pt idx="2603">
                  <c:v>20</c:v>
                </c:pt>
                <c:pt idx="2604">
                  <c:v>1</c:v>
                </c:pt>
                <c:pt idx="2605">
                  <c:v>3</c:v>
                </c:pt>
                <c:pt idx="2606">
                  <c:v>9</c:v>
                </c:pt>
                <c:pt idx="2607">
                  <c:v>6</c:v>
                </c:pt>
                <c:pt idx="2608">
                  <c:v>1</c:v>
                </c:pt>
                <c:pt idx="2609">
                  <c:v>7</c:v>
                </c:pt>
                <c:pt idx="2610">
                  <c:v>1</c:v>
                </c:pt>
                <c:pt idx="2611">
                  <c:v>1</c:v>
                </c:pt>
                <c:pt idx="2612">
                  <c:v>4</c:v>
                </c:pt>
                <c:pt idx="2613">
                  <c:v>6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4</c:v>
                </c:pt>
                <c:pt idx="2618">
                  <c:v>2</c:v>
                </c:pt>
                <c:pt idx="2619">
                  <c:v>6</c:v>
                </c:pt>
                <c:pt idx="2620">
                  <c:v>6</c:v>
                </c:pt>
                <c:pt idx="2621">
                  <c:v>3</c:v>
                </c:pt>
                <c:pt idx="2622">
                  <c:v>1</c:v>
                </c:pt>
                <c:pt idx="2623">
                  <c:v>2</c:v>
                </c:pt>
                <c:pt idx="2624">
                  <c:v>4</c:v>
                </c:pt>
                <c:pt idx="2625">
                  <c:v>3</c:v>
                </c:pt>
                <c:pt idx="2626">
                  <c:v>3</c:v>
                </c:pt>
                <c:pt idx="2627">
                  <c:v>2</c:v>
                </c:pt>
                <c:pt idx="2628">
                  <c:v>4</c:v>
                </c:pt>
                <c:pt idx="2629">
                  <c:v>6</c:v>
                </c:pt>
                <c:pt idx="2630">
                  <c:v>1</c:v>
                </c:pt>
                <c:pt idx="2631">
                  <c:v>6</c:v>
                </c:pt>
                <c:pt idx="2632">
                  <c:v>10</c:v>
                </c:pt>
                <c:pt idx="2633">
                  <c:v>5</c:v>
                </c:pt>
                <c:pt idx="2634">
                  <c:v>1</c:v>
                </c:pt>
                <c:pt idx="2635">
                  <c:v>3</c:v>
                </c:pt>
                <c:pt idx="2636">
                  <c:v>1</c:v>
                </c:pt>
                <c:pt idx="2637">
                  <c:v>3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2</c:v>
                </c:pt>
                <c:pt idx="2642">
                  <c:v>5</c:v>
                </c:pt>
                <c:pt idx="2643">
                  <c:v>1</c:v>
                </c:pt>
                <c:pt idx="2644">
                  <c:v>10</c:v>
                </c:pt>
                <c:pt idx="2645">
                  <c:v>5</c:v>
                </c:pt>
                <c:pt idx="2646">
                  <c:v>4</c:v>
                </c:pt>
                <c:pt idx="2647">
                  <c:v>6</c:v>
                </c:pt>
                <c:pt idx="2648">
                  <c:v>3</c:v>
                </c:pt>
                <c:pt idx="2649">
                  <c:v>3</c:v>
                </c:pt>
                <c:pt idx="2650">
                  <c:v>2</c:v>
                </c:pt>
                <c:pt idx="2651">
                  <c:v>8</c:v>
                </c:pt>
                <c:pt idx="2652">
                  <c:v>34</c:v>
                </c:pt>
                <c:pt idx="2653">
                  <c:v>3</c:v>
                </c:pt>
                <c:pt idx="2654">
                  <c:v>11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</c:v>
                </c:pt>
                <c:pt idx="2659">
                  <c:v>1</c:v>
                </c:pt>
                <c:pt idx="2660">
                  <c:v>2</c:v>
                </c:pt>
                <c:pt idx="2661">
                  <c:v>2</c:v>
                </c:pt>
                <c:pt idx="2662">
                  <c:v>3</c:v>
                </c:pt>
                <c:pt idx="2663">
                  <c:v>5</c:v>
                </c:pt>
                <c:pt idx="2664">
                  <c:v>13</c:v>
                </c:pt>
                <c:pt idx="2665">
                  <c:v>3</c:v>
                </c:pt>
                <c:pt idx="2666">
                  <c:v>1</c:v>
                </c:pt>
                <c:pt idx="2667">
                  <c:v>4</c:v>
                </c:pt>
                <c:pt idx="2668">
                  <c:v>6</c:v>
                </c:pt>
                <c:pt idx="2669">
                  <c:v>1</c:v>
                </c:pt>
                <c:pt idx="2670">
                  <c:v>2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13</c:v>
                </c:pt>
                <c:pt idx="2676">
                  <c:v>5</c:v>
                </c:pt>
                <c:pt idx="2677">
                  <c:v>7</c:v>
                </c:pt>
                <c:pt idx="2678">
                  <c:v>10</c:v>
                </c:pt>
                <c:pt idx="2679">
                  <c:v>2</c:v>
                </c:pt>
                <c:pt idx="2680">
                  <c:v>2</c:v>
                </c:pt>
                <c:pt idx="2681">
                  <c:v>5</c:v>
                </c:pt>
                <c:pt idx="2682">
                  <c:v>1</c:v>
                </c:pt>
                <c:pt idx="2683">
                  <c:v>2</c:v>
                </c:pt>
                <c:pt idx="2684">
                  <c:v>3</c:v>
                </c:pt>
                <c:pt idx="2685">
                  <c:v>2</c:v>
                </c:pt>
                <c:pt idx="2686">
                  <c:v>4</c:v>
                </c:pt>
                <c:pt idx="2687">
                  <c:v>5</c:v>
                </c:pt>
                <c:pt idx="2688">
                  <c:v>4</c:v>
                </c:pt>
                <c:pt idx="2689">
                  <c:v>7</c:v>
                </c:pt>
                <c:pt idx="2690">
                  <c:v>1</c:v>
                </c:pt>
                <c:pt idx="2691">
                  <c:v>1</c:v>
                </c:pt>
                <c:pt idx="2692">
                  <c:v>2</c:v>
                </c:pt>
                <c:pt idx="2693">
                  <c:v>1</c:v>
                </c:pt>
                <c:pt idx="2694">
                  <c:v>7</c:v>
                </c:pt>
                <c:pt idx="2695">
                  <c:v>3</c:v>
                </c:pt>
                <c:pt idx="2696">
                  <c:v>3</c:v>
                </c:pt>
                <c:pt idx="2697">
                  <c:v>1</c:v>
                </c:pt>
                <c:pt idx="2698">
                  <c:v>21</c:v>
                </c:pt>
                <c:pt idx="2699">
                  <c:v>2</c:v>
                </c:pt>
                <c:pt idx="2700">
                  <c:v>1</c:v>
                </c:pt>
                <c:pt idx="2701">
                  <c:v>13</c:v>
                </c:pt>
                <c:pt idx="2702">
                  <c:v>4</c:v>
                </c:pt>
                <c:pt idx="2703">
                  <c:v>5</c:v>
                </c:pt>
                <c:pt idx="2704">
                  <c:v>1</c:v>
                </c:pt>
                <c:pt idx="2705">
                  <c:v>1</c:v>
                </c:pt>
                <c:pt idx="2706">
                  <c:v>5</c:v>
                </c:pt>
                <c:pt idx="2707">
                  <c:v>4</c:v>
                </c:pt>
                <c:pt idx="2708">
                  <c:v>1</c:v>
                </c:pt>
                <c:pt idx="2709">
                  <c:v>2</c:v>
                </c:pt>
                <c:pt idx="2710">
                  <c:v>1</c:v>
                </c:pt>
                <c:pt idx="2711">
                  <c:v>6</c:v>
                </c:pt>
                <c:pt idx="2712">
                  <c:v>2</c:v>
                </c:pt>
                <c:pt idx="2713">
                  <c:v>1</c:v>
                </c:pt>
                <c:pt idx="2714">
                  <c:v>8</c:v>
                </c:pt>
                <c:pt idx="2715">
                  <c:v>9</c:v>
                </c:pt>
                <c:pt idx="2716">
                  <c:v>4</c:v>
                </c:pt>
                <c:pt idx="2717">
                  <c:v>4</c:v>
                </c:pt>
                <c:pt idx="2718">
                  <c:v>5</c:v>
                </c:pt>
                <c:pt idx="2719">
                  <c:v>1</c:v>
                </c:pt>
                <c:pt idx="2720">
                  <c:v>1</c:v>
                </c:pt>
                <c:pt idx="2721">
                  <c:v>5</c:v>
                </c:pt>
                <c:pt idx="2722">
                  <c:v>4</c:v>
                </c:pt>
                <c:pt idx="2723">
                  <c:v>1</c:v>
                </c:pt>
                <c:pt idx="2724">
                  <c:v>1</c:v>
                </c:pt>
                <c:pt idx="2725">
                  <c:v>2</c:v>
                </c:pt>
                <c:pt idx="2726">
                  <c:v>20</c:v>
                </c:pt>
                <c:pt idx="2727">
                  <c:v>13</c:v>
                </c:pt>
                <c:pt idx="2728">
                  <c:v>3</c:v>
                </c:pt>
                <c:pt idx="2729">
                  <c:v>3</c:v>
                </c:pt>
                <c:pt idx="2730">
                  <c:v>6</c:v>
                </c:pt>
                <c:pt idx="2731">
                  <c:v>6</c:v>
                </c:pt>
                <c:pt idx="2732">
                  <c:v>1</c:v>
                </c:pt>
                <c:pt idx="2733">
                  <c:v>4</c:v>
                </c:pt>
                <c:pt idx="2734">
                  <c:v>1</c:v>
                </c:pt>
                <c:pt idx="2735">
                  <c:v>1</c:v>
                </c:pt>
                <c:pt idx="2736">
                  <c:v>4</c:v>
                </c:pt>
                <c:pt idx="2737">
                  <c:v>5</c:v>
                </c:pt>
                <c:pt idx="2738">
                  <c:v>1</c:v>
                </c:pt>
                <c:pt idx="2739">
                  <c:v>4</c:v>
                </c:pt>
                <c:pt idx="2740">
                  <c:v>3</c:v>
                </c:pt>
                <c:pt idx="2741">
                  <c:v>1</c:v>
                </c:pt>
                <c:pt idx="2742">
                  <c:v>4</c:v>
                </c:pt>
                <c:pt idx="2743">
                  <c:v>1</c:v>
                </c:pt>
                <c:pt idx="2744">
                  <c:v>1</c:v>
                </c:pt>
                <c:pt idx="2745">
                  <c:v>2</c:v>
                </c:pt>
                <c:pt idx="2746">
                  <c:v>1</c:v>
                </c:pt>
                <c:pt idx="2747">
                  <c:v>3</c:v>
                </c:pt>
                <c:pt idx="2748">
                  <c:v>1</c:v>
                </c:pt>
                <c:pt idx="2749">
                  <c:v>3</c:v>
                </c:pt>
                <c:pt idx="2750">
                  <c:v>12</c:v>
                </c:pt>
                <c:pt idx="2751">
                  <c:v>1</c:v>
                </c:pt>
                <c:pt idx="2752">
                  <c:v>2</c:v>
                </c:pt>
                <c:pt idx="2753">
                  <c:v>7</c:v>
                </c:pt>
                <c:pt idx="2754">
                  <c:v>1</c:v>
                </c:pt>
                <c:pt idx="2755">
                  <c:v>5</c:v>
                </c:pt>
                <c:pt idx="2756">
                  <c:v>1</c:v>
                </c:pt>
                <c:pt idx="2757">
                  <c:v>1</c:v>
                </c:pt>
                <c:pt idx="2758">
                  <c:v>2</c:v>
                </c:pt>
                <c:pt idx="2759">
                  <c:v>4</c:v>
                </c:pt>
                <c:pt idx="2760">
                  <c:v>1</c:v>
                </c:pt>
                <c:pt idx="2761">
                  <c:v>4</c:v>
                </c:pt>
                <c:pt idx="2762">
                  <c:v>3</c:v>
                </c:pt>
                <c:pt idx="2763">
                  <c:v>1</c:v>
                </c:pt>
                <c:pt idx="2764">
                  <c:v>9</c:v>
                </c:pt>
                <c:pt idx="2765">
                  <c:v>4</c:v>
                </c:pt>
                <c:pt idx="2766">
                  <c:v>2</c:v>
                </c:pt>
                <c:pt idx="2767">
                  <c:v>7</c:v>
                </c:pt>
                <c:pt idx="2768">
                  <c:v>4</c:v>
                </c:pt>
                <c:pt idx="2769">
                  <c:v>4</c:v>
                </c:pt>
                <c:pt idx="2770">
                  <c:v>2</c:v>
                </c:pt>
                <c:pt idx="2771">
                  <c:v>4</c:v>
                </c:pt>
                <c:pt idx="2772">
                  <c:v>3</c:v>
                </c:pt>
                <c:pt idx="2773">
                  <c:v>3</c:v>
                </c:pt>
                <c:pt idx="2774">
                  <c:v>2</c:v>
                </c:pt>
                <c:pt idx="2775">
                  <c:v>4</c:v>
                </c:pt>
                <c:pt idx="2776">
                  <c:v>23</c:v>
                </c:pt>
                <c:pt idx="2777">
                  <c:v>1</c:v>
                </c:pt>
                <c:pt idx="2778">
                  <c:v>16</c:v>
                </c:pt>
                <c:pt idx="2779">
                  <c:v>1</c:v>
                </c:pt>
                <c:pt idx="2780">
                  <c:v>2</c:v>
                </c:pt>
                <c:pt idx="2781">
                  <c:v>5</c:v>
                </c:pt>
                <c:pt idx="2782">
                  <c:v>4</c:v>
                </c:pt>
                <c:pt idx="2783">
                  <c:v>1</c:v>
                </c:pt>
                <c:pt idx="2784">
                  <c:v>6</c:v>
                </c:pt>
                <c:pt idx="2785">
                  <c:v>9</c:v>
                </c:pt>
                <c:pt idx="2786">
                  <c:v>6</c:v>
                </c:pt>
                <c:pt idx="2787">
                  <c:v>2</c:v>
                </c:pt>
                <c:pt idx="2788">
                  <c:v>4</c:v>
                </c:pt>
                <c:pt idx="2789">
                  <c:v>1</c:v>
                </c:pt>
                <c:pt idx="2790">
                  <c:v>2</c:v>
                </c:pt>
                <c:pt idx="2791">
                  <c:v>2</c:v>
                </c:pt>
                <c:pt idx="2792">
                  <c:v>14</c:v>
                </c:pt>
                <c:pt idx="2793">
                  <c:v>6</c:v>
                </c:pt>
                <c:pt idx="2794">
                  <c:v>1</c:v>
                </c:pt>
                <c:pt idx="2795">
                  <c:v>1</c:v>
                </c:pt>
                <c:pt idx="2796">
                  <c:v>5</c:v>
                </c:pt>
                <c:pt idx="2797">
                  <c:v>1</c:v>
                </c:pt>
                <c:pt idx="2798">
                  <c:v>1</c:v>
                </c:pt>
                <c:pt idx="2799">
                  <c:v>2</c:v>
                </c:pt>
                <c:pt idx="2800">
                  <c:v>2</c:v>
                </c:pt>
                <c:pt idx="2801">
                  <c:v>1</c:v>
                </c:pt>
                <c:pt idx="2802">
                  <c:v>17</c:v>
                </c:pt>
                <c:pt idx="2803">
                  <c:v>20</c:v>
                </c:pt>
                <c:pt idx="2804">
                  <c:v>3</c:v>
                </c:pt>
                <c:pt idx="2805">
                  <c:v>1</c:v>
                </c:pt>
                <c:pt idx="2806">
                  <c:v>4</c:v>
                </c:pt>
                <c:pt idx="2807">
                  <c:v>1</c:v>
                </c:pt>
                <c:pt idx="2808">
                  <c:v>1</c:v>
                </c:pt>
                <c:pt idx="2809">
                  <c:v>4</c:v>
                </c:pt>
                <c:pt idx="2810">
                  <c:v>1</c:v>
                </c:pt>
                <c:pt idx="2811">
                  <c:v>1</c:v>
                </c:pt>
                <c:pt idx="2812">
                  <c:v>3</c:v>
                </c:pt>
                <c:pt idx="2813">
                  <c:v>2</c:v>
                </c:pt>
                <c:pt idx="2814">
                  <c:v>4</c:v>
                </c:pt>
                <c:pt idx="2815">
                  <c:v>2</c:v>
                </c:pt>
                <c:pt idx="2816">
                  <c:v>13</c:v>
                </c:pt>
                <c:pt idx="2817">
                  <c:v>1</c:v>
                </c:pt>
                <c:pt idx="2818">
                  <c:v>1</c:v>
                </c:pt>
                <c:pt idx="2819">
                  <c:v>5</c:v>
                </c:pt>
                <c:pt idx="2820">
                  <c:v>1</c:v>
                </c:pt>
                <c:pt idx="2821">
                  <c:v>2</c:v>
                </c:pt>
                <c:pt idx="2822">
                  <c:v>4</c:v>
                </c:pt>
                <c:pt idx="2823">
                  <c:v>5</c:v>
                </c:pt>
                <c:pt idx="2824">
                  <c:v>13</c:v>
                </c:pt>
                <c:pt idx="2825">
                  <c:v>16</c:v>
                </c:pt>
                <c:pt idx="2826">
                  <c:v>7</c:v>
                </c:pt>
                <c:pt idx="2827">
                  <c:v>1</c:v>
                </c:pt>
                <c:pt idx="2828">
                  <c:v>3</c:v>
                </c:pt>
                <c:pt idx="2829">
                  <c:v>6</c:v>
                </c:pt>
                <c:pt idx="2830">
                  <c:v>1</c:v>
                </c:pt>
                <c:pt idx="2831">
                  <c:v>3</c:v>
                </c:pt>
                <c:pt idx="2832">
                  <c:v>5</c:v>
                </c:pt>
                <c:pt idx="2833">
                  <c:v>3</c:v>
                </c:pt>
                <c:pt idx="2834">
                  <c:v>3</c:v>
                </c:pt>
                <c:pt idx="2835">
                  <c:v>4</c:v>
                </c:pt>
                <c:pt idx="2836">
                  <c:v>1</c:v>
                </c:pt>
                <c:pt idx="2837">
                  <c:v>5</c:v>
                </c:pt>
                <c:pt idx="2838">
                  <c:v>1</c:v>
                </c:pt>
                <c:pt idx="2839">
                  <c:v>1</c:v>
                </c:pt>
                <c:pt idx="2840">
                  <c:v>10</c:v>
                </c:pt>
                <c:pt idx="2841">
                  <c:v>5</c:v>
                </c:pt>
                <c:pt idx="2842">
                  <c:v>2</c:v>
                </c:pt>
                <c:pt idx="2843">
                  <c:v>2</c:v>
                </c:pt>
                <c:pt idx="2844">
                  <c:v>4</c:v>
                </c:pt>
                <c:pt idx="2845">
                  <c:v>4</c:v>
                </c:pt>
                <c:pt idx="2846">
                  <c:v>2</c:v>
                </c:pt>
                <c:pt idx="2847">
                  <c:v>5</c:v>
                </c:pt>
                <c:pt idx="2848">
                  <c:v>18</c:v>
                </c:pt>
                <c:pt idx="2849">
                  <c:v>2</c:v>
                </c:pt>
                <c:pt idx="2850">
                  <c:v>12</c:v>
                </c:pt>
                <c:pt idx="2851">
                  <c:v>3</c:v>
                </c:pt>
                <c:pt idx="2852">
                  <c:v>3</c:v>
                </c:pt>
                <c:pt idx="2853">
                  <c:v>2</c:v>
                </c:pt>
                <c:pt idx="2854">
                  <c:v>2</c:v>
                </c:pt>
                <c:pt idx="2855">
                  <c:v>1</c:v>
                </c:pt>
                <c:pt idx="2856">
                  <c:v>6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4</c:v>
                </c:pt>
                <c:pt idx="2861">
                  <c:v>1</c:v>
                </c:pt>
                <c:pt idx="2862">
                  <c:v>8</c:v>
                </c:pt>
                <c:pt idx="2863">
                  <c:v>1</c:v>
                </c:pt>
                <c:pt idx="2864">
                  <c:v>7</c:v>
                </c:pt>
                <c:pt idx="2865">
                  <c:v>1</c:v>
                </c:pt>
                <c:pt idx="2866">
                  <c:v>2</c:v>
                </c:pt>
                <c:pt idx="2867">
                  <c:v>1</c:v>
                </c:pt>
                <c:pt idx="2868">
                  <c:v>3</c:v>
                </c:pt>
                <c:pt idx="2869">
                  <c:v>1</c:v>
                </c:pt>
                <c:pt idx="2870">
                  <c:v>1</c:v>
                </c:pt>
                <c:pt idx="2871">
                  <c:v>3</c:v>
                </c:pt>
                <c:pt idx="2872">
                  <c:v>1</c:v>
                </c:pt>
                <c:pt idx="2873">
                  <c:v>2</c:v>
                </c:pt>
                <c:pt idx="2874">
                  <c:v>20</c:v>
                </c:pt>
                <c:pt idx="2875">
                  <c:v>2</c:v>
                </c:pt>
                <c:pt idx="2876">
                  <c:v>16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3</c:v>
                </c:pt>
                <c:pt idx="2881">
                  <c:v>2</c:v>
                </c:pt>
                <c:pt idx="2882">
                  <c:v>2</c:v>
                </c:pt>
                <c:pt idx="2883">
                  <c:v>3</c:v>
                </c:pt>
                <c:pt idx="2884">
                  <c:v>3</c:v>
                </c:pt>
                <c:pt idx="2885">
                  <c:v>1</c:v>
                </c:pt>
                <c:pt idx="2886">
                  <c:v>9</c:v>
                </c:pt>
                <c:pt idx="2887">
                  <c:v>1</c:v>
                </c:pt>
                <c:pt idx="2888">
                  <c:v>6</c:v>
                </c:pt>
                <c:pt idx="2889">
                  <c:v>4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2</c:v>
                </c:pt>
                <c:pt idx="2894">
                  <c:v>2</c:v>
                </c:pt>
                <c:pt idx="2895">
                  <c:v>5</c:v>
                </c:pt>
                <c:pt idx="2896">
                  <c:v>2</c:v>
                </c:pt>
                <c:pt idx="2897">
                  <c:v>3</c:v>
                </c:pt>
                <c:pt idx="2898">
                  <c:v>1</c:v>
                </c:pt>
                <c:pt idx="2899">
                  <c:v>13</c:v>
                </c:pt>
                <c:pt idx="2900">
                  <c:v>33</c:v>
                </c:pt>
                <c:pt idx="2901">
                  <c:v>1</c:v>
                </c:pt>
                <c:pt idx="2902">
                  <c:v>1</c:v>
                </c:pt>
                <c:pt idx="2903">
                  <c:v>13</c:v>
                </c:pt>
                <c:pt idx="2904">
                  <c:v>7</c:v>
                </c:pt>
                <c:pt idx="2905">
                  <c:v>7</c:v>
                </c:pt>
                <c:pt idx="2906">
                  <c:v>2</c:v>
                </c:pt>
                <c:pt idx="2907">
                  <c:v>4</c:v>
                </c:pt>
                <c:pt idx="2908">
                  <c:v>2</c:v>
                </c:pt>
                <c:pt idx="2909">
                  <c:v>2</c:v>
                </c:pt>
                <c:pt idx="2910">
                  <c:v>2</c:v>
                </c:pt>
                <c:pt idx="2911">
                  <c:v>8</c:v>
                </c:pt>
                <c:pt idx="2912">
                  <c:v>2</c:v>
                </c:pt>
                <c:pt idx="2913">
                  <c:v>4</c:v>
                </c:pt>
                <c:pt idx="2914">
                  <c:v>6</c:v>
                </c:pt>
                <c:pt idx="2915">
                  <c:v>4</c:v>
                </c:pt>
                <c:pt idx="2916">
                  <c:v>7</c:v>
                </c:pt>
                <c:pt idx="2917">
                  <c:v>6</c:v>
                </c:pt>
                <c:pt idx="2918">
                  <c:v>4</c:v>
                </c:pt>
                <c:pt idx="2919">
                  <c:v>4</c:v>
                </c:pt>
                <c:pt idx="2920">
                  <c:v>12</c:v>
                </c:pt>
                <c:pt idx="2921">
                  <c:v>1</c:v>
                </c:pt>
                <c:pt idx="2922">
                  <c:v>12</c:v>
                </c:pt>
                <c:pt idx="2923">
                  <c:v>1</c:v>
                </c:pt>
                <c:pt idx="2924">
                  <c:v>3</c:v>
                </c:pt>
                <c:pt idx="2925">
                  <c:v>5</c:v>
                </c:pt>
                <c:pt idx="2926">
                  <c:v>4</c:v>
                </c:pt>
                <c:pt idx="2927">
                  <c:v>1</c:v>
                </c:pt>
                <c:pt idx="2928">
                  <c:v>5</c:v>
                </c:pt>
                <c:pt idx="2929">
                  <c:v>1</c:v>
                </c:pt>
                <c:pt idx="2930">
                  <c:v>3</c:v>
                </c:pt>
                <c:pt idx="2931">
                  <c:v>6</c:v>
                </c:pt>
                <c:pt idx="2932">
                  <c:v>2</c:v>
                </c:pt>
                <c:pt idx="2933">
                  <c:v>5</c:v>
                </c:pt>
                <c:pt idx="2934">
                  <c:v>3</c:v>
                </c:pt>
                <c:pt idx="2935">
                  <c:v>9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2</c:v>
                </c:pt>
                <c:pt idx="2941">
                  <c:v>3</c:v>
                </c:pt>
                <c:pt idx="2942">
                  <c:v>1</c:v>
                </c:pt>
                <c:pt idx="2943">
                  <c:v>3</c:v>
                </c:pt>
                <c:pt idx="2944">
                  <c:v>2</c:v>
                </c:pt>
                <c:pt idx="2945">
                  <c:v>1</c:v>
                </c:pt>
                <c:pt idx="2946">
                  <c:v>6</c:v>
                </c:pt>
                <c:pt idx="2947">
                  <c:v>22</c:v>
                </c:pt>
                <c:pt idx="2948">
                  <c:v>16</c:v>
                </c:pt>
                <c:pt idx="2949">
                  <c:v>5</c:v>
                </c:pt>
                <c:pt idx="2950">
                  <c:v>4</c:v>
                </c:pt>
                <c:pt idx="2951">
                  <c:v>5</c:v>
                </c:pt>
                <c:pt idx="2952">
                  <c:v>6</c:v>
                </c:pt>
                <c:pt idx="2953">
                  <c:v>5</c:v>
                </c:pt>
                <c:pt idx="2954">
                  <c:v>3</c:v>
                </c:pt>
                <c:pt idx="2955">
                  <c:v>1</c:v>
                </c:pt>
                <c:pt idx="2956">
                  <c:v>3</c:v>
                </c:pt>
                <c:pt idx="2957">
                  <c:v>8</c:v>
                </c:pt>
                <c:pt idx="2958">
                  <c:v>1</c:v>
                </c:pt>
                <c:pt idx="2959">
                  <c:v>9</c:v>
                </c:pt>
                <c:pt idx="2960">
                  <c:v>4</c:v>
                </c:pt>
                <c:pt idx="2961">
                  <c:v>5</c:v>
                </c:pt>
                <c:pt idx="2962">
                  <c:v>3</c:v>
                </c:pt>
                <c:pt idx="2963">
                  <c:v>2</c:v>
                </c:pt>
                <c:pt idx="2964">
                  <c:v>2</c:v>
                </c:pt>
                <c:pt idx="2965">
                  <c:v>1</c:v>
                </c:pt>
                <c:pt idx="2966">
                  <c:v>5</c:v>
                </c:pt>
                <c:pt idx="2967">
                  <c:v>4</c:v>
                </c:pt>
                <c:pt idx="2968">
                  <c:v>1</c:v>
                </c:pt>
                <c:pt idx="2969">
                  <c:v>3</c:v>
                </c:pt>
                <c:pt idx="2970">
                  <c:v>4</c:v>
                </c:pt>
                <c:pt idx="2971">
                  <c:v>1</c:v>
                </c:pt>
                <c:pt idx="2972">
                  <c:v>6</c:v>
                </c:pt>
                <c:pt idx="2973">
                  <c:v>2</c:v>
                </c:pt>
                <c:pt idx="2974">
                  <c:v>5</c:v>
                </c:pt>
                <c:pt idx="2975">
                  <c:v>20</c:v>
                </c:pt>
                <c:pt idx="2976">
                  <c:v>2</c:v>
                </c:pt>
                <c:pt idx="2977">
                  <c:v>17</c:v>
                </c:pt>
                <c:pt idx="2978">
                  <c:v>3</c:v>
                </c:pt>
                <c:pt idx="2979">
                  <c:v>1</c:v>
                </c:pt>
                <c:pt idx="2980">
                  <c:v>3</c:v>
                </c:pt>
                <c:pt idx="2981">
                  <c:v>1</c:v>
                </c:pt>
                <c:pt idx="2982">
                  <c:v>1</c:v>
                </c:pt>
                <c:pt idx="2983">
                  <c:v>5</c:v>
                </c:pt>
                <c:pt idx="2984">
                  <c:v>5</c:v>
                </c:pt>
                <c:pt idx="2985">
                  <c:v>1</c:v>
                </c:pt>
                <c:pt idx="2986">
                  <c:v>2</c:v>
                </c:pt>
                <c:pt idx="2987">
                  <c:v>3</c:v>
                </c:pt>
                <c:pt idx="2988">
                  <c:v>5</c:v>
                </c:pt>
                <c:pt idx="2989">
                  <c:v>4</c:v>
                </c:pt>
                <c:pt idx="2990">
                  <c:v>1</c:v>
                </c:pt>
                <c:pt idx="2991">
                  <c:v>3</c:v>
                </c:pt>
                <c:pt idx="2992">
                  <c:v>1</c:v>
                </c:pt>
                <c:pt idx="2993">
                  <c:v>4</c:v>
                </c:pt>
                <c:pt idx="2994">
                  <c:v>2</c:v>
                </c:pt>
                <c:pt idx="2995">
                  <c:v>2</c:v>
                </c:pt>
                <c:pt idx="2996">
                  <c:v>2</c:v>
                </c:pt>
                <c:pt idx="2997">
                  <c:v>4</c:v>
                </c:pt>
                <c:pt idx="2998">
                  <c:v>20</c:v>
                </c:pt>
                <c:pt idx="2999">
                  <c:v>2</c:v>
                </c:pt>
                <c:pt idx="3000">
                  <c:v>12</c:v>
                </c:pt>
                <c:pt idx="3001">
                  <c:v>4</c:v>
                </c:pt>
                <c:pt idx="3002">
                  <c:v>1</c:v>
                </c:pt>
                <c:pt idx="3003">
                  <c:v>2</c:v>
                </c:pt>
                <c:pt idx="3004">
                  <c:v>6</c:v>
                </c:pt>
                <c:pt idx="3005">
                  <c:v>3</c:v>
                </c:pt>
                <c:pt idx="3006">
                  <c:v>1</c:v>
                </c:pt>
                <c:pt idx="3007">
                  <c:v>1</c:v>
                </c:pt>
                <c:pt idx="3008">
                  <c:v>2</c:v>
                </c:pt>
                <c:pt idx="3009">
                  <c:v>5</c:v>
                </c:pt>
                <c:pt idx="3010">
                  <c:v>8</c:v>
                </c:pt>
                <c:pt idx="3011">
                  <c:v>4</c:v>
                </c:pt>
                <c:pt idx="3012">
                  <c:v>4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5</c:v>
                </c:pt>
                <c:pt idx="3017">
                  <c:v>1</c:v>
                </c:pt>
                <c:pt idx="3018">
                  <c:v>2</c:v>
                </c:pt>
                <c:pt idx="3019">
                  <c:v>3</c:v>
                </c:pt>
                <c:pt idx="3020">
                  <c:v>1</c:v>
                </c:pt>
                <c:pt idx="3021">
                  <c:v>6</c:v>
                </c:pt>
                <c:pt idx="3022">
                  <c:v>27</c:v>
                </c:pt>
                <c:pt idx="3023">
                  <c:v>1</c:v>
                </c:pt>
                <c:pt idx="3024">
                  <c:v>5</c:v>
                </c:pt>
                <c:pt idx="3025">
                  <c:v>12</c:v>
                </c:pt>
                <c:pt idx="3026">
                  <c:v>3</c:v>
                </c:pt>
                <c:pt idx="3027">
                  <c:v>1</c:v>
                </c:pt>
                <c:pt idx="3028">
                  <c:v>2</c:v>
                </c:pt>
                <c:pt idx="3029">
                  <c:v>3</c:v>
                </c:pt>
                <c:pt idx="3030">
                  <c:v>5</c:v>
                </c:pt>
                <c:pt idx="3031">
                  <c:v>1</c:v>
                </c:pt>
                <c:pt idx="3032">
                  <c:v>2</c:v>
                </c:pt>
                <c:pt idx="3033">
                  <c:v>1</c:v>
                </c:pt>
                <c:pt idx="3034">
                  <c:v>4</c:v>
                </c:pt>
                <c:pt idx="3035">
                  <c:v>3</c:v>
                </c:pt>
                <c:pt idx="3036">
                  <c:v>4</c:v>
                </c:pt>
                <c:pt idx="3037">
                  <c:v>1</c:v>
                </c:pt>
                <c:pt idx="3038">
                  <c:v>6</c:v>
                </c:pt>
                <c:pt idx="3039">
                  <c:v>4</c:v>
                </c:pt>
                <c:pt idx="3040">
                  <c:v>1</c:v>
                </c:pt>
                <c:pt idx="3041">
                  <c:v>1</c:v>
                </c:pt>
                <c:pt idx="3042">
                  <c:v>3</c:v>
                </c:pt>
                <c:pt idx="3043">
                  <c:v>1</c:v>
                </c:pt>
                <c:pt idx="3044">
                  <c:v>1</c:v>
                </c:pt>
                <c:pt idx="3045">
                  <c:v>3</c:v>
                </c:pt>
                <c:pt idx="3046">
                  <c:v>1</c:v>
                </c:pt>
                <c:pt idx="3047">
                  <c:v>3</c:v>
                </c:pt>
                <c:pt idx="3048">
                  <c:v>2</c:v>
                </c:pt>
                <c:pt idx="3049">
                  <c:v>1</c:v>
                </c:pt>
                <c:pt idx="3050">
                  <c:v>5</c:v>
                </c:pt>
                <c:pt idx="3051">
                  <c:v>21</c:v>
                </c:pt>
                <c:pt idx="3052">
                  <c:v>11</c:v>
                </c:pt>
                <c:pt idx="3053">
                  <c:v>8</c:v>
                </c:pt>
                <c:pt idx="3054">
                  <c:v>1</c:v>
                </c:pt>
                <c:pt idx="3055">
                  <c:v>6</c:v>
                </c:pt>
                <c:pt idx="3056">
                  <c:v>1</c:v>
                </c:pt>
                <c:pt idx="3057">
                  <c:v>1</c:v>
                </c:pt>
                <c:pt idx="3058">
                  <c:v>2</c:v>
                </c:pt>
                <c:pt idx="3059">
                  <c:v>7</c:v>
                </c:pt>
                <c:pt idx="3060">
                  <c:v>1</c:v>
                </c:pt>
                <c:pt idx="3061">
                  <c:v>3</c:v>
                </c:pt>
                <c:pt idx="3062">
                  <c:v>2</c:v>
                </c:pt>
                <c:pt idx="3063">
                  <c:v>2</c:v>
                </c:pt>
                <c:pt idx="3064">
                  <c:v>8</c:v>
                </c:pt>
                <c:pt idx="3065">
                  <c:v>1</c:v>
                </c:pt>
                <c:pt idx="3066">
                  <c:v>9</c:v>
                </c:pt>
                <c:pt idx="3067">
                  <c:v>4</c:v>
                </c:pt>
                <c:pt idx="3068">
                  <c:v>4</c:v>
                </c:pt>
                <c:pt idx="3069">
                  <c:v>1</c:v>
                </c:pt>
                <c:pt idx="3070">
                  <c:v>4</c:v>
                </c:pt>
                <c:pt idx="3071">
                  <c:v>5</c:v>
                </c:pt>
                <c:pt idx="3072">
                  <c:v>1</c:v>
                </c:pt>
                <c:pt idx="3073">
                  <c:v>1</c:v>
                </c:pt>
                <c:pt idx="3074">
                  <c:v>3</c:v>
                </c:pt>
                <c:pt idx="3075">
                  <c:v>4</c:v>
                </c:pt>
                <c:pt idx="3076">
                  <c:v>18</c:v>
                </c:pt>
                <c:pt idx="3077">
                  <c:v>1</c:v>
                </c:pt>
                <c:pt idx="3078">
                  <c:v>19</c:v>
                </c:pt>
                <c:pt idx="3079">
                  <c:v>2</c:v>
                </c:pt>
                <c:pt idx="3080">
                  <c:v>2</c:v>
                </c:pt>
                <c:pt idx="3081">
                  <c:v>2</c:v>
                </c:pt>
                <c:pt idx="3082">
                  <c:v>2</c:v>
                </c:pt>
                <c:pt idx="3083">
                  <c:v>1</c:v>
                </c:pt>
                <c:pt idx="3084">
                  <c:v>6</c:v>
                </c:pt>
                <c:pt idx="3085">
                  <c:v>7</c:v>
                </c:pt>
                <c:pt idx="3086">
                  <c:v>3</c:v>
                </c:pt>
                <c:pt idx="3087">
                  <c:v>2</c:v>
                </c:pt>
                <c:pt idx="3088">
                  <c:v>6</c:v>
                </c:pt>
                <c:pt idx="3089">
                  <c:v>6</c:v>
                </c:pt>
                <c:pt idx="3090">
                  <c:v>7</c:v>
                </c:pt>
                <c:pt idx="3091">
                  <c:v>2</c:v>
                </c:pt>
                <c:pt idx="3092">
                  <c:v>1</c:v>
                </c:pt>
                <c:pt idx="3093">
                  <c:v>3</c:v>
                </c:pt>
                <c:pt idx="3094">
                  <c:v>5</c:v>
                </c:pt>
                <c:pt idx="3095">
                  <c:v>3</c:v>
                </c:pt>
                <c:pt idx="3096">
                  <c:v>4</c:v>
                </c:pt>
                <c:pt idx="3097">
                  <c:v>2</c:v>
                </c:pt>
                <c:pt idx="3098">
                  <c:v>3</c:v>
                </c:pt>
                <c:pt idx="3099">
                  <c:v>1</c:v>
                </c:pt>
                <c:pt idx="3100">
                  <c:v>16</c:v>
                </c:pt>
                <c:pt idx="3101">
                  <c:v>15</c:v>
                </c:pt>
                <c:pt idx="3102">
                  <c:v>16</c:v>
                </c:pt>
                <c:pt idx="3103">
                  <c:v>4</c:v>
                </c:pt>
                <c:pt idx="3104">
                  <c:v>6</c:v>
                </c:pt>
                <c:pt idx="3105">
                  <c:v>1</c:v>
                </c:pt>
                <c:pt idx="3106">
                  <c:v>1</c:v>
                </c:pt>
                <c:pt idx="3107">
                  <c:v>3</c:v>
                </c:pt>
                <c:pt idx="3108">
                  <c:v>1</c:v>
                </c:pt>
                <c:pt idx="3109">
                  <c:v>1</c:v>
                </c:pt>
                <c:pt idx="3110">
                  <c:v>9</c:v>
                </c:pt>
                <c:pt idx="3111">
                  <c:v>1</c:v>
                </c:pt>
                <c:pt idx="3112">
                  <c:v>2</c:v>
                </c:pt>
                <c:pt idx="3113">
                  <c:v>1</c:v>
                </c:pt>
                <c:pt idx="3114">
                  <c:v>3</c:v>
                </c:pt>
                <c:pt idx="3115">
                  <c:v>9</c:v>
                </c:pt>
                <c:pt idx="3116">
                  <c:v>1</c:v>
                </c:pt>
                <c:pt idx="3117">
                  <c:v>6</c:v>
                </c:pt>
                <c:pt idx="3118">
                  <c:v>1</c:v>
                </c:pt>
                <c:pt idx="3119">
                  <c:v>2</c:v>
                </c:pt>
                <c:pt idx="3120">
                  <c:v>6</c:v>
                </c:pt>
                <c:pt idx="3121">
                  <c:v>1</c:v>
                </c:pt>
                <c:pt idx="3122">
                  <c:v>2</c:v>
                </c:pt>
                <c:pt idx="3123">
                  <c:v>9</c:v>
                </c:pt>
                <c:pt idx="3124">
                  <c:v>5</c:v>
                </c:pt>
                <c:pt idx="3125">
                  <c:v>2</c:v>
                </c:pt>
                <c:pt idx="3126">
                  <c:v>7</c:v>
                </c:pt>
                <c:pt idx="3127">
                  <c:v>20</c:v>
                </c:pt>
                <c:pt idx="3128">
                  <c:v>1</c:v>
                </c:pt>
                <c:pt idx="3129">
                  <c:v>9</c:v>
                </c:pt>
                <c:pt idx="3130">
                  <c:v>8</c:v>
                </c:pt>
                <c:pt idx="3131">
                  <c:v>5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3</c:v>
                </c:pt>
                <c:pt idx="3136">
                  <c:v>3</c:v>
                </c:pt>
                <c:pt idx="3137">
                  <c:v>7</c:v>
                </c:pt>
                <c:pt idx="3138">
                  <c:v>2</c:v>
                </c:pt>
                <c:pt idx="3139">
                  <c:v>8</c:v>
                </c:pt>
                <c:pt idx="3140">
                  <c:v>14</c:v>
                </c:pt>
                <c:pt idx="3141">
                  <c:v>15</c:v>
                </c:pt>
                <c:pt idx="3142">
                  <c:v>4</c:v>
                </c:pt>
                <c:pt idx="3143">
                  <c:v>4</c:v>
                </c:pt>
                <c:pt idx="3144">
                  <c:v>1</c:v>
                </c:pt>
                <c:pt idx="3145">
                  <c:v>4</c:v>
                </c:pt>
                <c:pt idx="3146">
                  <c:v>4</c:v>
                </c:pt>
                <c:pt idx="3147">
                  <c:v>1</c:v>
                </c:pt>
                <c:pt idx="3148">
                  <c:v>4</c:v>
                </c:pt>
                <c:pt idx="3149">
                  <c:v>2</c:v>
                </c:pt>
                <c:pt idx="3150">
                  <c:v>9</c:v>
                </c:pt>
                <c:pt idx="3151">
                  <c:v>25</c:v>
                </c:pt>
                <c:pt idx="3152">
                  <c:v>2</c:v>
                </c:pt>
                <c:pt idx="3153">
                  <c:v>8</c:v>
                </c:pt>
                <c:pt idx="3154">
                  <c:v>3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1</c:v>
                </c:pt>
                <c:pt idx="3160">
                  <c:v>1</c:v>
                </c:pt>
                <c:pt idx="3161">
                  <c:v>2</c:v>
                </c:pt>
                <c:pt idx="3162">
                  <c:v>1</c:v>
                </c:pt>
                <c:pt idx="3163">
                  <c:v>5</c:v>
                </c:pt>
                <c:pt idx="3164">
                  <c:v>7</c:v>
                </c:pt>
                <c:pt idx="3165">
                  <c:v>1</c:v>
                </c:pt>
                <c:pt idx="3166">
                  <c:v>8</c:v>
                </c:pt>
                <c:pt idx="3167">
                  <c:v>6</c:v>
                </c:pt>
                <c:pt idx="3168">
                  <c:v>5</c:v>
                </c:pt>
                <c:pt idx="3169">
                  <c:v>3</c:v>
                </c:pt>
                <c:pt idx="3170">
                  <c:v>1</c:v>
                </c:pt>
                <c:pt idx="3171">
                  <c:v>5</c:v>
                </c:pt>
                <c:pt idx="3172">
                  <c:v>3</c:v>
                </c:pt>
                <c:pt idx="3173">
                  <c:v>7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10</c:v>
                </c:pt>
                <c:pt idx="3178">
                  <c:v>13</c:v>
                </c:pt>
                <c:pt idx="3179">
                  <c:v>4</c:v>
                </c:pt>
                <c:pt idx="3180">
                  <c:v>4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4</c:v>
                </c:pt>
                <c:pt idx="3185">
                  <c:v>1</c:v>
                </c:pt>
                <c:pt idx="3186">
                  <c:v>3</c:v>
                </c:pt>
                <c:pt idx="3187">
                  <c:v>7</c:v>
                </c:pt>
                <c:pt idx="3188">
                  <c:v>7</c:v>
                </c:pt>
                <c:pt idx="3189">
                  <c:v>3</c:v>
                </c:pt>
                <c:pt idx="3190">
                  <c:v>11</c:v>
                </c:pt>
                <c:pt idx="3191">
                  <c:v>1</c:v>
                </c:pt>
                <c:pt idx="3192">
                  <c:v>2</c:v>
                </c:pt>
                <c:pt idx="3193">
                  <c:v>1</c:v>
                </c:pt>
                <c:pt idx="3194">
                  <c:v>4</c:v>
                </c:pt>
                <c:pt idx="3195">
                  <c:v>2</c:v>
                </c:pt>
                <c:pt idx="3196">
                  <c:v>3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3</c:v>
                </c:pt>
                <c:pt idx="3201">
                  <c:v>8</c:v>
                </c:pt>
                <c:pt idx="3202">
                  <c:v>20</c:v>
                </c:pt>
                <c:pt idx="3203">
                  <c:v>14</c:v>
                </c:pt>
                <c:pt idx="3204">
                  <c:v>1</c:v>
                </c:pt>
                <c:pt idx="3205">
                  <c:v>3</c:v>
                </c:pt>
                <c:pt idx="3206">
                  <c:v>1</c:v>
                </c:pt>
                <c:pt idx="3207">
                  <c:v>5</c:v>
                </c:pt>
                <c:pt idx="3208">
                  <c:v>3</c:v>
                </c:pt>
                <c:pt idx="3209">
                  <c:v>3</c:v>
                </c:pt>
                <c:pt idx="3210">
                  <c:v>1</c:v>
                </c:pt>
                <c:pt idx="3211">
                  <c:v>2</c:v>
                </c:pt>
                <c:pt idx="3212">
                  <c:v>5</c:v>
                </c:pt>
                <c:pt idx="3213">
                  <c:v>1</c:v>
                </c:pt>
                <c:pt idx="3214">
                  <c:v>4</c:v>
                </c:pt>
                <c:pt idx="3215">
                  <c:v>3</c:v>
                </c:pt>
                <c:pt idx="3216">
                  <c:v>1</c:v>
                </c:pt>
                <c:pt idx="3217">
                  <c:v>13</c:v>
                </c:pt>
                <c:pt idx="3218">
                  <c:v>1</c:v>
                </c:pt>
                <c:pt idx="3219">
                  <c:v>3</c:v>
                </c:pt>
                <c:pt idx="3220">
                  <c:v>1</c:v>
                </c:pt>
                <c:pt idx="3221">
                  <c:v>3</c:v>
                </c:pt>
                <c:pt idx="3222">
                  <c:v>1</c:v>
                </c:pt>
                <c:pt idx="3223">
                  <c:v>6</c:v>
                </c:pt>
                <c:pt idx="3224">
                  <c:v>1</c:v>
                </c:pt>
                <c:pt idx="3225">
                  <c:v>6</c:v>
                </c:pt>
                <c:pt idx="3226">
                  <c:v>1</c:v>
                </c:pt>
                <c:pt idx="3227">
                  <c:v>4</c:v>
                </c:pt>
                <c:pt idx="3228">
                  <c:v>26</c:v>
                </c:pt>
                <c:pt idx="3229">
                  <c:v>1</c:v>
                </c:pt>
                <c:pt idx="3230">
                  <c:v>14</c:v>
                </c:pt>
                <c:pt idx="3231">
                  <c:v>4</c:v>
                </c:pt>
                <c:pt idx="3232">
                  <c:v>3</c:v>
                </c:pt>
                <c:pt idx="3233">
                  <c:v>4</c:v>
                </c:pt>
                <c:pt idx="3234">
                  <c:v>1</c:v>
                </c:pt>
                <c:pt idx="3235">
                  <c:v>4</c:v>
                </c:pt>
                <c:pt idx="3236">
                  <c:v>1</c:v>
                </c:pt>
                <c:pt idx="3237">
                  <c:v>5</c:v>
                </c:pt>
                <c:pt idx="3238">
                  <c:v>12</c:v>
                </c:pt>
                <c:pt idx="3239">
                  <c:v>1</c:v>
                </c:pt>
                <c:pt idx="3240">
                  <c:v>17</c:v>
                </c:pt>
                <c:pt idx="3241">
                  <c:v>4</c:v>
                </c:pt>
                <c:pt idx="3242">
                  <c:v>2</c:v>
                </c:pt>
                <c:pt idx="3243">
                  <c:v>6</c:v>
                </c:pt>
                <c:pt idx="3244">
                  <c:v>8</c:v>
                </c:pt>
                <c:pt idx="3245">
                  <c:v>1</c:v>
                </c:pt>
                <c:pt idx="3246">
                  <c:v>3</c:v>
                </c:pt>
                <c:pt idx="3247">
                  <c:v>2</c:v>
                </c:pt>
                <c:pt idx="3248">
                  <c:v>8</c:v>
                </c:pt>
                <c:pt idx="3249">
                  <c:v>18</c:v>
                </c:pt>
                <c:pt idx="3250">
                  <c:v>1</c:v>
                </c:pt>
                <c:pt idx="3251">
                  <c:v>8</c:v>
                </c:pt>
                <c:pt idx="3252">
                  <c:v>7</c:v>
                </c:pt>
                <c:pt idx="3253">
                  <c:v>1</c:v>
                </c:pt>
                <c:pt idx="3254">
                  <c:v>1</c:v>
                </c:pt>
                <c:pt idx="3255">
                  <c:v>3</c:v>
                </c:pt>
                <c:pt idx="3256">
                  <c:v>3</c:v>
                </c:pt>
                <c:pt idx="3257">
                  <c:v>1</c:v>
                </c:pt>
                <c:pt idx="3258">
                  <c:v>3</c:v>
                </c:pt>
                <c:pt idx="3259">
                  <c:v>1</c:v>
                </c:pt>
                <c:pt idx="3260">
                  <c:v>5</c:v>
                </c:pt>
                <c:pt idx="3261">
                  <c:v>1</c:v>
                </c:pt>
                <c:pt idx="3262">
                  <c:v>9</c:v>
                </c:pt>
                <c:pt idx="3263">
                  <c:v>8</c:v>
                </c:pt>
                <c:pt idx="3264">
                  <c:v>1</c:v>
                </c:pt>
                <c:pt idx="3265">
                  <c:v>1</c:v>
                </c:pt>
                <c:pt idx="3266">
                  <c:v>4</c:v>
                </c:pt>
                <c:pt idx="3267">
                  <c:v>2</c:v>
                </c:pt>
                <c:pt idx="3268">
                  <c:v>1</c:v>
                </c:pt>
                <c:pt idx="3269">
                  <c:v>4</c:v>
                </c:pt>
                <c:pt idx="3270">
                  <c:v>2</c:v>
                </c:pt>
                <c:pt idx="3271">
                  <c:v>3</c:v>
                </c:pt>
                <c:pt idx="3272">
                  <c:v>4</c:v>
                </c:pt>
                <c:pt idx="3273">
                  <c:v>5</c:v>
                </c:pt>
                <c:pt idx="3274">
                  <c:v>3</c:v>
                </c:pt>
                <c:pt idx="3275">
                  <c:v>4</c:v>
                </c:pt>
                <c:pt idx="3276">
                  <c:v>14</c:v>
                </c:pt>
                <c:pt idx="3277">
                  <c:v>36</c:v>
                </c:pt>
                <c:pt idx="3278">
                  <c:v>3</c:v>
                </c:pt>
                <c:pt idx="3279">
                  <c:v>4</c:v>
                </c:pt>
                <c:pt idx="3280">
                  <c:v>1</c:v>
                </c:pt>
                <c:pt idx="3281">
                  <c:v>6</c:v>
                </c:pt>
                <c:pt idx="3282">
                  <c:v>1</c:v>
                </c:pt>
                <c:pt idx="3283">
                  <c:v>5</c:v>
                </c:pt>
                <c:pt idx="3284">
                  <c:v>3</c:v>
                </c:pt>
                <c:pt idx="3285">
                  <c:v>3</c:v>
                </c:pt>
                <c:pt idx="3286">
                  <c:v>2</c:v>
                </c:pt>
                <c:pt idx="3287">
                  <c:v>1</c:v>
                </c:pt>
                <c:pt idx="3288">
                  <c:v>9</c:v>
                </c:pt>
                <c:pt idx="3289">
                  <c:v>3</c:v>
                </c:pt>
                <c:pt idx="3290">
                  <c:v>1</c:v>
                </c:pt>
                <c:pt idx="3291">
                  <c:v>9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6</c:v>
                </c:pt>
                <c:pt idx="3297">
                  <c:v>1</c:v>
                </c:pt>
                <c:pt idx="3298">
                  <c:v>2</c:v>
                </c:pt>
                <c:pt idx="3299">
                  <c:v>2</c:v>
                </c:pt>
                <c:pt idx="3300">
                  <c:v>7</c:v>
                </c:pt>
                <c:pt idx="3301">
                  <c:v>1</c:v>
                </c:pt>
                <c:pt idx="3302">
                  <c:v>7</c:v>
                </c:pt>
                <c:pt idx="3303">
                  <c:v>1</c:v>
                </c:pt>
                <c:pt idx="3304">
                  <c:v>28</c:v>
                </c:pt>
                <c:pt idx="3305">
                  <c:v>1</c:v>
                </c:pt>
                <c:pt idx="3306">
                  <c:v>10</c:v>
                </c:pt>
                <c:pt idx="3307">
                  <c:v>1</c:v>
                </c:pt>
                <c:pt idx="3308">
                  <c:v>4</c:v>
                </c:pt>
                <c:pt idx="3309">
                  <c:v>3</c:v>
                </c:pt>
                <c:pt idx="3310">
                  <c:v>4</c:v>
                </c:pt>
                <c:pt idx="3311">
                  <c:v>2</c:v>
                </c:pt>
                <c:pt idx="3312">
                  <c:v>3</c:v>
                </c:pt>
                <c:pt idx="3313">
                  <c:v>4</c:v>
                </c:pt>
                <c:pt idx="3314">
                  <c:v>7</c:v>
                </c:pt>
                <c:pt idx="3315">
                  <c:v>3</c:v>
                </c:pt>
                <c:pt idx="3316">
                  <c:v>5</c:v>
                </c:pt>
                <c:pt idx="3317">
                  <c:v>1</c:v>
                </c:pt>
                <c:pt idx="3318">
                  <c:v>8</c:v>
                </c:pt>
                <c:pt idx="3319">
                  <c:v>3</c:v>
                </c:pt>
                <c:pt idx="3320">
                  <c:v>5</c:v>
                </c:pt>
                <c:pt idx="3321">
                  <c:v>4</c:v>
                </c:pt>
                <c:pt idx="3322">
                  <c:v>1</c:v>
                </c:pt>
                <c:pt idx="3323">
                  <c:v>4</c:v>
                </c:pt>
                <c:pt idx="3324">
                  <c:v>1</c:v>
                </c:pt>
                <c:pt idx="3325">
                  <c:v>1</c:v>
                </c:pt>
                <c:pt idx="3326">
                  <c:v>3</c:v>
                </c:pt>
                <c:pt idx="3327">
                  <c:v>4</c:v>
                </c:pt>
                <c:pt idx="3328">
                  <c:v>1</c:v>
                </c:pt>
                <c:pt idx="3329">
                  <c:v>6</c:v>
                </c:pt>
                <c:pt idx="3330">
                  <c:v>14</c:v>
                </c:pt>
                <c:pt idx="3331">
                  <c:v>1</c:v>
                </c:pt>
                <c:pt idx="3332">
                  <c:v>1</c:v>
                </c:pt>
                <c:pt idx="3333">
                  <c:v>2</c:v>
                </c:pt>
                <c:pt idx="3334">
                  <c:v>12</c:v>
                </c:pt>
                <c:pt idx="3335">
                  <c:v>2</c:v>
                </c:pt>
                <c:pt idx="3336">
                  <c:v>6</c:v>
                </c:pt>
                <c:pt idx="3337">
                  <c:v>1</c:v>
                </c:pt>
                <c:pt idx="3338">
                  <c:v>2</c:v>
                </c:pt>
                <c:pt idx="3339">
                  <c:v>2</c:v>
                </c:pt>
                <c:pt idx="3340">
                  <c:v>3</c:v>
                </c:pt>
                <c:pt idx="3341">
                  <c:v>1</c:v>
                </c:pt>
                <c:pt idx="3342">
                  <c:v>7</c:v>
                </c:pt>
                <c:pt idx="3343">
                  <c:v>3</c:v>
                </c:pt>
                <c:pt idx="3344">
                  <c:v>1</c:v>
                </c:pt>
                <c:pt idx="3345">
                  <c:v>5</c:v>
                </c:pt>
                <c:pt idx="3346">
                  <c:v>2</c:v>
                </c:pt>
                <c:pt idx="3347">
                  <c:v>1</c:v>
                </c:pt>
                <c:pt idx="3348">
                  <c:v>1</c:v>
                </c:pt>
                <c:pt idx="3349">
                  <c:v>4</c:v>
                </c:pt>
                <c:pt idx="3350">
                  <c:v>7</c:v>
                </c:pt>
                <c:pt idx="3351">
                  <c:v>3</c:v>
                </c:pt>
                <c:pt idx="3352">
                  <c:v>3</c:v>
                </c:pt>
                <c:pt idx="3353">
                  <c:v>2</c:v>
                </c:pt>
                <c:pt idx="3354">
                  <c:v>24</c:v>
                </c:pt>
                <c:pt idx="3355">
                  <c:v>8</c:v>
                </c:pt>
                <c:pt idx="3356">
                  <c:v>5</c:v>
                </c:pt>
                <c:pt idx="3357">
                  <c:v>5</c:v>
                </c:pt>
                <c:pt idx="3358">
                  <c:v>2</c:v>
                </c:pt>
                <c:pt idx="3359">
                  <c:v>4</c:v>
                </c:pt>
                <c:pt idx="3360">
                  <c:v>1</c:v>
                </c:pt>
                <c:pt idx="3361">
                  <c:v>1</c:v>
                </c:pt>
                <c:pt idx="3362">
                  <c:v>6</c:v>
                </c:pt>
                <c:pt idx="3363">
                  <c:v>6</c:v>
                </c:pt>
                <c:pt idx="3364">
                  <c:v>7</c:v>
                </c:pt>
                <c:pt idx="3365">
                  <c:v>3</c:v>
                </c:pt>
                <c:pt idx="3366">
                  <c:v>3</c:v>
                </c:pt>
                <c:pt idx="3367">
                  <c:v>4</c:v>
                </c:pt>
                <c:pt idx="3368">
                  <c:v>1</c:v>
                </c:pt>
                <c:pt idx="3369">
                  <c:v>1</c:v>
                </c:pt>
                <c:pt idx="3370">
                  <c:v>4</c:v>
                </c:pt>
                <c:pt idx="3371">
                  <c:v>3</c:v>
                </c:pt>
                <c:pt idx="3372">
                  <c:v>3</c:v>
                </c:pt>
                <c:pt idx="3373">
                  <c:v>1</c:v>
                </c:pt>
                <c:pt idx="3374">
                  <c:v>16</c:v>
                </c:pt>
                <c:pt idx="3375">
                  <c:v>2</c:v>
                </c:pt>
                <c:pt idx="3376">
                  <c:v>6</c:v>
                </c:pt>
                <c:pt idx="3377">
                  <c:v>1</c:v>
                </c:pt>
                <c:pt idx="3378">
                  <c:v>7</c:v>
                </c:pt>
                <c:pt idx="3379">
                  <c:v>5</c:v>
                </c:pt>
                <c:pt idx="3380">
                  <c:v>4</c:v>
                </c:pt>
                <c:pt idx="3381">
                  <c:v>5</c:v>
                </c:pt>
                <c:pt idx="3382">
                  <c:v>3</c:v>
                </c:pt>
                <c:pt idx="3383">
                  <c:v>4</c:v>
                </c:pt>
                <c:pt idx="3384">
                  <c:v>1</c:v>
                </c:pt>
                <c:pt idx="3385">
                  <c:v>3</c:v>
                </c:pt>
                <c:pt idx="3386">
                  <c:v>7</c:v>
                </c:pt>
                <c:pt idx="3387">
                  <c:v>4</c:v>
                </c:pt>
                <c:pt idx="3388">
                  <c:v>2</c:v>
                </c:pt>
                <c:pt idx="3389">
                  <c:v>3</c:v>
                </c:pt>
                <c:pt idx="3390">
                  <c:v>4</c:v>
                </c:pt>
                <c:pt idx="3391">
                  <c:v>1</c:v>
                </c:pt>
                <c:pt idx="3392">
                  <c:v>16</c:v>
                </c:pt>
                <c:pt idx="3393">
                  <c:v>2</c:v>
                </c:pt>
                <c:pt idx="3394">
                  <c:v>4</c:v>
                </c:pt>
                <c:pt idx="3395">
                  <c:v>2</c:v>
                </c:pt>
                <c:pt idx="3396">
                  <c:v>1</c:v>
                </c:pt>
                <c:pt idx="3397">
                  <c:v>1</c:v>
                </c:pt>
                <c:pt idx="3398">
                  <c:v>6</c:v>
                </c:pt>
                <c:pt idx="3399">
                  <c:v>8</c:v>
                </c:pt>
                <c:pt idx="3400">
                  <c:v>33</c:v>
                </c:pt>
                <c:pt idx="3401">
                  <c:v>2</c:v>
                </c:pt>
                <c:pt idx="3402">
                  <c:v>19</c:v>
                </c:pt>
                <c:pt idx="3403">
                  <c:v>8</c:v>
                </c:pt>
                <c:pt idx="3404">
                  <c:v>4</c:v>
                </c:pt>
                <c:pt idx="3405">
                  <c:v>2</c:v>
                </c:pt>
                <c:pt idx="3406">
                  <c:v>4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13</c:v>
                </c:pt>
                <c:pt idx="3412">
                  <c:v>5</c:v>
                </c:pt>
                <c:pt idx="3413">
                  <c:v>4</c:v>
                </c:pt>
                <c:pt idx="3414">
                  <c:v>1</c:v>
                </c:pt>
                <c:pt idx="3415">
                  <c:v>6</c:v>
                </c:pt>
                <c:pt idx="3416">
                  <c:v>5</c:v>
                </c:pt>
                <c:pt idx="3417">
                  <c:v>9</c:v>
                </c:pt>
                <c:pt idx="3418">
                  <c:v>2</c:v>
                </c:pt>
                <c:pt idx="3419">
                  <c:v>4</c:v>
                </c:pt>
                <c:pt idx="3420">
                  <c:v>1</c:v>
                </c:pt>
                <c:pt idx="3421">
                  <c:v>1</c:v>
                </c:pt>
                <c:pt idx="3422">
                  <c:v>3</c:v>
                </c:pt>
                <c:pt idx="3423">
                  <c:v>25</c:v>
                </c:pt>
                <c:pt idx="3424">
                  <c:v>16</c:v>
                </c:pt>
                <c:pt idx="3425">
                  <c:v>2</c:v>
                </c:pt>
                <c:pt idx="3426">
                  <c:v>3</c:v>
                </c:pt>
                <c:pt idx="3427">
                  <c:v>1</c:v>
                </c:pt>
                <c:pt idx="3428">
                  <c:v>1</c:v>
                </c:pt>
                <c:pt idx="3429">
                  <c:v>5</c:v>
                </c:pt>
                <c:pt idx="3430">
                  <c:v>3</c:v>
                </c:pt>
                <c:pt idx="3431">
                  <c:v>4</c:v>
                </c:pt>
                <c:pt idx="3432">
                  <c:v>2</c:v>
                </c:pt>
                <c:pt idx="3433">
                  <c:v>1</c:v>
                </c:pt>
                <c:pt idx="3434">
                  <c:v>1</c:v>
                </c:pt>
                <c:pt idx="3435">
                  <c:v>11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9</c:v>
                </c:pt>
                <c:pt idx="3440">
                  <c:v>2</c:v>
                </c:pt>
                <c:pt idx="3441">
                  <c:v>2</c:v>
                </c:pt>
                <c:pt idx="3442">
                  <c:v>6</c:v>
                </c:pt>
                <c:pt idx="3443">
                  <c:v>12</c:v>
                </c:pt>
                <c:pt idx="3444">
                  <c:v>3</c:v>
                </c:pt>
                <c:pt idx="3445">
                  <c:v>3</c:v>
                </c:pt>
                <c:pt idx="3446">
                  <c:v>5</c:v>
                </c:pt>
                <c:pt idx="3447">
                  <c:v>1</c:v>
                </c:pt>
                <c:pt idx="3448">
                  <c:v>5</c:v>
                </c:pt>
                <c:pt idx="3449">
                  <c:v>14</c:v>
                </c:pt>
                <c:pt idx="3450">
                  <c:v>15</c:v>
                </c:pt>
                <c:pt idx="3451">
                  <c:v>4</c:v>
                </c:pt>
                <c:pt idx="3452">
                  <c:v>1</c:v>
                </c:pt>
                <c:pt idx="3453">
                  <c:v>6</c:v>
                </c:pt>
                <c:pt idx="3454">
                  <c:v>4</c:v>
                </c:pt>
                <c:pt idx="3455">
                  <c:v>5</c:v>
                </c:pt>
                <c:pt idx="3456">
                  <c:v>3</c:v>
                </c:pt>
                <c:pt idx="3457">
                  <c:v>3</c:v>
                </c:pt>
                <c:pt idx="3458">
                  <c:v>4</c:v>
                </c:pt>
                <c:pt idx="3459">
                  <c:v>4</c:v>
                </c:pt>
                <c:pt idx="3460">
                  <c:v>1</c:v>
                </c:pt>
                <c:pt idx="3461">
                  <c:v>4</c:v>
                </c:pt>
                <c:pt idx="3462">
                  <c:v>3</c:v>
                </c:pt>
                <c:pt idx="3463">
                  <c:v>2</c:v>
                </c:pt>
                <c:pt idx="3464">
                  <c:v>1</c:v>
                </c:pt>
                <c:pt idx="3465">
                  <c:v>7</c:v>
                </c:pt>
                <c:pt idx="3466">
                  <c:v>3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4</c:v>
                </c:pt>
                <c:pt idx="3471">
                  <c:v>1</c:v>
                </c:pt>
                <c:pt idx="3472">
                  <c:v>2</c:v>
                </c:pt>
                <c:pt idx="3473">
                  <c:v>1</c:v>
                </c:pt>
                <c:pt idx="3474">
                  <c:v>7</c:v>
                </c:pt>
                <c:pt idx="3475">
                  <c:v>3</c:v>
                </c:pt>
                <c:pt idx="3476">
                  <c:v>4</c:v>
                </c:pt>
                <c:pt idx="3477">
                  <c:v>14</c:v>
                </c:pt>
                <c:pt idx="3478">
                  <c:v>1</c:v>
                </c:pt>
                <c:pt idx="3479">
                  <c:v>9</c:v>
                </c:pt>
                <c:pt idx="3480">
                  <c:v>3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4</c:v>
                </c:pt>
                <c:pt idx="3485">
                  <c:v>4</c:v>
                </c:pt>
                <c:pt idx="3486">
                  <c:v>3</c:v>
                </c:pt>
                <c:pt idx="3487">
                  <c:v>1</c:v>
                </c:pt>
                <c:pt idx="3488">
                  <c:v>5</c:v>
                </c:pt>
                <c:pt idx="3489">
                  <c:v>5</c:v>
                </c:pt>
                <c:pt idx="3490">
                  <c:v>2</c:v>
                </c:pt>
                <c:pt idx="3491">
                  <c:v>11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4</c:v>
                </c:pt>
                <c:pt idx="3500">
                  <c:v>3</c:v>
                </c:pt>
                <c:pt idx="3501">
                  <c:v>17</c:v>
                </c:pt>
                <c:pt idx="3502">
                  <c:v>1</c:v>
                </c:pt>
                <c:pt idx="3503">
                  <c:v>11</c:v>
                </c:pt>
                <c:pt idx="3504">
                  <c:v>6</c:v>
                </c:pt>
                <c:pt idx="3505">
                  <c:v>1</c:v>
                </c:pt>
                <c:pt idx="3506">
                  <c:v>1</c:v>
                </c:pt>
                <c:pt idx="3507">
                  <c:v>3</c:v>
                </c:pt>
                <c:pt idx="3508">
                  <c:v>2</c:v>
                </c:pt>
                <c:pt idx="3509">
                  <c:v>5</c:v>
                </c:pt>
                <c:pt idx="3510">
                  <c:v>3</c:v>
                </c:pt>
                <c:pt idx="3511">
                  <c:v>3</c:v>
                </c:pt>
                <c:pt idx="3512">
                  <c:v>7</c:v>
                </c:pt>
                <c:pt idx="3513">
                  <c:v>2</c:v>
                </c:pt>
                <c:pt idx="3514">
                  <c:v>8</c:v>
                </c:pt>
                <c:pt idx="3515">
                  <c:v>2</c:v>
                </c:pt>
                <c:pt idx="3516">
                  <c:v>1</c:v>
                </c:pt>
                <c:pt idx="3517">
                  <c:v>9</c:v>
                </c:pt>
                <c:pt idx="3518">
                  <c:v>4</c:v>
                </c:pt>
                <c:pt idx="3519">
                  <c:v>1</c:v>
                </c:pt>
                <c:pt idx="3520">
                  <c:v>2</c:v>
                </c:pt>
                <c:pt idx="3521">
                  <c:v>1</c:v>
                </c:pt>
                <c:pt idx="3522">
                  <c:v>4</c:v>
                </c:pt>
                <c:pt idx="3523">
                  <c:v>1</c:v>
                </c:pt>
                <c:pt idx="3524">
                  <c:v>3</c:v>
                </c:pt>
                <c:pt idx="3525">
                  <c:v>1</c:v>
                </c:pt>
                <c:pt idx="3526">
                  <c:v>4</c:v>
                </c:pt>
                <c:pt idx="3527">
                  <c:v>1</c:v>
                </c:pt>
                <c:pt idx="3528">
                  <c:v>24</c:v>
                </c:pt>
                <c:pt idx="3529">
                  <c:v>1</c:v>
                </c:pt>
                <c:pt idx="3530">
                  <c:v>11</c:v>
                </c:pt>
                <c:pt idx="3531">
                  <c:v>3</c:v>
                </c:pt>
                <c:pt idx="3532">
                  <c:v>2</c:v>
                </c:pt>
                <c:pt idx="3533">
                  <c:v>2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4</c:v>
                </c:pt>
                <c:pt idx="3539">
                  <c:v>10</c:v>
                </c:pt>
                <c:pt idx="3540">
                  <c:v>11</c:v>
                </c:pt>
                <c:pt idx="3541">
                  <c:v>5</c:v>
                </c:pt>
                <c:pt idx="3542">
                  <c:v>1</c:v>
                </c:pt>
                <c:pt idx="3543">
                  <c:v>6</c:v>
                </c:pt>
                <c:pt idx="3544">
                  <c:v>8</c:v>
                </c:pt>
                <c:pt idx="3545">
                  <c:v>1</c:v>
                </c:pt>
                <c:pt idx="3546">
                  <c:v>3</c:v>
                </c:pt>
                <c:pt idx="3547">
                  <c:v>1</c:v>
                </c:pt>
                <c:pt idx="3548">
                  <c:v>3</c:v>
                </c:pt>
                <c:pt idx="3549">
                  <c:v>1</c:v>
                </c:pt>
                <c:pt idx="3550">
                  <c:v>4</c:v>
                </c:pt>
                <c:pt idx="3551">
                  <c:v>19</c:v>
                </c:pt>
                <c:pt idx="3552">
                  <c:v>11</c:v>
                </c:pt>
                <c:pt idx="3553">
                  <c:v>3</c:v>
                </c:pt>
                <c:pt idx="3554">
                  <c:v>3</c:v>
                </c:pt>
                <c:pt idx="3555">
                  <c:v>1</c:v>
                </c:pt>
                <c:pt idx="3556">
                  <c:v>1</c:v>
                </c:pt>
                <c:pt idx="3557">
                  <c:v>2</c:v>
                </c:pt>
                <c:pt idx="3558">
                  <c:v>1</c:v>
                </c:pt>
                <c:pt idx="3559">
                  <c:v>5</c:v>
                </c:pt>
                <c:pt idx="3560">
                  <c:v>4</c:v>
                </c:pt>
                <c:pt idx="3561">
                  <c:v>1</c:v>
                </c:pt>
                <c:pt idx="3562">
                  <c:v>1</c:v>
                </c:pt>
                <c:pt idx="3563">
                  <c:v>4</c:v>
                </c:pt>
                <c:pt idx="3564">
                  <c:v>1</c:v>
                </c:pt>
                <c:pt idx="3565">
                  <c:v>2</c:v>
                </c:pt>
                <c:pt idx="3566">
                  <c:v>8</c:v>
                </c:pt>
                <c:pt idx="3567">
                  <c:v>2</c:v>
                </c:pt>
                <c:pt idx="3568">
                  <c:v>7</c:v>
                </c:pt>
                <c:pt idx="3569">
                  <c:v>3</c:v>
                </c:pt>
                <c:pt idx="3570">
                  <c:v>6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3</c:v>
                </c:pt>
                <c:pt idx="3575">
                  <c:v>1</c:v>
                </c:pt>
                <c:pt idx="3576">
                  <c:v>2</c:v>
                </c:pt>
                <c:pt idx="3577">
                  <c:v>7</c:v>
                </c:pt>
                <c:pt idx="3578">
                  <c:v>3</c:v>
                </c:pt>
                <c:pt idx="3579">
                  <c:v>12</c:v>
                </c:pt>
                <c:pt idx="3580">
                  <c:v>15</c:v>
                </c:pt>
                <c:pt idx="3581">
                  <c:v>2</c:v>
                </c:pt>
                <c:pt idx="3582">
                  <c:v>4</c:v>
                </c:pt>
                <c:pt idx="3583">
                  <c:v>3</c:v>
                </c:pt>
                <c:pt idx="3584">
                  <c:v>3</c:v>
                </c:pt>
                <c:pt idx="3585">
                  <c:v>1</c:v>
                </c:pt>
                <c:pt idx="3586">
                  <c:v>3</c:v>
                </c:pt>
                <c:pt idx="3587">
                  <c:v>7</c:v>
                </c:pt>
                <c:pt idx="3588">
                  <c:v>4</c:v>
                </c:pt>
                <c:pt idx="3589">
                  <c:v>3</c:v>
                </c:pt>
                <c:pt idx="3590">
                  <c:v>3</c:v>
                </c:pt>
                <c:pt idx="3591">
                  <c:v>10</c:v>
                </c:pt>
                <c:pt idx="3592">
                  <c:v>5</c:v>
                </c:pt>
                <c:pt idx="3593">
                  <c:v>5</c:v>
                </c:pt>
                <c:pt idx="3594">
                  <c:v>3</c:v>
                </c:pt>
                <c:pt idx="3595">
                  <c:v>1</c:v>
                </c:pt>
                <c:pt idx="3596">
                  <c:v>8</c:v>
                </c:pt>
                <c:pt idx="3597">
                  <c:v>2</c:v>
                </c:pt>
                <c:pt idx="3598">
                  <c:v>7</c:v>
                </c:pt>
                <c:pt idx="3599">
                  <c:v>26</c:v>
                </c:pt>
                <c:pt idx="3600">
                  <c:v>15</c:v>
                </c:pt>
                <c:pt idx="3601">
                  <c:v>6</c:v>
                </c:pt>
                <c:pt idx="3602">
                  <c:v>1</c:v>
                </c:pt>
                <c:pt idx="3603">
                  <c:v>3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6</c:v>
                </c:pt>
                <c:pt idx="3608">
                  <c:v>1</c:v>
                </c:pt>
                <c:pt idx="3609">
                  <c:v>7</c:v>
                </c:pt>
                <c:pt idx="3610">
                  <c:v>1</c:v>
                </c:pt>
                <c:pt idx="3611">
                  <c:v>8</c:v>
                </c:pt>
                <c:pt idx="3612">
                  <c:v>19</c:v>
                </c:pt>
                <c:pt idx="3613">
                  <c:v>12</c:v>
                </c:pt>
                <c:pt idx="3614">
                  <c:v>2</c:v>
                </c:pt>
                <c:pt idx="3615">
                  <c:v>8</c:v>
                </c:pt>
                <c:pt idx="3616">
                  <c:v>2</c:v>
                </c:pt>
                <c:pt idx="3617">
                  <c:v>4</c:v>
                </c:pt>
                <c:pt idx="3618">
                  <c:v>2</c:v>
                </c:pt>
                <c:pt idx="3619">
                  <c:v>4</c:v>
                </c:pt>
                <c:pt idx="3620">
                  <c:v>2</c:v>
                </c:pt>
                <c:pt idx="3621">
                  <c:v>1</c:v>
                </c:pt>
                <c:pt idx="3622">
                  <c:v>2</c:v>
                </c:pt>
                <c:pt idx="3623">
                  <c:v>1</c:v>
                </c:pt>
                <c:pt idx="3624">
                  <c:v>1</c:v>
                </c:pt>
                <c:pt idx="3625">
                  <c:v>15</c:v>
                </c:pt>
                <c:pt idx="3626">
                  <c:v>1</c:v>
                </c:pt>
                <c:pt idx="3627">
                  <c:v>12</c:v>
                </c:pt>
                <c:pt idx="3628">
                  <c:v>4</c:v>
                </c:pt>
                <c:pt idx="3629">
                  <c:v>5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1</c:v>
                </c:pt>
                <c:pt idx="3634">
                  <c:v>4</c:v>
                </c:pt>
                <c:pt idx="3635">
                  <c:v>5</c:v>
                </c:pt>
                <c:pt idx="3636">
                  <c:v>7</c:v>
                </c:pt>
                <c:pt idx="3637">
                  <c:v>1</c:v>
                </c:pt>
                <c:pt idx="3638">
                  <c:v>4</c:v>
                </c:pt>
                <c:pt idx="3639">
                  <c:v>8</c:v>
                </c:pt>
                <c:pt idx="3640">
                  <c:v>1</c:v>
                </c:pt>
                <c:pt idx="3641">
                  <c:v>9</c:v>
                </c:pt>
                <c:pt idx="3642">
                  <c:v>3</c:v>
                </c:pt>
                <c:pt idx="3643">
                  <c:v>8</c:v>
                </c:pt>
                <c:pt idx="3644">
                  <c:v>2</c:v>
                </c:pt>
                <c:pt idx="3645">
                  <c:v>2</c:v>
                </c:pt>
                <c:pt idx="3646">
                  <c:v>4</c:v>
                </c:pt>
                <c:pt idx="3647">
                  <c:v>2</c:v>
                </c:pt>
                <c:pt idx="3648">
                  <c:v>5</c:v>
                </c:pt>
                <c:pt idx="3649">
                  <c:v>43</c:v>
                </c:pt>
                <c:pt idx="3650">
                  <c:v>1</c:v>
                </c:pt>
                <c:pt idx="3651">
                  <c:v>12</c:v>
                </c:pt>
                <c:pt idx="3652">
                  <c:v>1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2</c:v>
                </c:pt>
                <c:pt idx="3657">
                  <c:v>1</c:v>
                </c:pt>
                <c:pt idx="3658">
                  <c:v>4</c:v>
                </c:pt>
                <c:pt idx="3659">
                  <c:v>1</c:v>
                </c:pt>
                <c:pt idx="3660">
                  <c:v>3</c:v>
                </c:pt>
                <c:pt idx="3661">
                  <c:v>6</c:v>
                </c:pt>
                <c:pt idx="3662">
                  <c:v>1</c:v>
                </c:pt>
                <c:pt idx="3663">
                  <c:v>6</c:v>
                </c:pt>
                <c:pt idx="3664">
                  <c:v>4</c:v>
                </c:pt>
                <c:pt idx="3665">
                  <c:v>1</c:v>
                </c:pt>
                <c:pt idx="3666">
                  <c:v>9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3</c:v>
                </c:pt>
                <c:pt idx="3673">
                  <c:v>3</c:v>
                </c:pt>
                <c:pt idx="3674">
                  <c:v>10</c:v>
                </c:pt>
                <c:pt idx="3675">
                  <c:v>1</c:v>
                </c:pt>
                <c:pt idx="3676">
                  <c:v>11</c:v>
                </c:pt>
                <c:pt idx="3677">
                  <c:v>2</c:v>
                </c:pt>
                <c:pt idx="3678">
                  <c:v>2</c:v>
                </c:pt>
                <c:pt idx="3679">
                  <c:v>3</c:v>
                </c:pt>
                <c:pt idx="3680">
                  <c:v>1</c:v>
                </c:pt>
                <c:pt idx="3681">
                  <c:v>3</c:v>
                </c:pt>
                <c:pt idx="3682">
                  <c:v>4</c:v>
                </c:pt>
                <c:pt idx="3683">
                  <c:v>2</c:v>
                </c:pt>
                <c:pt idx="3684">
                  <c:v>3</c:v>
                </c:pt>
                <c:pt idx="3685">
                  <c:v>13</c:v>
                </c:pt>
                <c:pt idx="3686">
                  <c:v>1</c:v>
                </c:pt>
                <c:pt idx="3687">
                  <c:v>19</c:v>
                </c:pt>
                <c:pt idx="3688">
                  <c:v>2</c:v>
                </c:pt>
                <c:pt idx="3689">
                  <c:v>1</c:v>
                </c:pt>
                <c:pt idx="3690">
                  <c:v>3</c:v>
                </c:pt>
                <c:pt idx="3691">
                  <c:v>3</c:v>
                </c:pt>
                <c:pt idx="3692">
                  <c:v>2</c:v>
                </c:pt>
                <c:pt idx="3693">
                  <c:v>2</c:v>
                </c:pt>
                <c:pt idx="3694">
                  <c:v>6</c:v>
                </c:pt>
                <c:pt idx="3695">
                  <c:v>7</c:v>
                </c:pt>
                <c:pt idx="3696">
                  <c:v>4</c:v>
                </c:pt>
                <c:pt idx="3697">
                  <c:v>1</c:v>
                </c:pt>
                <c:pt idx="3698">
                  <c:v>25</c:v>
                </c:pt>
                <c:pt idx="3699">
                  <c:v>1</c:v>
                </c:pt>
                <c:pt idx="3700">
                  <c:v>10</c:v>
                </c:pt>
                <c:pt idx="3701">
                  <c:v>3</c:v>
                </c:pt>
                <c:pt idx="3702">
                  <c:v>2</c:v>
                </c:pt>
                <c:pt idx="3703">
                  <c:v>7</c:v>
                </c:pt>
                <c:pt idx="3704">
                  <c:v>7</c:v>
                </c:pt>
                <c:pt idx="3705">
                  <c:v>1</c:v>
                </c:pt>
                <c:pt idx="3706">
                  <c:v>7</c:v>
                </c:pt>
                <c:pt idx="3707">
                  <c:v>3</c:v>
                </c:pt>
                <c:pt idx="3708">
                  <c:v>3</c:v>
                </c:pt>
                <c:pt idx="3709">
                  <c:v>4</c:v>
                </c:pt>
                <c:pt idx="3710">
                  <c:v>5</c:v>
                </c:pt>
                <c:pt idx="3711">
                  <c:v>1</c:v>
                </c:pt>
                <c:pt idx="3712">
                  <c:v>13</c:v>
                </c:pt>
                <c:pt idx="3713">
                  <c:v>4</c:v>
                </c:pt>
                <c:pt idx="3714">
                  <c:v>1</c:v>
                </c:pt>
                <c:pt idx="3715">
                  <c:v>1</c:v>
                </c:pt>
                <c:pt idx="3716">
                  <c:v>5</c:v>
                </c:pt>
                <c:pt idx="3717">
                  <c:v>2</c:v>
                </c:pt>
                <c:pt idx="3718">
                  <c:v>1</c:v>
                </c:pt>
                <c:pt idx="3719">
                  <c:v>8</c:v>
                </c:pt>
                <c:pt idx="3720">
                  <c:v>2</c:v>
                </c:pt>
                <c:pt idx="3721">
                  <c:v>5</c:v>
                </c:pt>
                <c:pt idx="3722">
                  <c:v>21</c:v>
                </c:pt>
                <c:pt idx="3723">
                  <c:v>1</c:v>
                </c:pt>
                <c:pt idx="3724">
                  <c:v>1</c:v>
                </c:pt>
                <c:pt idx="3725">
                  <c:v>10</c:v>
                </c:pt>
                <c:pt idx="3726">
                  <c:v>5</c:v>
                </c:pt>
                <c:pt idx="3727">
                  <c:v>1</c:v>
                </c:pt>
                <c:pt idx="3728">
                  <c:v>6</c:v>
                </c:pt>
                <c:pt idx="3729">
                  <c:v>1</c:v>
                </c:pt>
                <c:pt idx="3730">
                  <c:v>6</c:v>
                </c:pt>
                <c:pt idx="3731">
                  <c:v>5</c:v>
                </c:pt>
                <c:pt idx="3732">
                  <c:v>1</c:v>
                </c:pt>
                <c:pt idx="3733">
                  <c:v>1</c:v>
                </c:pt>
                <c:pt idx="3734">
                  <c:v>4</c:v>
                </c:pt>
                <c:pt idx="3735">
                  <c:v>6</c:v>
                </c:pt>
                <c:pt idx="3736">
                  <c:v>4</c:v>
                </c:pt>
                <c:pt idx="3737">
                  <c:v>1</c:v>
                </c:pt>
                <c:pt idx="3738">
                  <c:v>3</c:v>
                </c:pt>
                <c:pt idx="3739">
                  <c:v>6</c:v>
                </c:pt>
                <c:pt idx="3740">
                  <c:v>8</c:v>
                </c:pt>
                <c:pt idx="3741">
                  <c:v>1</c:v>
                </c:pt>
                <c:pt idx="3742">
                  <c:v>3</c:v>
                </c:pt>
                <c:pt idx="3743">
                  <c:v>1</c:v>
                </c:pt>
                <c:pt idx="3744">
                  <c:v>3</c:v>
                </c:pt>
                <c:pt idx="3745">
                  <c:v>5</c:v>
                </c:pt>
                <c:pt idx="3746">
                  <c:v>6</c:v>
                </c:pt>
                <c:pt idx="3747">
                  <c:v>16</c:v>
                </c:pt>
                <c:pt idx="3748">
                  <c:v>1</c:v>
                </c:pt>
                <c:pt idx="3749">
                  <c:v>1</c:v>
                </c:pt>
                <c:pt idx="3750">
                  <c:v>13</c:v>
                </c:pt>
                <c:pt idx="3751">
                  <c:v>3</c:v>
                </c:pt>
                <c:pt idx="3752">
                  <c:v>2</c:v>
                </c:pt>
                <c:pt idx="3753">
                  <c:v>2</c:v>
                </c:pt>
                <c:pt idx="3754">
                  <c:v>3</c:v>
                </c:pt>
                <c:pt idx="3755">
                  <c:v>2</c:v>
                </c:pt>
                <c:pt idx="3756">
                  <c:v>2</c:v>
                </c:pt>
                <c:pt idx="3757">
                  <c:v>1</c:v>
                </c:pt>
                <c:pt idx="3758">
                  <c:v>4</c:v>
                </c:pt>
                <c:pt idx="3759">
                  <c:v>4</c:v>
                </c:pt>
                <c:pt idx="3760">
                  <c:v>1</c:v>
                </c:pt>
                <c:pt idx="3761">
                  <c:v>8</c:v>
                </c:pt>
                <c:pt idx="3762">
                  <c:v>2</c:v>
                </c:pt>
                <c:pt idx="3763">
                  <c:v>4</c:v>
                </c:pt>
                <c:pt idx="3764">
                  <c:v>5</c:v>
                </c:pt>
                <c:pt idx="3765">
                  <c:v>6</c:v>
                </c:pt>
                <c:pt idx="3766">
                  <c:v>2</c:v>
                </c:pt>
                <c:pt idx="3767">
                  <c:v>7</c:v>
                </c:pt>
                <c:pt idx="3768">
                  <c:v>4</c:v>
                </c:pt>
                <c:pt idx="3769">
                  <c:v>2</c:v>
                </c:pt>
                <c:pt idx="3770">
                  <c:v>22</c:v>
                </c:pt>
                <c:pt idx="3771">
                  <c:v>15</c:v>
                </c:pt>
                <c:pt idx="3772">
                  <c:v>2</c:v>
                </c:pt>
                <c:pt idx="3773">
                  <c:v>3</c:v>
                </c:pt>
                <c:pt idx="3774">
                  <c:v>1</c:v>
                </c:pt>
                <c:pt idx="3775">
                  <c:v>2</c:v>
                </c:pt>
                <c:pt idx="3776">
                  <c:v>1</c:v>
                </c:pt>
                <c:pt idx="3777">
                  <c:v>4</c:v>
                </c:pt>
                <c:pt idx="3778">
                  <c:v>7</c:v>
                </c:pt>
                <c:pt idx="3779">
                  <c:v>5</c:v>
                </c:pt>
                <c:pt idx="3780">
                  <c:v>1</c:v>
                </c:pt>
                <c:pt idx="3781">
                  <c:v>5</c:v>
                </c:pt>
                <c:pt idx="3782">
                  <c:v>5</c:v>
                </c:pt>
                <c:pt idx="3783">
                  <c:v>11</c:v>
                </c:pt>
                <c:pt idx="3784">
                  <c:v>3</c:v>
                </c:pt>
                <c:pt idx="3785">
                  <c:v>2</c:v>
                </c:pt>
                <c:pt idx="3786">
                  <c:v>2</c:v>
                </c:pt>
                <c:pt idx="3787">
                  <c:v>1</c:v>
                </c:pt>
                <c:pt idx="3788">
                  <c:v>1</c:v>
                </c:pt>
                <c:pt idx="3789">
                  <c:v>7</c:v>
                </c:pt>
                <c:pt idx="3790">
                  <c:v>4</c:v>
                </c:pt>
                <c:pt idx="3791">
                  <c:v>6</c:v>
                </c:pt>
                <c:pt idx="3792">
                  <c:v>6</c:v>
                </c:pt>
                <c:pt idx="3793">
                  <c:v>18</c:v>
                </c:pt>
                <c:pt idx="3794">
                  <c:v>1</c:v>
                </c:pt>
                <c:pt idx="3795">
                  <c:v>12</c:v>
                </c:pt>
                <c:pt idx="3796">
                  <c:v>2</c:v>
                </c:pt>
                <c:pt idx="3797">
                  <c:v>1</c:v>
                </c:pt>
                <c:pt idx="3798">
                  <c:v>2</c:v>
                </c:pt>
                <c:pt idx="3799">
                  <c:v>3</c:v>
                </c:pt>
                <c:pt idx="3800">
                  <c:v>7</c:v>
                </c:pt>
                <c:pt idx="3801">
                  <c:v>1</c:v>
                </c:pt>
                <c:pt idx="3802">
                  <c:v>2</c:v>
                </c:pt>
                <c:pt idx="3803">
                  <c:v>1</c:v>
                </c:pt>
                <c:pt idx="3804">
                  <c:v>3</c:v>
                </c:pt>
                <c:pt idx="3805">
                  <c:v>2</c:v>
                </c:pt>
                <c:pt idx="3806">
                  <c:v>7</c:v>
                </c:pt>
                <c:pt idx="3807">
                  <c:v>4</c:v>
                </c:pt>
                <c:pt idx="3808">
                  <c:v>2</c:v>
                </c:pt>
                <c:pt idx="3809">
                  <c:v>16</c:v>
                </c:pt>
                <c:pt idx="3810">
                  <c:v>3</c:v>
                </c:pt>
                <c:pt idx="3811">
                  <c:v>1</c:v>
                </c:pt>
                <c:pt idx="3812">
                  <c:v>3</c:v>
                </c:pt>
                <c:pt idx="3813">
                  <c:v>6</c:v>
                </c:pt>
                <c:pt idx="3814">
                  <c:v>5</c:v>
                </c:pt>
                <c:pt idx="3815">
                  <c:v>2</c:v>
                </c:pt>
                <c:pt idx="3816">
                  <c:v>2</c:v>
                </c:pt>
                <c:pt idx="3817">
                  <c:v>4</c:v>
                </c:pt>
                <c:pt idx="3818">
                  <c:v>21</c:v>
                </c:pt>
                <c:pt idx="3819">
                  <c:v>1</c:v>
                </c:pt>
                <c:pt idx="3820">
                  <c:v>13</c:v>
                </c:pt>
                <c:pt idx="3821">
                  <c:v>3</c:v>
                </c:pt>
                <c:pt idx="3822">
                  <c:v>1</c:v>
                </c:pt>
                <c:pt idx="3823">
                  <c:v>4</c:v>
                </c:pt>
                <c:pt idx="3824">
                  <c:v>1</c:v>
                </c:pt>
                <c:pt idx="3825">
                  <c:v>7</c:v>
                </c:pt>
                <c:pt idx="3826">
                  <c:v>2</c:v>
                </c:pt>
                <c:pt idx="3827">
                  <c:v>4</c:v>
                </c:pt>
                <c:pt idx="3828">
                  <c:v>1</c:v>
                </c:pt>
                <c:pt idx="3829">
                  <c:v>2</c:v>
                </c:pt>
                <c:pt idx="3830">
                  <c:v>5</c:v>
                </c:pt>
                <c:pt idx="3831">
                  <c:v>3</c:v>
                </c:pt>
                <c:pt idx="3832">
                  <c:v>8</c:v>
                </c:pt>
                <c:pt idx="3833">
                  <c:v>1</c:v>
                </c:pt>
                <c:pt idx="3834">
                  <c:v>1</c:v>
                </c:pt>
                <c:pt idx="3835">
                  <c:v>9</c:v>
                </c:pt>
                <c:pt idx="3836">
                  <c:v>2</c:v>
                </c:pt>
                <c:pt idx="3837">
                  <c:v>2</c:v>
                </c:pt>
                <c:pt idx="3838">
                  <c:v>9</c:v>
                </c:pt>
                <c:pt idx="3839">
                  <c:v>18</c:v>
                </c:pt>
                <c:pt idx="3840">
                  <c:v>1</c:v>
                </c:pt>
                <c:pt idx="3841">
                  <c:v>16</c:v>
                </c:pt>
                <c:pt idx="3842">
                  <c:v>3</c:v>
                </c:pt>
                <c:pt idx="3843">
                  <c:v>3</c:v>
                </c:pt>
                <c:pt idx="3844">
                  <c:v>3</c:v>
                </c:pt>
                <c:pt idx="3845">
                  <c:v>3</c:v>
                </c:pt>
                <c:pt idx="3846">
                  <c:v>4</c:v>
                </c:pt>
                <c:pt idx="3847">
                  <c:v>4</c:v>
                </c:pt>
                <c:pt idx="3848">
                  <c:v>3</c:v>
                </c:pt>
                <c:pt idx="3849">
                  <c:v>4</c:v>
                </c:pt>
                <c:pt idx="3850">
                  <c:v>11</c:v>
                </c:pt>
                <c:pt idx="3851">
                  <c:v>1</c:v>
                </c:pt>
                <c:pt idx="3852">
                  <c:v>6</c:v>
                </c:pt>
                <c:pt idx="3853">
                  <c:v>1</c:v>
                </c:pt>
                <c:pt idx="3854">
                  <c:v>1</c:v>
                </c:pt>
                <c:pt idx="3855">
                  <c:v>4</c:v>
                </c:pt>
                <c:pt idx="3856">
                  <c:v>1</c:v>
                </c:pt>
                <c:pt idx="3857">
                  <c:v>7</c:v>
                </c:pt>
                <c:pt idx="3858">
                  <c:v>5</c:v>
                </c:pt>
                <c:pt idx="3859">
                  <c:v>6</c:v>
                </c:pt>
                <c:pt idx="3860">
                  <c:v>4</c:v>
                </c:pt>
                <c:pt idx="3861">
                  <c:v>16</c:v>
                </c:pt>
                <c:pt idx="3862">
                  <c:v>3</c:v>
                </c:pt>
                <c:pt idx="3863">
                  <c:v>20</c:v>
                </c:pt>
                <c:pt idx="3864">
                  <c:v>6</c:v>
                </c:pt>
                <c:pt idx="3865">
                  <c:v>1</c:v>
                </c:pt>
                <c:pt idx="3866">
                  <c:v>4</c:v>
                </c:pt>
                <c:pt idx="3867">
                  <c:v>7</c:v>
                </c:pt>
                <c:pt idx="3868">
                  <c:v>1</c:v>
                </c:pt>
                <c:pt idx="3869">
                  <c:v>10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3</c:v>
                </c:pt>
                <c:pt idx="3874">
                  <c:v>2</c:v>
                </c:pt>
                <c:pt idx="3875">
                  <c:v>1</c:v>
                </c:pt>
                <c:pt idx="3876">
                  <c:v>12</c:v>
                </c:pt>
                <c:pt idx="3877">
                  <c:v>1</c:v>
                </c:pt>
                <c:pt idx="3878">
                  <c:v>2</c:v>
                </c:pt>
                <c:pt idx="3879">
                  <c:v>6</c:v>
                </c:pt>
                <c:pt idx="3880">
                  <c:v>1</c:v>
                </c:pt>
                <c:pt idx="3881">
                  <c:v>3</c:v>
                </c:pt>
                <c:pt idx="3882">
                  <c:v>3</c:v>
                </c:pt>
                <c:pt idx="3883">
                  <c:v>4</c:v>
                </c:pt>
                <c:pt idx="3884">
                  <c:v>1</c:v>
                </c:pt>
                <c:pt idx="3885">
                  <c:v>3</c:v>
                </c:pt>
                <c:pt idx="3886">
                  <c:v>8</c:v>
                </c:pt>
                <c:pt idx="3887">
                  <c:v>32</c:v>
                </c:pt>
                <c:pt idx="3888">
                  <c:v>1</c:v>
                </c:pt>
                <c:pt idx="3889">
                  <c:v>16</c:v>
                </c:pt>
                <c:pt idx="3890">
                  <c:v>1</c:v>
                </c:pt>
                <c:pt idx="3891">
                  <c:v>1</c:v>
                </c:pt>
                <c:pt idx="3892">
                  <c:v>5</c:v>
                </c:pt>
                <c:pt idx="3893">
                  <c:v>1</c:v>
                </c:pt>
                <c:pt idx="3894">
                  <c:v>2</c:v>
                </c:pt>
                <c:pt idx="3895">
                  <c:v>3</c:v>
                </c:pt>
                <c:pt idx="3896">
                  <c:v>1</c:v>
                </c:pt>
                <c:pt idx="3897">
                  <c:v>2</c:v>
                </c:pt>
                <c:pt idx="3898">
                  <c:v>4</c:v>
                </c:pt>
                <c:pt idx="3899">
                  <c:v>2</c:v>
                </c:pt>
                <c:pt idx="3900">
                  <c:v>8</c:v>
                </c:pt>
                <c:pt idx="3901">
                  <c:v>6</c:v>
                </c:pt>
                <c:pt idx="3902">
                  <c:v>9</c:v>
                </c:pt>
                <c:pt idx="3903">
                  <c:v>1</c:v>
                </c:pt>
                <c:pt idx="3904">
                  <c:v>2</c:v>
                </c:pt>
                <c:pt idx="3905">
                  <c:v>9</c:v>
                </c:pt>
                <c:pt idx="3906">
                  <c:v>3</c:v>
                </c:pt>
                <c:pt idx="3907">
                  <c:v>1</c:v>
                </c:pt>
                <c:pt idx="3908">
                  <c:v>3</c:v>
                </c:pt>
                <c:pt idx="3909">
                  <c:v>6</c:v>
                </c:pt>
                <c:pt idx="3910">
                  <c:v>15</c:v>
                </c:pt>
                <c:pt idx="3911">
                  <c:v>1</c:v>
                </c:pt>
                <c:pt idx="3912">
                  <c:v>13</c:v>
                </c:pt>
                <c:pt idx="3913">
                  <c:v>2</c:v>
                </c:pt>
                <c:pt idx="3914">
                  <c:v>7</c:v>
                </c:pt>
                <c:pt idx="3915">
                  <c:v>4</c:v>
                </c:pt>
                <c:pt idx="3916">
                  <c:v>2</c:v>
                </c:pt>
                <c:pt idx="3917">
                  <c:v>3</c:v>
                </c:pt>
                <c:pt idx="3918">
                  <c:v>2</c:v>
                </c:pt>
                <c:pt idx="3919">
                  <c:v>4</c:v>
                </c:pt>
                <c:pt idx="3920">
                  <c:v>2</c:v>
                </c:pt>
                <c:pt idx="3921">
                  <c:v>5</c:v>
                </c:pt>
                <c:pt idx="3922">
                  <c:v>6</c:v>
                </c:pt>
                <c:pt idx="3923">
                  <c:v>2</c:v>
                </c:pt>
                <c:pt idx="3924">
                  <c:v>7</c:v>
                </c:pt>
                <c:pt idx="3925">
                  <c:v>1</c:v>
                </c:pt>
                <c:pt idx="3926">
                  <c:v>4</c:v>
                </c:pt>
                <c:pt idx="3927">
                  <c:v>4</c:v>
                </c:pt>
                <c:pt idx="3928">
                  <c:v>1</c:v>
                </c:pt>
                <c:pt idx="3929">
                  <c:v>3</c:v>
                </c:pt>
                <c:pt idx="3930">
                  <c:v>4</c:v>
                </c:pt>
                <c:pt idx="3931">
                  <c:v>1</c:v>
                </c:pt>
                <c:pt idx="3932">
                  <c:v>1</c:v>
                </c:pt>
                <c:pt idx="3933">
                  <c:v>8</c:v>
                </c:pt>
                <c:pt idx="3934">
                  <c:v>11</c:v>
                </c:pt>
                <c:pt idx="3935">
                  <c:v>1</c:v>
                </c:pt>
                <c:pt idx="3936">
                  <c:v>4</c:v>
                </c:pt>
                <c:pt idx="3937">
                  <c:v>1</c:v>
                </c:pt>
                <c:pt idx="3938">
                  <c:v>1</c:v>
                </c:pt>
                <c:pt idx="3939">
                  <c:v>2</c:v>
                </c:pt>
                <c:pt idx="3940">
                  <c:v>7</c:v>
                </c:pt>
                <c:pt idx="3941">
                  <c:v>7</c:v>
                </c:pt>
                <c:pt idx="3942">
                  <c:v>1</c:v>
                </c:pt>
                <c:pt idx="3943">
                  <c:v>2</c:v>
                </c:pt>
                <c:pt idx="3944">
                  <c:v>5</c:v>
                </c:pt>
                <c:pt idx="3945">
                  <c:v>5</c:v>
                </c:pt>
                <c:pt idx="3946">
                  <c:v>2</c:v>
                </c:pt>
                <c:pt idx="3947">
                  <c:v>9</c:v>
                </c:pt>
                <c:pt idx="3948">
                  <c:v>1</c:v>
                </c:pt>
                <c:pt idx="3949">
                  <c:v>1</c:v>
                </c:pt>
                <c:pt idx="3950">
                  <c:v>3</c:v>
                </c:pt>
                <c:pt idx="3951">
                  <c:v>7</c:v>
                </c:pt>
                <c:pt idx="3952">
                  <c:v>1</c:v>
                </c:pt>
                <c:pt idx="3953">
                  <c:v>18</c:v>
                </c:pt>
                <c:pt idx="3954">
                  <c:v>2</c:v>
                </c:pt>
                <c:pt idx="3955">
                  <c:v>3</c:v>
                </c:pt>
                <c:pt idx="3956">
                  <c:v>1</c:v>
                </c:pt>
                <c:pt idx="3957">
                  <c:v>5</c:v>
                </c:pt>
                <c:pt idx="3958">
                  <c:v>3</c:v>
                </c:pt>
                <c:pt idx="3959">
                  <c:v>20</c:v>
                </c:pt>
                <c:pt idx="3960">
                  <c:v>1</c:v>
                </c:pt>
                <c:pt idx="3961">
                  <c:v>1</c:v>
                </c:pt>
                <c:pt idx="3962">
                  <c:v>17</c:v>
                </c:pt>
                <c:pt idx="3963">
                  <c:v>1</c:v>
                </c:pt>
                <c:pt idx="3964">
                  <c:v>3</c:v>
                </c:pt>
                <c:pt idx="3965">
                  <c:v>4</c:v>
                </c:pt>
                <c:pt idx="3966">
                  <c:v>1</c:v>
                </c:pt>
                <c:pt idx="3967">
                  <c:v>5</c:v>
                </c:pt>
                <c:pt idx="3968">
                  <c:v>3</c:v>
                </c:pt>
                <c:pt idx="3969">
                  <c:v>4</c:v>
                </c:pt>
                <c:pt idx="3970">
                  <c:v>1</c:v>
                </c:pt>
                <c:pt idx="3971">
                  <c:v>5</c:v>
                </c:pt>
                <c:pt idx="3972">
                  <c:v>5</c:v>
                </c:pt>
                <c:pt idx="3973">
                  <c:v>5</c:v>
                </c:pt>
                <c:pt idx="3974">
                  <c:v>1</c:v>
                </c:pt>
                <c:pt idx="3975">
                  <c:v>9</c:v>
                </c:pt>
                <c:pt idx="3976">
                  <c:v>2</c:v>
                </c:pt>
                <c:pt idx="3977">
                  <c:v>1</c:v>
                </c:pt>
                <c:pt idx="3978">
                  <c:v>2</c:v>
                </c:pt>
                <c:pt idx="3979">
                  <c:v>3</c:v>
                </c:pt>
                <c:pt idx="3980">
                  <c:v>4</c:v>
                </c:pt>
                <c:pt idx="3981">
                  <c:v>4</c:v>
                </c:pt>
                <c:pt idx="3982">
                  <c:v>7</c:v>
                </c:pt>
                <c:pt idx="3983">
                  <c:v>1</c:v>
                </c:pt>
                <c:pt idx="3984">
                  <c:v>3</c:v>
                </c:pt>
                <c:pt idx="3985">
                  <c:v>3</c:v>
                </c:pt>
                <c:pt idx="3986">
                  <c:v>1</c:v>
                </c:pt>
                <c:pt idx="3987">
                  <c:v>16</c:v>
                </c:pt>
                <c:pt idx="3988">
                  <c:v>15</c:v>
                </c:pt>
                <c:pt idx="3989">
                  <c:v>4</c:v>
                </c:pt>
                <c:pt idx="3990">
                  <c:v>7</c:v>
                </c:pt>
                <c:pt idx="3991">
                  <c:v>4</c:v>
                </c:pt>
                <c:pt idx="3992">
                  <c:v>3</c:v>
                </c:pt>
                <c:pt idx="3993">
                  <c:v>1</c:v>
                </c:pt>
                <c:pt idx="3994">
                  <c:v>1</c:v>
                </c:pt>
                <c:pt idx="3995">
                  <c:v>5</c:v>
                </c:pt>
                <c:pt idx="3996">
                  <c:v>6</c:v>
                </c:pt>
                <c:pt idx="3997">
                  <c:v>4</c:v>
                </c:pt>
                <c:pt idx="3998">
                  <c:v>6</c:v>
                </c:pt>
                <c:pt idx="3999">
                  <c:v>2</c:v>
                </c:pt>
                <c:pt idx="4000">
                  <c:v>1</c:v>
                </c:pt>
                <c:pt idx="4001">
                  <c:v>6</c:v>
                </c:pt>
                <c:pt idx="4002">
                  <c:v>1</c:v>
                </c:pt>
                <c:pt idx="4003">
                  <c:v>2</c:v>
                </c:pt>
                <c:pt idx="4004">
                  <c:v>2</c:v>
                </c:pt>
                <c:pt idx="4005">
                  <c:v>3</c:v>
                </c:pt>
                <c:pt idx="4006">
                  <c:v>1</c:v>
                </c:pt>
                <c:pt idx="4007">
                  <c:v>6</c:v>
                </c:pt>
                <c:pt idx="4008">
                  <c:v>3</c:v>
                </c:pt>
                <c:pt idx="4009">
                  <c:v>1</c:v>
                </c:pt>
                <c:pt idx="4010">
                  <c:v>16</c:v>
                </c:pt>
                <c:pt idx="4011">
                  <c:v>1</c:v>
                </c:pt>
                <c:pt idx="4012">
                  <c:v>15</c:v>
                </c:pt>
                <c:pt idx="4013">
                  <c:v>6</c:v>
                </c:pt>
                <c:pt idx="4014">
                  <c:v>1</c:v>
                </c:pt>
                <c:pt idx="4015">
                  <c:v>3</c:v>
                </c:pt>
                <c:pt idx="4016">
                  <c:v>3</c:v>
                </c:pt>
                <c:pt idx="4017">
                  <c:v>1</c:v>
                </c:pt>
                <c:pt idx="4018">
                  <c:v>7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4</c:v>
                </c:pt>
                <c:pt idx="4023">
                  <c:v>6</c:v>
                </c:pt>
                <c:pt idx="4024">
                  <c:v>2</c:v>
                </c:pt>
                <c:pt idx="4025">
                  <c:v>3</c:v>
                </c:pt>
                <c:pt idx="4026">
                  <c:v>8</c:v>
                </c:pt>
                <c:pt idx="4027">
                  <c:v>8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5</c:v>
                </c:pt>
                <c:pt idx="4033">
                  <c:v>8</c:v>
                </c:pt>
                <c:pt idx="4034">
                  <c:v>2</c:v>
                </c:pt>
                <c:pt idx="4035">
                  <c:v>20</c:v>
                </c:pt>
                <c:pt idx="4036">
                  <c:v>1</c:v>
                </c:pt>
                <c:pt idx="4037">
                  <c:v>16</c:v>
                </c:pt>
                <c:pt idx="4038">
                  <c:v>3</c:v>
                </c:pt>
                <c:pt idx="4039">
                  <c:v>5</c:v>
                </c:pt>
                <c:pt idx="4040">
                  <c:v>5</c:v>
                </c:pt>
                <c:pt idx="4041">
                  <c:v>9</c:v>
                </c:pt>
                <c:pt idx="4042">
                  <c:v>1</c:v>
                </c:pt>
                <c:pt idx="4043">
                  <c:v>4</c:v>
                </c:pt>
                <c:pt idx="4044">
                  <c:v>4</c:v>
                </c:pt>
                <c:pt idx="4045">
                  <c:v>5</c:v>
                </c:pt>
                <c:pt idx="4046">
                  <c:v>3</c:v>
                </c:pt>
                <c:pt idx="4047">
                  <c:v>2</c:v>
                </c:pt>
                <c:pt idx="4048">
                  <c:v>7</c:v>
                </c:pt>
                <c:pt idx="4049">
                  <c:v>4</c:v>
                </c:pt>
                <c:pt idx="4050">
                  <c:v>2</c:v>
                </c:pt>
                <c:pt idx="4051">
                  <c:v>5</c:v>
                </c:pt>
                <c:pt idx="4052">
                  <c:v>8</c:v>
                </c:pt>
                <c:pt idx="4053">
                  <c:v>5</c:v>
                </c:pt>
                <c:pt idx="4054">
                  <c:v>4</c:v>
                </c:pt>
                <c:pt idx="4055">
                  <c:v>2</c:v>
                </c:pt>
                <c:pt idx="4056">
                  <c:v>3</c:v>
                </c:pt>
                <c:pt idx="4057">
                  <c:v>1</c:v>
                </c:pt>
                <c:pt idx="4058">
                  <c:v>16</c:v>
                </c:pt>
                <c:pt idx="4059">
                  <c:v>13</c:v>
                </c:pt>
                <c:pt idx="4060">
                  <c:v>2</c:v>
                </c:pt>
                <c:pt idx="4061">
                  <c:v>4</c:v>
                </c:pt>
                <c:pt idx="4062">
                  <c:v>1</c:v>
                </c:pt>
                <c:pt idx="4063">
                  <c:v>6</c:v>
                </c:pt>
                <c:pt idx="4064">
                  <c:v>4</c:v>
                </c:pt>
                <c:pt idx="4065">
                  <c:v>4</c:v>
                </c:pt>
                <c:pt idx="4066">
                  <c:v>1</c:v>
                </c:pt>
                <c:pt idx="4067">
                  <c:v>9</c:v>
                </c:pt>
                <c:pt idx="4068">
                  <c:v>1</c:v>
                </c:pt>
                <c:pt idx="4069">
                  <c:v>2</c:v>
                </c:pt>
                <c:pt idx="4070">
                  <c:v>2</c:v>
                </c:pt>
                <c:pt idx="4071">
                  <c:v>2</c:v>
                </c:pt>
                <c:pt idx="4072">
                  <c:v>5</c:v>
                </c:pt>
                <c:pt idx="4073">
                  <c:v>3</c:v>
                </c:pt>
                <c:pt idx="4074">
                  <c:v>4</c:v>
                </c:pt>
                <c:pt idx="4075">
                  <c:v>3</c:v>
                </c:pt>
                <c:pt idx="4076">
                  <c:v>3</c:v>
                </c:pt>
                <c:pt idx="4077">
                  <c:v>16</c:v>
                </c:pt>
                <c:pt idx="4078">
                  <c:v>1</c:v>
                </c:pt>
                <c:pt idx="4079">
                  <c:v>1</c:v>
                </c:pt>
                <c:pt idx="4080">
                  <c:v>13</c:v>
                </c:pt>
                <c:pt idx="4081">
                  <c:v>4</c:v>
                </c:pt>
                <c:pt idx="4082">
                  <c:v>4</c:v>
                </c:pt>
                <c:pt idx="4083">
                  <c:v>3</c:v>
                </c:pt>
                <c:pt idx="4084">
                  <c:v>5</c:v>
                </c:pt>
                <c:pt idx="4085">
                  <c:v>4</c:v>
                </c:pt>
                <c:pt idx="4086">
                  <c:v>1</c:v>
                </c:pt>
                <c:pt idx="4087">
                  <c:v>4</c:v>
                </c:pt>
                <c:pt idx="4088">
                  <c:v>3</c:v>
                </c:pt>
                <c:pt idx="4089">
                  <c:v>4</c:v>
                </c:pt>
                <c:pt idx="4090">
                  <c:v>8</c:v>
                </c:pt>
                <c:pt idx="4091">
                  <c:v>6</c:v>
                </c:pt>
                <c:pt idx="4092">
                  <c:v>2</c:v>
                </c:pt>
                <c:pt idx="4093">
                  <c:v>3</c:v>
                </c:pt>
                <c:pt idx="4094">
                  <c:v>2</c:v>
                </c:pt>
                <c:pt idx="4095">
                  <c:v>1</c:v>
                </c:pt>
                <c:pt idx="4096">
                  <c:v>3</c:v>
                </c:pt>
                <c:pt idx="4097">
                  <c:v>2</c:v>
                </c:pt>
                <c:pt idx="4098">
                  <c:v>3</c:v>
                </c:pt>
                <c:pt idx="4099">
                  <c:v>2</c:v>
                </c:pt>
                <c:pt idx="4100">
                  <c:v>1</c:v>
                </c:pt>
                <c:pt idx="4101">
                  <c:v>28</c:v>
                </c:pt>
                <c:pt idx="4102">
                  <c:v>8</c:v>
                </c:pt>
                <c:pt idx="4103">
                  <c:v>3</c:v>
                </c:pt>
                <c:pt idx="4104">
                  <c:v>1</c:v>
                </c:pt>
                <c:pt idx="4105">
                  <c:v>2</c:v>
                </c:pt>
                <c:pt idx="4106">
                  <c:v>2</c:v>
                </c:pt>
                <c:pt idx="4107">
                  <c:v>4</c:v>
                </c:pt>
                <c:pt idx="4108">
                  <c:v>2</c:v>
                </c:pt>
                <c:pt idx="4109">
                  <c:v>2</c:v>
                </c:pt>
                <c:pt idx="4110">
                  <c:v>3</c:v>
                </c:pt>
                <c:pt idx="4111">
                  <c:v>1</c:v>
                </c:pt>
                <c:pt idx="4112">
                  <c:v>9</c:v>
                </c:pt>
                <c:pt idx="4113">
                  <c:v>1</c:v>
                </c:pt>
                <c:pt idx="4114">
                  <c:v>14</c:v>
                </c:pt>
                <c:pt idx="4115">
                  <c:v>1</c:v>
                </c:pt>
                <c:pt idx="4116">
                  <c:v>3</c:v>
                </c:pt>
                <c:pt idx="4117">
                  <c:v>4</c:v>
                </c:pt>
                <c:pt idx="4118">
                  <c:v>4</c:v>
                </c:pt>
                <c:pt idx="4119">
                  <c:v>2</c:v>
                </c:pt>
                <c:pt idx="4120">
                  <c:v>3</c:v>
                </c:pt>
                <c:pt idx="4121">
                  <c:v>5</c:v>
                </c:pt>
                <c:pt idx="4122">
                  <c:v>39</c:v>
                </c:pt>
                <c:pt idx="4123">
                  <c:v>11</c:v>
                </c:pt>
                <c:pt idx="4124">
                  <c:v>2</c:v>
                </c:pt>
                <c:pt idx="4125">
                  <c:v>4</c:v>
                </c:pt>
                <c:pt idx="4126">
                  <c:v>1</c:v>
                </c:pt>
                <c:pt idx="4127">
                  <c:v>2</c:v>
                </c:pt>
                <c:pt idx="4128">
                  <c:v>6</c:v>
                </c:pt>
                <c:pt idx="4129">
                  <c:v>3</c:v>
                </c:pt>
                <c:pt idx="4130">
                  <c:v>3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2</c:v>
                </c:pt>
                <c:pt idx="4135">
                  <c:v>2</c:v>
                </c:pt>
                <c:pt idx="4136">
                  <c:v>7</c:v>
                </c:pt>
                <c:pt idx="4137">
                  <c:v>10</c:v>
                </c:pt>
                <c:pt idx="4138">
                  <c:v>2</c:v>
                </c:pt>
                <c:pt idx="4139">
                  <c:v>2</c:v>
                </c:pt>
                <c:pt idx="4140">
                  <c:v>5</c:v>
                </c:pt>
                <c:pt idx="4141">
                  <c:v>2</c:v>
                </c:pt>
                <c:pt idx="4142">
                  <c:v>4</c:v>
                </c:pt>
                <c:pt idx="4143">
                  <c:v>6</c:v>
                </c:pt>
                <c:pt idx="4144">
                  <c:v>4</c:v>
                </c:pt>
                <c:pt idx="4145">
                  <c:v>3</c:v>
                </c:pt>
                <c:pt idx="4146">
                  <c:v>6</c:v>
                </c:pt>
                <c:pt idx="4147">
                  <c:v>1</c:v>
                </c:pt>
                <c:pt idx="4148">
                  <c:v>9</c:v>
                </c:pt>
                <c:pt idx="4149">
                  <c:v>16</c:v>
                </c:pt>
                <c:pt idx="4150">
                  <c:v>2</c:v>
                </c:pt>
                <c:pt idx="4151">
                  <c:v>3</c:v>
                </c:pt>
                <c:pt idx="4152">
                  <c:v>9</c:v>
                </c:pt>
                <c:pt idx="4153">
                  <c:v>4</c:v>
                </c:pt>
                <c:pt idx="4154">
                  <c:v>2</c:v>
                </c:pt>
                <c:pt idx="4155">
                  <c:v>1</c:v>
                </c:pt>
                <c:pt idx="4156">
                  <c:v>3</c:v>
                </c:pt>
                <c:pt idx="4157">
                  <c:v>6</c:v>
                </c:pt>
                <c:pt idx="4158">
                  <c:v>4</c:v>
                </c:pt>
                <c:pt idx="4159">
                  <c:v>7</c:v>
                </c:pt>
                <c:pt idx="4160">
                  <c:v>7</c:v>
                </c:pt>
                <c:pt idx="4161">
                  <c:v>5</c:v>
                </c:pt>
                <c:pt idx="4162">
                  <c:v>2</c:v>
                </c:pt>
                <c:pt idx="4163">
                  <c:v>5</c:v>
                </c:pt>
                <c:pt idx="4164">
                  <c:v>1</c:v>
                </c:pt>
                <c:pt idx="4165">
                  <c:v>2</c:v>
                </c:pt>
                <c:pt idx="4166">
                  <c:v>6</c:v>
                </c:pt>
                <c:pt idx="4167">
                  <c:v>16</c:v>
                </c:pt>
                <c:pt idx="4168">
                  <c:v>1</c:v>
                </c:pt>
                <c:pt idx="4169">
                  <c:v>1</c:v>
                </c:pt>
                <c:pt idx="4170">
                  <c:v>7</c:v>
                </c:pt>
                <c:pt idx="4171">
                  <c:v>2</c:v>
                </c:pt>
                <c:pt idx="4172">
                  <c:v>1</c:v>
                </c:pt>
                <c:pt idx="4173">
                  <c:v>6</c:v>
                </c:pt>
                <c:pt idx="4174">
                  <c:v>3</c:v>
                </c:pt>
                <c:pt idx="4175">
                  <c:v>3</c:v>
                </c:pt>
                <c:pt idx="4176">
                  <c:v>4</c:v>
                </c:pt>
                <c:pt idx="4177">
                  <c:v>5</c:v>
                </c:pt>
                <c:pt idx="4178">
                  <c:v>5</c:v>
                </c:pt>
                <c:pt idx="4179">
                  <c:v>4</c:v>
                </c:pt>
                <c:pt idx="4180">
                  <c:v>4</c:v>
                </c:pt>
                <c:pt idx="4181">
                  <c:v>1</c:v>
                </c:pt>
                <c:pt idx="4182">
                  <c:v>1</c:v>
                </c:pt>
                <c:pt idx="4183">
                  <c:v>6</c:v>
                </c:pt>
                <c:pt idx="4184">
                  <c:v>1</c:v>
                </c:pt>
                <c:pt idx="4185">
                  <c:v>4</c:v>
                </c:pt>
                <c:pt idx="4186">
                  <c:v>1</c:v>
                </c:pt>
                <c:pt idx="4187">
                  <c:v>2</c:v>
                </c:pt>
                <c:pt idx="4188">
                  <c:v>3</c:v>
                </c:pt>
                <c:pt idx="4189">
                  <c:v>2</c:v>
                </c:pt>
                <c:pt idx="4190">
                  <c:v>3</c:v>
                </c:pt>
                <c:pt idx="4191">
                  <c:v>1</c:v>
                </c:pt>
                <c:pt idx="4192">
                  <c:v>2</c:v>
                </c:pt>
                <c:pt idx="4193">
                  <c:v>1</c:v>
                </c:pt>
                <c:pt idx="4194">
                  <c:v>16</c:v>
                </c:pt>
                <c:pt idx="4195">
                  <c:v>1</c:v>
                </c:pt>
                <c:pt idx="4196">
                  <c:v>12</c:v>
                </c:pt>
                <c:pt idx="4197">
                  <c:v>1</c:v>
                </c:pt>
                <c:pt idx="4198">
                  <c:v>1</c:v>
                </c:pt>
                <c:pt idx="4199">
                  <c:v>5</c:v>
                </c:pt>
                <c:pt idx="4200">
                  <c:v>1</c:v>
                </c:pt>
                <c:pt idx="4201">
                  <c:v>5</c:v>
                </c:pt>
                <c:pt idx="4202">
                  <c:v>3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2</c:v>
                </c:pt>
                <c:pt idx="4208">
                  <c:v>4</c:v>
                </c:pt>
                <c:pt idx="4209">
                  <c:v>4</c:v>
                </c:pt>
                <c:pt idx="4210">
                  <c:v>1</c:v>
                </c:pt>
                <c:pt idx="4211">
                  <c:v>4</c:v>
                </c:pt>
                <c:pt idx="4212">
                  <c:v>2</c:v>
                </c:pt>
                <c:pt idx="4213">
                  <c:v>1</c:v>
                </c:pt>
                <c:pt idx="4214">
                  <c:v>3</c:v>
                </c:pt>
                <c:pt idx="4215">
                  <c:v>3</c:v>
                </c:pt>
                <c:pt idx="4216">
                  <c:v>1</c:v>
                </c:pt>
                <c:pt idx="4217">
                  <c:v>2</c:v>
                </c:pt>
                <c:pt idx="4218">
                  <c:v>2</c:v>
                </c:pt>
                <c:pt idx="4219">
                  <c:v>3</c:v>
                </c:pt>
                <c:pt idx="4220">
                  <c:v>4</c:v>
                </c:pt>
                <c:pt idx="4221">
                  <c:v>12</c:v>
                </c:pt>
                <c:pt idx="4222">
                  <c:v>16</c:v>
                </c:pt>
                <c:pt idx="4223">
                  <c:v>1</c:v>
                </c:pt>
                <c:pt idx="4224">
                  <c:v>20</c:v>
                </c:pt>
                <c:pt idx="4225">
                  <c:v>3</c:v>
                </c:pt>
                <c:pt idx="4226">
                  <c:v>8</c:v>
                </c:pt>
                <c:pt idx="4227">
                  <c:v>4</c:v>
                </c:pt>
                <c:pt idx="4228">
                  <c:v>2</c:v>
                </c:pt>
                <c:pt idx="4229">
                  <c:v>1</c:v>
                </c:pt>
                <c:pt idx="4230">
                  <c:v>2</c:v>
                </c:pt>
                <c:pt idx="4231">
                  <c:v>1</c:v>
                </c:pt>
                <c:pt idx="4232">
                  <c:v>4</c:v>
                </c:pt>
                <c:pt idx="4233">
                  <c:v>1</c:v>
                </c:pt>
                <c:pt idx="4234">
                  <c:v>7</c:v>
                </c:pt>
                <c:pt idx="4235">
                  <c:v>11</c:v>
                </c:pt>
                <c:pt idx="4236">
                  <c:v>1</c:v>
                </c:pt>
                <c:pt idx="4237">
                  <c:v>9</c:v>
                </c:pt>
                <c:pt idx="4238">
                  <c:v>7</c:v>
                </c:pt>
                <c:pt idx="4239">
                  <c:v>7</c:v>
                </c:pt>
                <c:pt idx="4240">
                  <c:v>1</c:v>
                </c:pt>
                <c:pt idx="4241">
                  <c:v>1</c:v>
                </c:pt>
                <c:pt idx="4242">
                  <c:v>5</c:v>
                </c:pt>
                <c:pt idx="4243">
                  <c:v>3</c:v>
                </c:pt>
                <c:pt idx="4244">
                  <c:v>2</c:v>
                </c:pt>
                <c:pt idx="4245">
                  <c:v>2</c:v>
                </c:pt>
                <c:pt idx="4246">
                  <c:v>22</c:v>
                </c:pt>
                <c:pt idx="4247">
                  <c:v>1</c:v>
                </c:pt>
                <c:pt idx="4248">
                  <c:v>14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10</c:v>
                </c:pt>
                <c:pt idx="4253">
                  <c:v>7</c:v>
                </c:pt>
                <c:pt idx="4254">
                  <c:v>1</c:v>
                </c:pt>
                <c:pt idx="4255">
                  <c:v>8</c:v>
                </c:pt>
                <c:pt idx="4256">
                  <c:v>3</c:v>
                </c:pt>
                <c:pt idx="4257">
                  <c:v>1</c:v>
                </c:pt>
                <c:pt idx="4258">
                  <c:v>2</c:v>
                </c:pt>
                <c:pt idx="4259">
                  <c:v>8</c:v>
                </c:pt>
                <c:pt idx="4260">
                  <c:v>4</c:v>
                </c:pt>
                <c:pt idx="4261">
                  <c:v>3</c:v>
                </c:pt>
                <c:pt idx="4262">
                  <c:v>10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6</c:v>
                </c:pt>
                <c:pt idx="4267">
                  <c:v>3</c:v>
                </c:pt>
                <c:pt idx="4268">
                  <c:v>2</c:v>
                </c:pt>
                <c:pt idx="4269">
                  <c:v>2</c:v>
                </c:pt>
                <c:pt idx="4270">
                  <c:v>3</c:v>
                </c:pt>
                <c:pt idx="4271">
                  <c:v>13</c:v>
                </c:pt>
                <c:pt idx="4272">
                  <c:v>9</c:v>
                </c:pt>
                <c:pt idx="4273">
                  <c:v>3</c:v>
                </c:pt>
                <c:pt idx="4274">
                  <c:v>3</c:v>
                </c:pt>
                <c:pt idx="4275">
                  <c:v>3</c:v>
                </c:pt>
                <c:pt idx="4276">
                  <c:v>2</c:v>
                </c:pt>
                <c:pt idx="4277">
                  <c:v>3</c:v>
                </c:pt>
                <c:pt idx="4278">
                  <c:v>3</c:v>
                </c:pt>
                <c:pt idx="4279">
                  <c:v>6</c:v>
                </c:pt>
                <c:pt idx="4280">
                  <c:v>1</c:v>
                </c:pt>
                <c:pt idx="4281">
                  <c:v>2</c:v>
                </c:pt>
                <c:pt idx="4282">
                  <c:v>3</c:v>
                </c:pt>
                <c:pt idx="4283">
                  <c:v>5</c:v>
                </c:pt>
                <c:pt idx="4284">
                  <c:v>2</c:v>
                </c:pt>
                <c:pt idx="4285">
                  <c:v>1</c:v>
                </c:pt>
                <c:pt idx="4286">
                  <c:v>13</c:v>
                </c:pt>
                <c:pt idx="4287">
                  <c:v>2</c:v>
                </c:pt>
                <c:pt idx="4288">
                  <c:v>1</c:v>
                </c:pt>
                <c:pt idx="4289">
                  <c:v>4</c:v>
                </c:pt>
                <c:pt idx="4290">
                  <c:v>1</c:v>
                </c:pt>
                <c:pt idx="4291">
                  <c:v>5</c:v>
                </c:pt>
                <c:pt idx="4292">
                  <c:v>4</c:v>
                </c:pt>
                <c:pt idx="4293">
                  <c:v>1</c:v>
                </c:pt>
                <c:pt idx="4294">
                  <c:v>1</c:v>
                </c:pt>
                <c:pt idx="4295">
                  <c:v>12</c:v>
                </c:pt>
                <c:pt idx="4296">
                  <c:v>17</c:v>
                </c:pt>
                <c:pt idx="4297">
                  <c:v>4</c:v>
                </c:pt>
                <c:pt idx="4298">
                  <c:v>2</c:v>
                </c:pt>
                <c:pt idx="4299">
                  <c:v>4</c:v>
                </c:pt>
                <c:pt idx="4300">
                  <c:v>5</c:v>
                </c:pt>
                <c:pt idx="4301">
                  <c:v>1</c:v>
                </c:pt>
                <c:pt idx="4302">
                  <c:v>2</c:v>
                </c:pt>
                <c:pt idx="4303">
                  <c:v>1</c:v>
                </c:pt>
                <c:pt idx="4304">
                  <c:v>3</c:v>
                </c:pt>
                <c:pt idx="4305">
                  <c:v>1</c:v>
                </c:pt>
                <c:pt idx="4306">
                  <c:v>3</c:v>
                </c:pt>
                <c:pt idx="4307">
                  <c:v>2</c:v>
                </c:pt>
                <c:pt idx="4308">
                  <c:v>5</c:v>
                </c:pt>
                <c:pt idx="4309">
                  <c:v>28</c:v>
                </c:pt>
                <c:pt idx="4310">
                  <c:v>5</c:v>
                </c:pt>
                <c:pt idx="4311">
                  <c:v>4</c:v>
                </c:pt>
                <c:pt idx="4312">
                  <c:v>4</c:v>
                </c:pt>
                <c:pt idx="4313">
                  <c:v>3</c:v>
                </c:pt>
                <c:pt idx="4314">
                  <c:v>2</c:v>
                </c:pt>
                <c:pt idx="4315">
                  <c:v>3</c:v>
                </c:pt>
                <c:pt idx="4316">
                  <c:v>1</c:v>
                </c:pt>
                <c:pt idx="4317">
                  <c:v>1</c:v>
                </c:pt>
                <c:pt idx="4318">
                  <c:v>7</c:v>
                </c:pt>
                <c:pt idx="4319">
                  <c:v>12</c:v>
                </c:pt>
                <c:pt idx="4320">
                  <c:v>1</c:v>
                </c:pt>
                <c:pt idx="4321">
                  <c:v>12</c:v>
                </c:pt>
                <c:pt idx="4322">
                  <c:v>3</c:v>
                </c:pt>
                <c:pt idx="4323">
                  <c:v>1</c:v>
                </c:pt>
                <c:pt idx="4324">
                  <c:v>1</c:v>
                </c:pt>
                <c:pt idx="4325">
                  <c:v>2</c:v>
                </c:pt>
                <c:pt idx="4326">
                  <c:v>3</c:v>
                </c:pt>
                <c:pt idx="4327">
                  <c:v>2</c:v>
                </c:pt>
                <c:pt idx="4328">
                  <c:v>2</c:v>
                </c:pt>
                <c:pt idx="4329">
                  <c:v>5</c:v>
                </c:pt>
                <c:pt idx="4330">
                  <c:v>3</c:v>
                </c:pt>
                <c:pt idx="4331">
                  <c:v>1</c:v>
                </c:pt>
                <c:pt idx="4332">
                  <c:v>5</c:v>
                </c:pt>
                <c:pt idx="4333">
                  <c:v>1</c:v>
                </c:pt>
                <c:pt idx="4334">
                  <c:v>9</c:v>
                </c:pt>
                <c:pt idx="4335">
                  <c:v>5</c:v>
                </c:pt>
                <c:pt idx="4336">
                  <c:v>7</c:v>
                </c:pt>
                <c:pt idx="4337">
                  <c:v>2</c:v>
                </c:pt>
                <c:pt idx="4338">
                  <c:v>1</c:v>
                </c:pt>
                <c:pt idx="4339">
                  <c:v>5</c:v>
                </c:pt>
                <c:pt idx="4340">
                  <c:v>4</c:v>
                </c:pt>
                <c:pt idx="4341">
                  <c:v>4</c:v>
                </c:pt>
                <c:pt idx="4342">
                  <c:v>2</c:v>
                </c:pt>
                <c:pt idx="4343">
                  <c:v>15</c:v>
                </c:pt>
                <c:pt idx="4344">
                  <c:v>16</c:v>
                </c:pt>
                <c:pt idx="4345">
                  <c:v>3</c:v>
                </c:pt>
                <c:pt idx="4346">
                  <c:v>1</c:v>
                </c:pt>
                <c:pt idx="4347">
                  <c:v>2</c:v>
                </c:pt>
                <c:pt idx="4348">
                  <c:v>4</c:v>
                </c:pt>
                <c:pt idx="4349">
                  <c:v>2</c:v>
                </c:pt>
                <c:pt idx="4350">
                  <c:v>3</c:v>
                </c:pt>
                <c:pt idx="4351">
                  <c:v>4</c:v>
                </c:pt>
                <c:pt idx="4352">
                  <c:v>2</c:v>
                </c:pt>
                <c:pt idx="4353">
                  <c:v>1</c:v>
                </c:pt>
                <c:pt idx="4354">
                  <c:v>9</c:v>
                </c:pt>
                <c:pt idx="4355">
                  <c:v>4</c:v>
                </c:pt>
                <c:pt idx="4356">
                  <c:v>2</c:v>
                </c:pt>
                <c:pt idx="4357">
                  <c:v>10</c:v>
                </c:pt>
                <c:pt idx="4358">
                  <c:v>5</c:v>
                </c:pt>
                <c:pt idx="4359">
                  <c:v>5</c:v>
                </c:pt>
                <c:pt idx="4360">
                  <c:v>4</c:v>
                </c:pt>
                <c:pt idx="4361">
                  <c:v>4</c:v>
                </c:pt>
                <c:pt idx="4362">
                  <c:v>6</c:v>
                </c:pt>
                <c:pt idx="4363">
                  <c:v>8</c:v>
                </c:pt>
                <c:pt idx="4364">
                  <c:v>3</c:v>
                </c:pt>
                <c:pt idx="4365">
                  <c:v>8</c:v>
                </c:pt>
                <c:pt idx="4366">
                  <c:v>25</c:v>
                </c:pt>
                <c:pt idx="4367">
                  <c:v>3</c:v>
                </c:pt>
                <c:pt idx="4368">
                  <c:v>19</c:v>
                </c:pt>
                <c:pt idx="4369">
                  <c:v>1</c:v>
                </c:pt>
                <c:pt idx="4370">
                  <c:v>1</c:v>
                </c:pt>
                <c:pt idx="4371">
                  <c:v>6</c:v>
                </c:pt>
                <c:pt idx="4372">
                  <c:v>4</c:v>
                </c:pt>
                <c:pt idx="4373">
                  <c:v>3</c:v>
                </c:pt>
                <c:pt idx="4374">
                  <c:v>4</c:v>
                </c:pt>
                <c:pt idx="4375">
                  <c:v>1</c:v>
                </c:pt>
                <c:pt idx="4376">
                  <c:v>5</c:v>
                </c:pt>
                <c:pt idx="4377">
                  <c:v>2</c:v>
                </c:pt>
                <c:pt idx="4378">
                  <c:v>2</c:v>
                </c:pt>
                <c:pt idx="4379">
                  <c:v>1</c:v>
                </c:pt>
                <c:pt idx="4380">
                  <c:v>5</c:v>
                </c:pt>
                <c:pt idx="4381">
                  <c:v>6</c:v>
                </c:pt>
                <c:pt idx="4382">
                  <c:v>2</c:v>
                </c:pt>
                <c:pt idx="4383">
                  <c:v>5</c:v>
                </c:pt>
                <c:pt idx="4384">
                  <c:v>7</c:v>
                </c:pt>
                <c:pt idx="4385">
                  <c:v>4</c:v>
                </c:pt>
                <c:pt idx="4386">
                  <c:v>1</c:v>
                </c:pt>
                <c:pt idx="4387">
                  <c:v>1</c:v>
                </c:pt>
                <c:pt idx="4388">
                  <c:v>3</c:v>
                </c:pt>
                <c:pt idx="4389">
                  <c:v>2</c:v>
                </c:pt>
                <c:pt idx="4390">
                  <c:v>11</c:v>
                </c:pt>
                <c:pt idx="4391">
                  <c:v>1</c:v>
                </c:pt>
                <c:pt idx="4392">
                  <c:v>16</c:v>
                </c:pt>
                <c:pt idx="4393">
                  <c:v>2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4</c:v>
                </c:pt>
                <c:pt idx="4398">
                  <c:v>5</c:v>
                </c:pt>
                <c:pt idx="4399">
                  <c:v>2</c:v>
                </c:pt>
                <c:pt idx="4400">
                  <c:v>3</c:v>
                </c:pt>
                <c:pt idx="4401">
                  <c:v>2</c:v>
                </c:pt>
                <c:pt idx="4402">
                  <c:v>4</c:v>
                </c:pt>
                <c:pt idx="4403">
                  <c:v>6</c:v>
                </c:pt>
                <c:pt idx="4404">
                  <c:v>4</c:v>
                </c:pt>
                <c:pt idx="4405">
                  <c:v>4</c:v>
                </c:pt>
                <c:pt idx="4406">
                  <c:v>1</c:v>
                </c:pt>
                <c:pt idx="4407">
                  <c:v>3</c:v>
                </c:pt>
                <c:pt idx="4408">
                  <c:v>3</c:v>
                </c:pt>
                <c:pt idx="4409">
                  <c:v>4</c:v>
                </c:pt>
                <c:pt idx="4410">
                  <c:v>21</c:v>
                </c:pt>
                <c:pt idx="4411">
                  <c:v>1</c:v>
                </c:pt>
                <c:pt idx="4412">
                  <c:v>18</c:v>
                </c:pt>
                <c:pt idx="4413">
                  <c:v>2</c:v>
                </c:pt>
                <c:pt idx="4414">
                  <c:v>1</c:v>
                </c:pt>
                <c:pt idx="4415">
                  <c:v>2</c:v>
                </c:pt>
                <c:pt idx="4416">
                  <c:v>6</c:v>
                </c:pt>
                <c:pt idx="4417">
                  <c:v>14</c:v>
                </c:pt>
                <c:pt idx="4418">
                  <c:v>1</c:v>
                </c:pt>
                <c:pt idx="4419">
                  <c:v>4</c:v>
                </c:pt>
                <c:pt idx="4420">
                  <c:v>2</c:v>
                </c:pt>
                <c:pt idx="4421">
                  <c:v>5</c:v>
                </c:pt>
                <c:pt idx="4422">
                  <c:v>1</c:v>
                </c:pt>
                <c:pt idx="4423">
                  <c:v>1</c:v>
                </c:pt>
                <c:pt idx="4424">
                  <c:v>5</c:v>
                </c:pt>
                <c:pt idx="4425">
                  <c:v>3</c:v>
                </c:pt>
                <c:pt idx="4426">
                  <c:v>11</c:v>
                </c:pt>
                <c:pt idx="4427">
                  <c:v>7</c:v>
                </c:pt>
                <c:pt idx="4428">
                  <c:v>4</c:v>
                </c:pt>
                <c:pt idx="4429">
                  <c:v>4</c:v>
                </c:pt>
                <c:pt idx="4430">
                  <c:v>9</c:v>
                </c:pt>
                <c:pt idx="4431">
                  <c:v>4</c:v>
                </c:pt>
                <c:pt idx="4432">
                  <c:v>6</c:v>
                </c:pt>
                <c:pt idx="4433">
                  <c:v>2</c:v>
                </c:pt>
                <c:pt idx="4434">
                  <c:v>5</c:v>
                </c:pt>
                <c:pt idx="4435">
                  <c:v>16</c:v>
                </c:pt>
                <c:pt idx="4436">
                  <c:v>1</c:v>
                </c:pt>
                <c:pt idx="4437">
                  <c:v>22</c:v>
                </c:pt>
                <c:pt idx="4438">
                  <c:v>5</c:v>
                </c:pt>
                <c:pt idx="4439">
                  <c:v>1</c:v>
                </c:pt>
                <c:pt idx="4440">
                  <c:v>1</c:v>
                </c:pt>
                <c:pt idx="4441">
                  <c:v>2</c:v>
                </c:pt>
                <c:pt idx="4442">
                  <c:v>2</c:v>
                </c:pt>
                <c:pt idx="4443">
                  <c:v>5</c:v>
                </c:pt>
                <c:pt idx="4444">
                  <c:v>1</c:v>
                </c:pt>
                <c:pt idx="4445">
                  <c:v>3</c:v>
                </c:pt>
                <c:pt idx="4446">
                  <c:v>6</c:v>
                </c:pt>
                <c:pt idx="4447">
                  <c:v>1</c:v>
                </c:pt>
                <c:pt idx="4448">
                  <c:v>9</c:v>
                </c:pt>
                <c:pt idx="4449">
                  <c:v>8</c:v>
                </c:pt>
                <c:pt idx="4450">
                  <c:v>3</c:v>
                </c:pt>
                <c:pt idx="4451">
                  <c:v>2</c:v>
                </c:pt>
                <c:pt idx="4452">
                  <c:v>2</c:v>
                </c:pt>
                <c:pt idx="4453">
                  <c:v>4</c:v>
                </c:pt>
                <c:pt idx="4454">
                  <c:v>1</c:v>
                </c:pt>
                <c:pt idx="4455">
                  <c:v>4</c:v>
                </c:pt>
                <c:pt idx="4456">
                  <c:v>3</c:v>
                </c:pt>
                <c:pt idx="4457">
                  <c:v>13</c:v>
                </c:pt>
                <c:pt idx="4458">
                  <c:v>1</c:v>
                </c:pt>
                <c:pt idx="4459">
                  <c:v>9</c:v>
                </c:pt>
                <c:pt idx="4460">
                  <c:v>2</c:v>
                </c:pt>
                <c:pt idx="4461">
                  <c:v>2</c:v>
                </c:pt>
                <c:pt idx="4462">
                  <c:v>1</c:v>
                </c:pt>
                <c:pt idx="4463">
                  <c:v>3</c:v>
                </c:pt>
                <c:pt idx="4464">
                  <c:v>4</c:v>
                </c:pt>
                <c:pt idx="4465">
                  <c:v>3</c:v>
                </c:pt>
                <c:pt idx="4466">
                  <c:v>3</c:v>
                </c:pt>
                <c:pt idx="4467">
                  <c:v>7</c:v>
                </c:pt>
                <c:pt idx="4468">
                  <c:v>2</c:v>
                </c:pt>
                <c:pt idx="4469">
                  <c:v>1</c:v>
                </c:pt>
                <c:pt idx="4470">
                  <c:v>11</c:v>
                </c:pt>
                <c:pt idx="4471">
                  <c:v>1</c:v>
                </c:pt>
                <c:pt idx="4472">
                  <c:v>5</c:v>
                </c:pt>
                <c:pt idx="4473">
                  <c:v>4</c:v>
                </c:pt>
                <c:pt idx="4474">
                  <c:v>6</c:v>
                </c:pt>
                <c:pt idx="4475">
                  <c:v>1</c:v>
                </c:pt>
                <c:pt idx="4476">
                  <c:v>4</c:v>
                </c:pt>
                <c:pt idx="4477">
                  <c:v>2</c:v>
                </c:pt>
                <c:pt idx="4478">
                  <c:v>6</c:v>
                </c:pt>
                <c:pt idx="4479">
                  <c:v>3</c:v>
                </c:pt>
                <c:pt idx="4480">
                  <c:v>1</c:v>
                </c:pt>
                <c:pt idx="4481">
                  <c:v>18</c:v>
                </c:pt>
                <c:pt idx="4482">
                  <c:v>16</c:v>
                </c:pt>
                <c:pt idx="4483">
                  <c:v>1</c:v>
                </c:pt>
                <c:pt idx="4484">
                  <c:v>10</c:v>
                </c:pt>
                <c:pt idx="4485">
                  <c:v>2</c:v>
                </c:pt>
                <c:pt idx="4486">
                  <c:v>4</c:v>
                </c:pt>
                <c:pt idx="4487">
                  <c:v>1</c:v>
                </c:pt>
                <c:pt idx="4488">
                  <c:v>1</c:v>
                </c:pt>
                <c:pt idx="4489">
                  <c:v>3</c:v>
                </c:pt>
                <c:pt idx="4490">
                  <c:v>7</c:v>
                </c:pt>
                <c:pt idx="4491">
                  <c:v>1</c:v>
                </c:pt>
                <c:pt idx="4492">
                  <c:v>17</c:v>
                </c:pt>
                <c:pt idx="4493">
                  <c:v>3</c:v>
                </c:pt>
                <c:pt idx="4494">
                  <c:v>3</c:v>
                </c:pt>
                <c:pt idx="4495">
                  <c:v>4</c:v>
                </c:pt>
                <c:pt idx="4496">
                  <c:v>3</c:v>
                </c:pt>
                <c:pt idx="4497">
                  <c:v>4</c:v>
                </c:pt>
                <c:pt idx="4498">
                  <c:v>2</c:v>
                </c:pt>
                <c:pt idx="4499">
                  <c:v>1</c:v>
                </c:pt>
                <c:pt idx="4500">
                  <c:v>8</c:v>
                </c:pt>
                <c:pt idx="4501">
                  <c:v>15</c:v>
                </c:pt>
                <c:pt idx="4502">
                  <c:v>1</c:v>
                </c:pt>
                <c:pt idx="4503">
                  <c:v>3</c:v>
                </c:pt>
                <c:pt idx="4504">
                  <c:v>5</c:v>
                </c:pt>
                <c:pt idx="4505">
                  <c:v>1</c:v>
                </c:pt>
                <c:pt idx="4506">
                  <c:v>1</c:v>
                </c:pt>
                <c:pt idx="4507">
                  <c:v>2</c:v>
                </c:pt>
                <c:pt idx="4508">
                  <c:v>7</c:v>
                </c:pt>
                <c:pt idx="4509">
                  <c:v>1</c:v>
                </c:pt>
                <c:pt idx="4510">
                  <c:v>4</c:v>
                </c:pt>
                <c:pt idx="4511">
                  <c:v>12</c:v>
                </c:pt>
                <c:pt idx="4512">
                  <c:v>16</c:v>
                </c:pt>
                <c:pt idx="4513">
                  <c:v>3</c:v>
                </c:pt>
                <c:pt idx="4514">
                  <c:v>3</c:v>
                </c:pt>
                <c:pt idx="4515">
                  <c:v>4</c:v>
                </c:pt>
                <c:pt idx="4516">
                  <c:v>2</c:v>
                </c:pt>
                <c:pt idx="4517">
                  <c:v>3</c:v>
                </c:pt>
                <c:pt idx="4518">
                  <c:v>1</c:v>
                </c:pt>
                <c:pt idx="4519">
                  <c:v>1</c:v>
                </c:pt>
                <c:pt idx="4520">
                  <c:v>6</c:v>
                </c:pt>
                <c:pt idx="4521">
                  <c:v>5</c:v>
                </c:pt>
                <c:pt idx="4522">
                  <c:v>15</c:v>
                </c:pt>
                <c:pt idx="4523">
                  <c:v>1</c:v>
                </c:pt>
                <c:pt idx="4524">
                  <c:v>10</c:v>
                </c:pt>
                <c:pt idx="4525">
                  <c:v>2</c:v>
                </c:pt>
                <c:pt idx="4526">
                  <c:v>6</c:v>
                </c:pt>
                <c:pt idx="4527">
                  <c:v>1</c:v>
                </c:pt>
                <c:pt idx="4528">
                  <c:v>2</c:v>
                </c:pt>
                <c:pt idx="4529">
                  <c:v>6</c:v>
                </c:pt>
                <c:pt idx="4530">
                  <c:v>4</c:v>
                </c:pt>
                <c:pt idx="4531">
                  <c:v>5</c:v>
                </c:pt>
                <c:pt idx="4532">
                  <c:v>3</c:v>
                </c:pt>
                <c:pt idx="4533">
                  <c:v>1</c:v>
                </c:pt>
                <c:pt idx="4534">
                  <c:v>8</c:v>
                </c:pt>
                <c:pt idx="4535">
                  <c:v>1</c:v>
                </c:pt>
                <c:pt idx="4536">
                  <c:v>8</c:v>
                </c:pt>
                <c:pt idx="4537">
                  <c:v>4</c:v>
                </c:pt>
                <c:pt idx="4538">
                  <c:v>5</c:v>
                </c:pt>
                <c:pt idx="4539">
                  <c:v>1</c:v>
                </c:pt>
                <c:pt idx="4540">
                  <c:v>3</c:v>
                </c:pt>
                <c:pt idx="4541">
                  <c:v>1</c:v>
                </c:pt>
                <c:pt idx="4542">
                  <c:v>4</c:v>
                </c:pt>
                <c:pt idx="4543">
                  <c:v>2</c:v>
                </c:pt>
                <c:pt idx="4544">
                  <c:v>3</c:v>
                </c:pt>
                <c:pt idx="4545">
                  <c:v>4</c:v>
                </c:pt>
                <c:pt idx="4546">
                  <c:v>5</c:v>
                </c:pt>
                <c:pt idx="4547">
                  <c:v>9</c:v>
                </c:pt>
                <c:pt idx="4548">
                  <c:v>1</c:v>
                </c:pt>
                <c:pt idx="4549">
                  <c:v>1</c:v>
                </c:pt>
                <c:pt idx="4550">
                  <c:v>4</c:v>
                </c:pt>
                <c:pt idx="4551">
                  <c:v>1</c:v>
                </c:pt>
                <c:pt idx="4552">
                  <c:v>1</c:v>
                </c:pt>
                <c:pt idx="4553">
                  <c:v>3</c:v>
                </c:pt>
                <c:pt idx="4554">
                  <c:v>1</c:v>
                </c:pt>
                <c:pt idx="4555">
                  <c:v>5</c:v>
                </c:pt>
                <c:pt idx="4556">
                  <c:v>9</c:v>
                </c:pt>
                <c:pt idx="4557">
                  <c:v>3</c:v>
                </c:pt>
                <c:pt idx="4558">
                  <c:v>5</c:v>
                </c:pt>
                <c:pt idx="4559">
                  <c:v>3</c:v>
                </c:pt>
                <c:pt idx="4560">
                  <c:v>4</c:v>
                </c:pt>
                <c:pt idx="4561">
                  <c:v>2</c:v>
                </c:pt>
                <c:pt idx="4562">
                  <c:v>5</c:v>
                </c:pt>
                <c:pt idx="4563">
                  <c:v>2</c:v>
                </c:pt>
                <c:pt idx="4564">
                  <c:v>2</c:v>
                </c:pt>
                <c:pt idx="4565">
                  <c:v>3</c:v>
                </c:pt>
                <c:pt idx="4566">
                  <c:v>5</c:v>
                </c:pt>
                <c:pt idx="4567">
                  <c:v>7</c:v>
                </c:pt>
                <c:pt idx="4568">
                  <c:v>2</c:v>
                </c:pt>
                <c:pt idx="4569">
                  <c:v>2</c:v>
                </c:pt>
                <c:pt idx="4570">
                  <c:v>1</c:v>
                </c:pt>
                <c:pt idx="4571">
                  <c:v>17</c:v>
                </c:pt>
                <c:pt idx="4572">
                  <c:v>1</c:v>
                </c:pt>
                <c:pt idx="4573">
                  <c:v>23</c:v>
                </c:pt>
                <c:pt idx="4574">
                  <c:v>2</c:v>
                </c:pt>
                <c:pt idx="4575">
                  <c:v>2</c:v>
                </c:pt>
                <c:pt idx="4576">
                  <c:v>7</c:v>
                </c:pt>
                <c:pt idx="4577">
                  <c:v>6</c:v>
                </c:pt>
                <c:pt idx="4578">
                  <c:v>6</c:v>
                </c:pt>
                <c:pt idx="4579">
                  <c:v>5</c:v>
                </c:pt>
                <c:pt idx="4580">
                  <c:v>10</c:v>
                </c:pt>
                <c:pt idx="4581">
                  <c:v>4</c:v>
                </c:pt>
                <c:pt idx="4582">
                  <c:v>13</c:v>
                </c:pt>
                <c:pt idx="4583">
                  <c:v>1</c:v>
                </c:pt>
                <c:pt idx="4584">
                  <c:v>5</c:v>
                </c:pt>
                <c:pt idx="4585">
                  <c:v>7</c:v>
                </c:pt>
                <c:pt idx="4586">
                  <c:v>4</c:v>
                </c:pt>
                <c:pt idx="4587">
                  <c:v>3</c:v>
                </c:pt>
                <c:pt idx="4588">
                  <c:v>4</c:v>
                </c:pt>
                <c:pt idx="4589">
                  <c:v>1</c:v>
                </c:pt>
                <c:pt idx="4590">
                  <c:v>7</c:v>
                </c:pt>
                <c:pt idx="4591">
                  <c:v>1</c:v>
                </c:pt>
                <c:pt idx="4592">
                  <c:v>20</c:v>
                </c:pt>
                <c:pt idx="4593">
                  <c:v>64</c:v>
                </c:pt>
                <c:pt idx="4594">
                  <c:v>7</c:v>
                </c:pt>
                <c:pt idx="4595">
                  <c:v>6</c:v>
                </c:pt>
                <c:pt idx="4596">
                  <c:v>4</c:v>
                </c:pt>
                <c:pt idx="4597">
                  <c:v>5</c:v>
                </c:pt>
                <c:pt idx="4598">
                  <c:v>2</c:v>
                </c:pt>
                <c:pt idx="4599">
                  <c:v>2</c:v>
                </c:pt>
                <c:pt idx="4600">
                  <c:v>1</c:v>
                </c:pt>
                <c:pt idx="4601">
                  <c:v>5</c:v>
                </c:pt>
                <c:pt idx="4602">
                  <c:v>1</c:v>
                </c:pt>
                <c:pt idx="4603">
                  <c:v>5</c:v>
                </c:pt>
                <c:pt idx="4604">
                  <c:v>2</c:v>
                </c:pt>
                <c:pt idx="4605">
                  <c:v>2</c:v>
                </c:pt>
                <c:pt idx="4606">
                  <c:v>3</c:v>
                </c:pt>
                <c:pt idx="4607">
                  <c:v>1</c:v>
                </c:pt>
                <c:pt idx="4608">
                  <c:v>4</c:v>
                </c:pt>
                <c:pt idx="4609">
                  <c:v>3</c:v>
                </c:pt>
                <c:pt idx="4610">
                  <c:v>2</c:v>
                </c:pt>
                <c:pt idx="4611">
                  <c:v>3</c:v>
                </c:pt>
                <c:pt idx="4612">
                  <c:v>5</c:v>
                </c:pt>
                <c:pt idx="4613">
                  <c:v>2</c:v>
                </c:pt>
                <c:pt idx="4614">
                  <c:v>12</c:v>
                </c:pt>
                <c:pt idx="4615">
                  <c:v>1</c:v>
                </c:pt>
                <c:pt idx="4616">
                  <c:v>1</c:v>
                </c:pt>
                <c:pt idx="4617">
                  <c:v>6</c:v>
                </c:pt>
                <c:pt idx="4618">
                  <c:v>1</c:v>
                </c:pt>
                <c:pt idx="4619">
                  <c:v>1</c:v>
                </c:pt>
                <c:pt idx="4620">
                  <c:v>3</c:v>
                </c:pt>
                <c:pt idx="4621">
                  <c:v>6</c:v>
                </c:pt>
                <c:pt idx="4622">
                  <c:v>6</c:v>
                </c:pt>
                <c:pt idx="4623">
                  <c:v>8</c:v>
                </c:pt>
                <c:pt idx="4624">
                  <c:v>4</c:v>
                </c:pt>
                <c:pt idx="4625">
                  <c:v>5</c:v>
                </c:pt>
                <c:pt idx="4626">
                  <c:v>1</c:v>
                </c:pt>
                <c:pt idx="4627">
                  <c:v>7</c:v>
                </c:pt>
                <c:pt idx="4628">
                  <c:v>4</c:v>
                </c:pt>
                <c:pt idx="4629">
                  <c:v>7</c:v>
                </c:pt>
                <c:pt idx="4630">
                  <c:v>2</c:v>
                </c:pt>
                <c:pt idx="4631">
                  <c:v>4</c:v>
                </c:pt>
                <c:pt idx="4632">
                  <c:v>2</c:v>
                </c:pt>
                <c:pt idx="4633">
                  <c:v>7</c:v>
                </c:pt>
                <c:pt idx="4634">
                  <c:v>2</c:v>
                </c:pt>
                <c:pt idx="4635">
                  <c:v>3</c:v>
                </c:pt>
                <c:pt idx="4636">
                  <c:v>14</c:v>
                </c:pt>
                <c:pt idx="4637">
                  <c:v>9</c:v>
                </c:pt>
                <c:pt idx="4638">
                  <c:v>3</c:v>
                </c:pt>
                <c:pt idx="4639">
                  <c:v>4</c:v>
                </c:pt>
                <c:pt idx="4640">
                  <c:v>6</c:v>
                </c:pt>
                <c:pt idx="4641">
                  <c:v>5</c:v>
                </c:pt>
                <c:pt idx="4642">
                  <c:v>6</c:v>
                </c:pt>
                <c:pt idx="4643">
                  <c:v>3</c:v>
                </c:pt>
                <c:pt idx="4644">
                  <c:v>5</c:v>
                </c:pt>
                <c:pt idx="4645">
                  <c:v>4</c:v>
                </c:pt>
                <c:pt idx="4646">
                  <c:v>2</c:v>
                </c:pt>
                <c:pt idx="4647">
                  <c:v>13</c:v>
                </c:pt>
                <c:pt idx="4648">
                  <c:v>2</c:v>
                </c:pt>
                <c:pt idx="4649">
                  <c:v>6</c:v>
                </c:pt>
                <c:pt idx="4650">
                  <c:v>1</c:v>
                </c:pt>
                <c:pt idx="4651">
                  <c:v>5</c:v>
                </c:pt>
                <c:pt idx="4652">
                  <c:v>3</c:v>
                </c:pt>
                <c:pt idx="4653">
                  <c:v>1</c:v>
                </c:pt>
                <c:pt idx="4654">
                  <c:v>5</c:v>
                </c:pt>
                <c:pt idx="4655">
                  <c:v>1</c:v>
                </c:pt>
                <c:pt idx="4656">
                  <c:v>2</c:v>
                </c:pt>
                <c:pt idx="4657">
                  <c:v>12</c:v>
                </c:pt>
                <c:pt idx="4658">
                  <c:v>8</c:v>
                </c:pt>
                <c:pt idx="4659">
                  <c:v>2</c:v>
                </c:pt>
                <c:pt idx="4660">
                  <c:v>4</c:v>
                </c:pt>
                <c:pt idx="4661">
                  <c:v>5</c:v>
                </c:pt>
                <c:pt idx="4662">
                  <c:v>4</c:v>
                </c:pt>
                <c:pt idx="4663">
                  <c:v>1</c:v>
                </c:pt>
                <c:pt idx="4664">
                  <c:v>7</c:v>
                </c:pt>
                <c:pt idx="4665">
                  <c:v>3</c:v>
                </c:pt>
                <c:pt idx="4666">
                  <c:v>1</c:v>
                </c:pt>
                <c:pt idx="4667">
                  <c:v>1</c:v>
                </c:pt>
                <c:pt idx="4668">
                  <c:v>2</c:v>
                </c:pt>
                <c:pt idx="4669">
                  <c:v>6</c:v>
                </c:pt>
                <c:pt idx="4670">
                  <c:v>6</c:v>
                </c:pt>
                <c:pt idx="4671">
                  <c:v>1</c:v>
                </c:pt>
                <c:pt idx="4672">
                  <c:v>10</c:v>
                </c:pt>
                <c:pt idx="4673">
                  <c:v>5</c:v>
                </c:pt>
                <c:pt idx="4674">
                  <c:v>1</c:v>
                </c:pt>
                <c:pt idx="4675">
                  <c:v>3</c:v>
                </c:pt>
                <c:pt idx="4676">
                  <c:v>7</c:v>
                </c:pt>
                <c:pt idx="4677">
                  <c:v>1</c:v>
                </c:pt>
                <c:pt idx="4678">
                  <c:v>2</c:v>
                </c:pt>
                <c:pt idx="4679">
                  <c:v>12</c:v>
                </c:pt>
                <c:pt idx="4680">
                  <c:v>9</c:v>
                </c:pt>
                <c:pt idx="4681">
                  <c:v>11</c:v>
                </c:pt>
                <c:pt idx="4682">
                  <c:v>2</c:v>
                </c:pt>
                <c:pt idx="4683">
                  <c:v>4</c:v>
                </c:pt>
                <c:pt idx="4684">
                  <c:v>6</c:v>
                </c:pt>
                <c:pt idx="4685">
                  <c:v>6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5</c:v>
                </c:pt>
                <c:pt idx="4690">
                  <c:v>2</c:v>
                </c:pt>
                <c:pt idx="4691">
                  <c:v>8</c:v>
                </c:pt>
                <c:pt idx="4692">
                  <c:v>3</c:v>
                </c:pt>
                <c:pt idx="4693">
                  <c:v>4</c:v>
                </c:pt>
                <c:pt idx="4694">
                  <c:v>1</c:v>
                </c:pt>
                <c:pt idx="4695">
                  <c:v>5</c:v>
                </c:pt>
                <c:pt idx="4696">
                  <c:v>2</c:v>
                </c:pt>
                <c:pt idx="4697">
                  <c:v>6</c:v>
                </c:pt>
                <c:pt idx="4698">
                  <c:v>2</c:v>
                </c:pt>
                <c:pt idx="4699">
                  <c:v>4</c:v>
                </c:pt>
                <c:pt idx="4700">
                  <c:v>24</c:v>
                </c:pt>
                <c:pt idx="4701">
                  <c:v>15</c:v>
                </c:pt>
                <c:pt idx="4702">
                  <c:v>3</c:v>
                </c:pt>
                <c:pt idx="4703">
                  <c:v>2</c:v>
                </c:pt>
                <c:pt idx="4704">
                  <c:v>3</c:v>
                </c:pt>
                <c:pt idx="4705">
                  <c:v>10</c:v>
                </c:pt>
                <c:pt idx="4706">
                  <c:v>3</c:v>
                </c:pt>
                <c:pt idx="4707">
                  <c:v>3</c:v>
                </c:pt>
                <c:pt idx="4708">
                  <c:v>1</c:v>
                </c:pt>
                <c:pt idx="4709">
                  <c:v>1</c:v>
                </c:pt>
                <c:pt idx="4710">
                  <c:v>4</c:v>
                </c:pt>
                <c:pt idx="4711">
                  <c:v>2</c:v>
                </c:pt>
                <c:pt idx="4712">
                  <c:v>2</c:v>
                </c:pt>
                <c:pt idx="4713">
                  <c:v>14</c:v>
                </c:pt>
                <c:pt idx="4714">
                  <c:v>3</c:v>
                </c:pt>
                <c:pt idx="4715">
                  <c:v>2</c:v>
                </c:pt>
                <c:pt idx="4716">
                  <c:v>2</c:v>
                </c:pt>
                <c:pt idx="4717">
                  <c:v>4</c:v>
                </c:pt>
                <c:pt idx="4718">
                  <c:v>1</c:v>
                </c:pt>
                <c:pt idx="4719">
                  <c:v>4</c:v>
                </c:pt>
                <c:pt idx="4720">
                  <c:v>3</c:v>
                </c:pt>
                <c:pt idx="4721">
                  <c:v>6</c:v>
                </c:pt>
                <c:pt idx="4722">
                  <c:v>3</c:v>
                </c:pt>
                <c:pt idx="4723">
                  <c:v>10</c:v>
                </c:pt>
                <c:pt idx="4724">
                  <c:v>1</c:v>
                </c:pt>
                <c:pt idx="4725">
                  <c:v>17</c:v>
                </c:pt>
                <c:pt idx="4726">
                  <c:v>1</c:v>
                </c:pt>
                <c:pt idx="4727">
                  <c:v>1</c:v>
                </c:pt>
                <c:pt idx="4728">
                  <c:v>3</c:v>
                </c:pt>
                <c:pt idx="4729">
                  <c:v>9</c:v>
                </c:pt>
                <c:pt idx="4730">
                  <c:v>5</c:v>
                </c:pt>
                <c:pt idx="4731">
                  <c:v>2</c:v>
                </c:pt>
                <c:pt idx="4732">
                  <c:v>1</c:v>
                </c:pt>
                <c:pt idx="4733">
                  <c:v>1</c:v>
                </c:pt>
                <c:pt idx="4734">
                  <c:v>4</c:v>
                </c:pt>
                <c:pt idx="4735">
                  <c:v>6</c:v>
                </c:pt>
                <c:pt idx="4736">
                  <c:v>2</c:v>
                </c:pt>
                <c:pt idx="4737">
                  <c:v>9</c:v>
                </c:pt>
                <c:pt idx="4738">
                  <c:v>2</c:v>
                </c:pt>
                <c:pt idx="4739">
                  <c:v>3</c:v>
                </c:pt>
                <c:pt idx="4740">
                  <c:v>2</c:v>
                </c:pt>
                <c:pt idx="4741">
                  <c:v>4</c:v>
                </c:pt>
                <c:pt idx="4742">
                  <c:v>4</c:v>
                </c:pt>
                <c:pt idx="4743">
                  <c:v>5</c:v>
                </c:pt>
                <c:pt idx="4744">
                  <c:v>5</c:v>
                </c:pt>
                <c:pt idx="4745">
                  <c:v>2</c:v>
                </c:pt>
                <c:pt idx="4746">
                  <c:v>3</c:v>
                </c:pt>
                <c:pt idx="4747">
                  <c:v>17</c:v>
                </c:pt>
                <c:pt idx="4748">
                  <c:v>7</c:v>
                </c:pt>
                <c:pt idx="4749">
                  <c:v>2</c:v>
                </c:pt>
                <c:pt idx="4750">
                  <c:v>1</c:v>
                </c:pt>
                <c:pt idx="4751">
                  <c:v>5</c:v>
                </c:pt>
                <c:pt idx="4752">
                  <c:v>1</c:v>
                </c:pt>
                <c:pt idx="4753">
                  <c:v>2</c:v>
                </c:pt>
                <c:pt idx="4754">
                  <c:v>2</c:v>
                </c:pt>
                <c:pt idx="4755">
                  <c:v>1</c:v>
                </c:pt>
                <c:pt idx="4756">
                  <c:v>5</c:v>
                </c:pt>
                <c:pt idx="4757">
                  <c:v>8</c:v>
                </c:pt>
                <c:pt idx="4758">
                  <c:v>7</c:v>
                </c:pt>
                <c:pt idx="4759">
                  <c:v>7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8</c:v>
                </c:pt>
                <c:pt idx="4764">
                  <c:v>2</c:v>
                </c:pt>
                <c:pt idx="4765">
                  <c:v>4</c:v>
                </c:pt>
                <c:pt idx="4766">
                  <c:v>11</c:v>
                </c:pt>
                <c:pt idx="4767">
                  <c:v>8</c:v>
                </c:pt>
                <c:pt idx="4768">
                  <c:v>3</c:v>
                </c:pt>
                <c:pt idx="4769">
                  <c:v>1</c:v>
                </c:pt>
                <c:pt idx="4770">
                  <c:v>5</c:v>
                </c:pt>
                <c:pt idx="4771">
                  <c:v>1</c:v>
                </c:pt>
                <c:pt idx="4772">
                  <c:v>2</c:v>
                </c:pt>
                <c:pt idx="4773">
                  <c:v>4</c:v>
                </c:pt>
                <c:pt idx="4774">
                  <c:v>3</c:v>
                </c:pt>
                <c:pt idx="4775">
                  <c:v>2</c:v>
                </c:pt>
                <c:pt idx="4776">
                  <c:v>2</c:v>
                </c:pt>
                <c:pt idx="4777">
                  <c:v>5</c:v>
                </c:pt>
                <c:pt idx="4778">
                  <c:v>1</c:v>
                </c:pt>
                <c:pt idx="4779">
                  <c:v>16</c:v>
                </c:pt>
                <c:pt idx="4780">
                  <c:v>1</c:v>
                </c:pt>
                <c:pt idx="4781">
                  <c:v>6</c:v>
                </c:pt>
                <c:pt idx="4782">
                  <c:v>5</c:v>
                </c:pt>
                <c:pt idx="4783">
                  <c:v>3</c:v>
                </c:pt>
                <c:pt idx="4784">
                  <c:v>1</c:v>
                </c:pt>
                <c:pt idx="4785">
                  <c:v>3</c:v>
                </c:pt>
                <c:pt idx="4786">
                  <c:v>4</c:v>
                </c:pt>
                <c:pt idx="4787">
                  <c:v>4</c:v>
                </c:pt>
                <c:pt idx="4788">
                  <c:v>5</c:v>
                </c:pt>
                <c:pt idx="4789">
                  <c:v>14</c:v>
                </c:pt>
                <c:pt idx="4790">
                  <c:v>17</c:v>
                </c:pt>
                <c:pt idx="4791">
                  <c:v>1</c:v>
                </c:pt>
                <c:pt idx="4792">
                  <c:v>3</c:v>
                </c:pt>
                <c:pt idx="4793">
                  <c:v>4</c:v>
                </c:pt>
                <c:pt idx="4794">
                  <c:v>1</c:v>
                </c:pt>
                <c:pt idx="4795">
                  <c:v>5</c:v>
                </c:pt>
                <c:pt idx="4796">
                  <c:v>1</c:v>
                </c:pt>
                <c:pt idx="4797">
                  <c:v>2</c:v>
                </c:pt>
                <c:pt idx="4798">
                  <c:v>6</c:v>
                </c:pt>
                <c:pt idx="4799">
                  <c:v>13</c:v>
                </c:pt>
                <c:pt idx="4800">
                  <c:v>5</c:v>
                </c:pt>
                <c:pt idx="4801">
                  <c:v>3</c:v>
                </c:pt>
                <c:pt idx="4802">
                  <c:v>1</c:v>
                </c:pt>
                <c:pt idx="4803">
                  <c:v>10</c:v>
                </c:pt>
                <c:pt idx="4804">
                  <c:v>5</c:v>
                </c:pt>
                <c:pt idx="4805">
                  <c:v>8</c:v>
                </c:pt>
                <c:pt idx="4806">
                  <c:v>4</c:v>
                </c:pt>
                <c:pt idx="4807">
                  <c:v>11</c:v>
                </c:pt>
                <c:pt idx="4808">
                  <c:v>15</c:v>
                </c:pt>
                <c:pt idx="4809">
                  <c:v>13</c:v>
                </c:pt>
                <c:pt idx="4810">
                  <c:v>5</c:v>
                </c:pt>
                <c:pt idx="4811">
                  <c:v>5</c:v>
                </c:pt>
                <c:pt idx="4812">
                  <c:v>3</c:v>
                </c:pt>
                <c:pt idx="4813">
                  <c:v>1</c:v>
                </c:pt>
                <c:pt idx="4814">
                  <c:v>9</c:v>
                </c:pt>
                <c:pt idx="4815">
                  <c:v>5</c:v>
                </c:pt>
                <c:pt idx="4816">
                  <c:v>4</c:v>
                </c:pt>
                <c:pt idx="4817">
                  <c:v>2</c:v>
                </c:pt>
                <c:pt idx="4818">
                  <c:v>3</c:v>
                </c:pt>
                <c:pt idx="4819">
                  <c:v>4</c:v>
                </c:pt>
                <c:pt idx="4820">
                  <c:v>1</c:v>
                </c:pt>
                <c:pt idx="4821">
                  <c:v>2</c:v>
                </c:pt>
                <c:pt idx="4822">
                  <c:v>5</c:v>
                </c:pt>
                <c:pt idx="4823">
                  <c:v>9</c:v>
                </c:pt>
                <c:pt idx="4824">
                  <c:v>1</c:v>
                </c:pt>
                <c:pt idx="4825">
                  <c:v>10</c:v>
                </c:pt>
                <c:pt idx="4826">
                  <c:v>9</c:v>
                </c:pt>
                <c:pt idx="4827">
                  <c:v>1</c:v>
                </c:pt>
                <c:pt idx="4828">
                  <c:v>3</c:v>
                </c:pt>
                <c:pt idx="4829">
                  <c:v>6</c:v>
                </c:pt>
                <c:pt idx="4830">
                  <c:v>4</c:v>
                </c:pt>
                <c:pt idx="4831">
                  <c:v>3</c:v>
                </c:pt>
                <c:pt idx="4832">
                  <c:v>4</c:v>
                </c:pt>
                <c:pt idx="4833">
                  <c:v>5</c:v>
                </c:pt>
                <c:pt idx="4834">
                  <c:v>2</c:v>
                </c:pt>
                <c:pt idx="4835">
                  <c:v>6</c:v>
                </c:pt>
                <c:pt idx="4836">
                  <c:v>3</c:v>
                </c:pt>
                <c:pt idx="4837">
                  <c:v>3</c:v>
                </c:pt>
                <c:pt idx="4838">
                  <c:v>3</c:v>
                </c:pt>
                <c:pt idx="4839">
                  <c:v>4</c:v>
                </c:pt>
                <c:pt idx="4840">
                  <c:v>4</c:v>
                </c:pt>
                <c:pt idx="4841">
                  <c:v>3</c:v>
                </c:pt>
                <c:pt idx="4842">
                  <c:v>5</c:v>
                </c:pt>
                <c:pt idx="4843">
                  <c:v>1</c:v>
                </c:pt>
                <c:pt idx="4844">
                  <c:v>1</c:v>
                </c:pt>
                <c:pt idx="4845">
                  <c:v>2</c:v>
                </c:pt>
                <c:pt idx="4846">
                  <c:v>12</c:v>
                </c:pt>
                <c:pt idx="4847">
                  <c:v>1</c:v>
                </c:pt>
                <c:pt idx="4848">
                  <c:v>1</c:v>
                </c:pt>
                <c:pt idx="4849">
                  <c:v>24</c:v>
                </c:pt>
                <c:pt idx="4850">
                  <c:v>1</c:v>
                </c:pt>
                <c:pt idx="4851">
                  <c:v>3</c:v>
                </c:pt>
                <c:pt idx="4852">
                  <c:v>2</c:v>
                </c:pt>
                <c:pt idx="4853">
                  <c:v>3</c:v>
                </c:pt>
                <c:pt idx="4854">
                  <c:v>4</c:v>
                </c:pt>
                <c:pt idx="4855">
                  <c:v>1</c:v>
                </c:pt>
                <c:pt idx="4856">
                  <c:v>5</c:v>
                </c:pt>
                <c:pt idx="4857">
                  <c:v>3</c:v>
                </c:pt>
                <c:pt idx="4858">
                  <c:v>1</c:v>
                </c:pt>
                <c:pt idx="4859">
                  <c:v>5</c:v>
                </c:pt>
                <c:pt idx="4860">
                  <c:v>1</c:v>
                </c:pt>
                <c:pt idx="4861">
                  <c:v>4</c:v>
                </c:pt>
                <c:pt idx="4862">
                  <c:v>1</c:v>
                </c:pt>
                <c:pt idx="4863">
                  <c:v>10</c:v>
                </c:pt>
                <c:pt idx="4864">
                  <c:v>3</c:v>
                </c:pt>
                <c:pt idx="4865">
                  <c:v>4</c:v>
                </c:pt>
                <c:pt idx="4866">
                  <c:v>5</c:v>
                </c:pt>
                <c:pt idx="4867">
                  <c:v>5</c:v>
                </c:pt>
                <c:pt idx="4868">
                  <c:v>1</c:v>
                </c:pt>
                <c:pt idx="4869">
                  <c:v>2</c:v>
                </c:pt>
                <c:pt idx="4870">
                  <c:v>1</c:v>
                </c:pt>
                <c:pt idx="4871">
                  <c:v>9</c:v>
                </c:pt>
                <c:pt idx="4872">
                  <c:v>6</c:v>
                </c:pt>
                <c:pt idx="4873">
                  <c:v>1</c:v>
                </c:pt>
                <c:pt idx="4874">
                  <c:v>11</c:v>
                </c:pt>
                <c:pt idx="4875">
                  <c:v>2</c:v>
                </c:pt>
                <c:pt idx="4876">
                  <c:v>8</c:v>
                </c:pt>
                <c:pt idx="4877">
                  <c:v>2</c:v>
                </c:pt>
                <c:pt idx="4878">
                  <c:v>2</c:v>
                </c:pt>
                <c:pt idx="4879">
                  <c:v>1</c:v>
                </c:pt>
                <c:pt idx="4880">
                  <c:v>2</c:v>
                </c:pt>
                <c:pt idx="4881">
                  <c:v>1</c:v>
                </c:pt>
                <c:pt idx="4882">
                  <c:v>1</c:v>
                </c:pt>
                <c:pt idx="4883">
                  <c:v>6</c:v>
                </c:pt>
                <c:pt idx="4884">
                  <c:v>8</c:v>
                </c:pt>
                <c:pt idx="4885">
                  <c:v>5</c:v>
                </c:pt>
                <c:pt idx="4886">
                  <c:v>2</c:v>
                </c:pt>
                <c:pt idx="4887">
                  <c:v>2</c:v>
                </c:pt>
                <c:pt idx="4888">
                  <c:v>1</c:v>
                </c:pt>
                <c:pt idx="4889">
                  <c:v>12</c:v>
                </c:pt>
                <c:pt idx="4890">
                  <c:v>1</c:v>
                </c:pt>
                <c:pt idx="4891">
                  <c:v>1</c:v>
                </c:pt>
                <c:pt idx="4892">
                  <c:v>4</c:v>
                </c:pt>
                <c:pt idx="4893">
                  <c:v>11</c:v>
                </c:pt>
                <c:pt idx="4894">
                  <c:v>14</c:v>
                </c:pt>
                <c:pt idx="4895">
                  <c:v>8</c:v>
                </c:pt>
                <c:pt idx="4896">
                  <c:v>3</c:v>
                </c:pt>
                <c:pt idx="4897">
                  <c:v>4</c:v>
                </c:pt>
                <c:pt idx="4898">
                  <c:v>2</c:v>
                </c:pt>
                <c:pt idx="4899">
                  <c:v>2</c:v>
                </c:pt>
                <c:pt idx="4900">
                  <c:v>1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6</c:v>
                </c:pt>
                <c:pt idx="4905">
                  <c:v>9</c:v>
                </c:pt>
                <c:pt idx="4906">
                  <c:v>1</c:v>
                </c:pt>
                <c:pt idx="4907">
                  <c:v>5</c:v>
                </c:pt>
                <c:pt idx="4908">
                  <c:v>2</c:v>
                </c:pt>
                <c:pt idx="4909">
                  <c:v>1</c:v>
                </c:pt>
                <c:pt idx="4910">
                  <c:v>4</c:v>
                </c:pt>
                <c:pt idx="4911">
                  <c:v>3</c:v>
                </c:pt>
                <c:pt idx="4912">
                  <c:v>3</c:v>
                </c:pt>
                <c:pt idx="4913">
                  <c:v>7</c:v>
                </c:pt>
                <c:pt idx="4914">
                  <c:v>18</c:v>
                </c:pt>
                <c:pt idx="4915">
                  <c:v>1</c:v>
                </c:pt>
                <c:pt idx="4916">
                  <c:v>2</c:v>
                </c:pt>
                <c:pt idx="4917">
                  <c:v>7</c:v>
                </c:pt>
                <c:pt idx="4918">
                  <c:v>1</c:v>
                </c:pt>
                <c:pt idx="4919">
                  <c:v>4</c:v>
                </c:pt>
                <c:pt idx="4920">
                  <c:v>3</c:v>
                </c:pt>
                <c:pt idx="4921">
                  <c:v>2</c:v>
                </c:pt>
                <c:pt idx="4922">
                  <c:v>9</c:v>
                </c:pt>
                <c:pt idx="4923">
                  <c:v>1</c:v>
                </c:pt>
                <c:pt idx="4924">
                  <c:v>6</c:v>
                </c:pt>
                <c:pt idx="4925">
                  <c:v>1</c:v>
                </c:pt>
                <c:pt idx="4926">
                  <c:v>8</c:v>
                </c:pt>
                <c:pt idx="4927">
                  <c:v>3</c:v>
                </c:pt>
                <c:pt idx="4928">
                  <c:v>1</c:v>
                </c:pt>
                <c:pt idx="4929">
                  <c:v>8</c:v>
                </c:pt>
                <c:pt idx="4930">
                  <c:v>5</c:v>
                </c:pt>
                <c:pt idx="4931">
                  <c:v>3</c:v>
                </c:pt>
                <c:pt idx="4932">
                  <c:v>4</c:v>
                </c:pt>
                <c:pt idx="4933">
                  <c:v>5</c:v>
                </c:pt>
                <c:pt idx="4934">
                  <c:v>5</c:v>
                </c:pt>
                <c:pt idx="4935">
                  <c:v>1</c:v>
                </c:pt>
                <c:pt idx="4936">
                  <c:v>2</c:v>
                </c:pt>
                <c:pt idx="4937">
                  <c:v>1</c:v>
                </c:pt>
                <c:pt idx="4938">
                  <c:v>2</c:v>
                </c:pt>
                <c:pt idx="4939">
                  <c:v>1</c:v>
                </c:pt>
                <c:pt idx="4940">
                  <c:v>10</c:v>
                </c:pt>
                <c:pt idx="4941">
                  <c:v>14</c:v>
                </c:pt>
                <c:pt idx="4942">
                  <c:v>2</c:v>
                </c:pt>
                <c:pt idx="4943">
                  <c:v>9</c:v>
                </c:pt>
                <c:pt idx="4944">
                  <c:v>6</c:v>
                </c:pt>
                <c:pt idx="4945">
                  <c:v>2</c:v>
                </c:pt>
                <c:pt idx="4946">
                  <c:v>8</c:v>
                </c:pt>
                <c:pt idx="4947">
                  <c:v>3</c:v>
                </c:pt>
                <c:pt idx="4948">
                  <c:v>2</c:v>
                </c:pt>
                <c:pt idx="4949">
                  <c:v>3</c:v>
                </c:pt>
                <c:pt idx="4950">
                  <c:v>4</c:v>
                </c:pt>
                <c:pt idx="4951">
                  <c:v>9</c:v>
                </c:pt>
                <c:pt idx="4952">
                  <c:v>4</c:v>
                </c:pt>
                <c:pt idx="4953">
                  <c:v>4</c:v>
                </c:pt>
                <c:pt idx="4954">
                  <c:v>2</c:v>
                </c:pt>
                <c:pt idx="4955">
                  <c:v>3</c:v>
                </c:pt>
                <c:pt idx="4956">
                  <c:v>4</c:v>
                </c:pt>
                <c:pt idx="4957">
                  <c:v>2</c:v>
                </c:pt>
                <c:pt idx="4958">
                  <c:v>3</c:v>
                </c:pt>
                <c:pt idx="4959">
                  <c:v>5</c:v>
                </c:pt>
                <c:pt idx="4960">
                  <c:v>9</c:v>
                </c:pt>
                <c:pt idx="4961">
                  <c:v>13</c:v>
                </c:pt>
                <c:pt idx="4962">
                  <c:v>2</c:v>
                </c:pt>
                <c:pt idx="4963">
                  <c:v>3</c:v>
                </c:pt>
                <c:pt idx="4964">
                  <c:v>4</c:v>
                </c:pt>
                <c:pt idx="4965">
                  <c:v>4</c:v>
                </c:pt>
                <c:pt idx="4966">
                  <c:v>2</c:v>
                </c:pt>
                <c:pt idx="4967">
                  <c:v>2</c:v>
                </c:pt>
                <c:pt idx="4968">
                  <c:v>3</c:v>
                </c:pt>
                <c:pt idx="4969">
                  <c:v>5</c:v>
                </c:pt>
                <c:pt idx="4970">
                  <c:v>7</c:v>
                </c:pt>
                <c:pt idx="4971">
                  <c:v>8</c:v>
                </c:pt>
                <c:pt idx="4972">
                  <c:v>2</c:v>
                </c:pt>
                <c:pt idx="4973">
                  <c:v>1</c:v>
                </c:pt>
                <c:pt idx="4974">
                  <c:v>3</c:v>
                </c:pt>
                <c:pt idx="4975">
                  <c:v>2</c:v>
                </c:pt>
                <c:pt idx="4976">
                  <c:v>7</c:v>
                </c:pt>
                <c:pt idx="4977">
                  <c:v>1</c:v>
                </c:pt>
                <c:pt idx="4978">
                  <c:v>1</c:v>
                </c:pt>
                <c:pt idx="4979">
                  <c:v>6</c:v>
                </c:pt>
                <c:pt idx="4980">
                  <c:v>17</c:v>
                </c:pt>
                <c:pt idx="4981">
                  <c:v>1</c:v>
                </c:pt>
                <c:pt idx="4982">
                  <c:v>11</c:v>
                </c:pt>
                <c:pt idx="4983">
                  <c:v>5</c:v>
                </c:pt>
                <c:pt idx="4984">
                  <c:v>1</c:v>
                </c:pt>
                <c:pt idx="4985">
                  <c:v>6</c:v>
                </c:pt>
                <c:pt idx="4986">
                  <c:v>3</c:v>
                </c:pt>
                <c:pt idx="4987">
                  <c:v>2</c:v>
                </c:pt>
                <c:pt idx="4988">
                  <c:v>2</c:v>
                </c:pt>
                <c:pt idx="4989">
                  <c:v>5</c:v>
                </c:pt>
                <c:pt idx="4990">
                  <c:v>2</c:v>
                </c:pt>
                <c:pt idx="4991">
                  <c:v>8</c:v>
                </c:pt>
                <c:pt idx="4992">
                  <c:v>6</c:v>
                </c:pt>
                <c:pt idx="4993">
                  <c:v>2</c:v>
                </c:pt>
                <c:pt idx="4994">
                  <c:v>9</c:v>
                </c:pt>
                <c:pt idx="4995">
                  <c:v>1</c:v>
                </c:pt>
                <c:pt idx="4996">
                  <c:v>5</c:v>
                </c:pt>
                <c:pt idx="4997">
                  <c:v>2</c:v>
                </c:pt>
                <c:pt idx="4998">
                  <c:v>1</c:v>
                </c:pt>
                <c:pt idx="4999">
                  <c:v>2</c:v>
                </c:pt>
                <c:pt idx="5000">
                  <c:v>1</c:v>
                </c:pt>
                <c:pt idx="5001">
                  <c:v>11</c:v>
                </c:pt>
                <c:pt idx="5002">
                  <c:v>1</c:v>
                </c:pt>
                <c:pt idx="5003">
                  <c:v>12</c:v>
                </c:pt>
                <c:pt idx="5004">
                  <c:v>6</c:v>
                </c:pt>
                <c:pt idx="5005">
                  <c:v>5</c:v>
                </c:pt>
                <c:pt idx="5006">
                  <c:v>5</c:v>
                </c:pt>
                <c:pt idx="5007">
                  <c:v>6</c:v>
                </c:pt>
                <c:pt idx="5008">
                  <c:v>5</c:v>
                </c:pt>
                <c:pt idx="5009">
                  <c:v>8</c:v>
                </c:pt>
                <c:pt idx="5010">
                  <c:v>7</c:v>
                </c:pt>
                <c:pt idx="5011">
                  <c:v>11</c:v>
                </c:pt>
                <c:pt idx="5012">
                  <c:v>3</c:v>
                </c:pt>
                <c:pt idx="5013">
                  <c:v>5</c:v>
                </c:pt>
                <c:pt idx="5014">
                  <c:v>1</c:v>
                </c:pt>
                <c:pt idx="5015">
                  <c:v>2</c:v>
                </c:pt>
                <c:pt idx="5016">
                  <c:v>4</c:v>
                </c:pt>
                <c:pt idx="5017">
                  <c:v>5</c:v>
                </c:pt>
                <c:pt idx="5018">
                  <c:v>1</c:v>
                </c:pt>
                <c:pt idx="5019">
                  <c:v>5</c:v>
                </c:pt>
                <c:pt idx="5020">
                  <c:v>2</c:v>
                </c:pt>
                <c:pt idx="5021">
                  <c:v>6</c:v>
                </c:pt>
                <c:pt idx="5022">
                  <c:v>17</c:v>
                </c:pt>
                <c:pt idx="5023">
                  <c:v>14</c:v>
                </c:pt>
                <c:pt idx="5024">
                  <c:v>5</c:v>
                </c:pt>
                <c:pt idx="5025">
                  <c:v>1</c:v>
                </c:pt>
                <c:pt idx="5026">
                  <c:v>2</c:v>
                </c:pt>
                <c:pt idx="5027">
                  <c:v>3</c:v>
                </c:pt>
                <c:pt idx="5028">
                  <c:v>2</c:v>
                </c:pt>
                <c:pt idx="5029">
                  <c:v>6</c:v>
                </c:pt>
                <c:pt idx="5030">
                  <c:v>3</c:v>
                </c:pt>
                <c:pt idx="5031">
                  <c:v>3</c:v>
                </c:pt>
                <c:pt idx="5032">
                  <c:v>7</c:v>
                </c:pt>
                <c:pt idx="5033">
                  <c:v>9</c:v>
                </c:pt>
                <c:pt idx="5034">
                  <c:v>6</c:v>
                </c:pt>
                <c:pt idx="5035">
                  <c:v>7</c:v>
                </c:pt>
                <c:pt idx="5036">
                  <c:v>2</c:v>
                </c:pt>
                <c:pt idx="5037">
                  <c:v>8</c:v>
                </c:pt>
                <c:pt idx="5038">
                  <c:v>1</c:v>
                </c:pt>
                <c:pt idx="5039">
                  <c:v>3</c:v>
                </c:pt>
                <c:pt idx="5040">
                  <c:v>1</c:v>
                </c:pt>
                <c:pt idx="5041">
                  <c:v>6</c:v>
                </c:pt>
                <c:pt idx="5042">
                  <c:v>12</c:v>
                </c:pt>
                <c:pt idx="5043">
                  <c:v>17</c:v>
                </c:pt>
                <c:pt idx="5044">
                  <c:v>6</c:v>
                </c:pt>
                <c:pt idx="5045">
                  <c:v>6</c:v>
                </c:pt>
                <c:pt idx="5046">
                  <c:v>3</c:v>
                </c:pt>
                <c:pt idx="5047">
                  <c:v>1</c:v>
                </c:pt>
                <c:pt idx="5048">
                  <c:v>1</c:v>
                </c:pt>
                <c:pt idx="5049">
                  <c:v>6</c:v>
                </c:pt>
                <c:pt idx="5050">
                  <c:v>1</c:v>
                </c:pt>
                <c:pt idx="5051">
                  <c:v>3</c:v>
                </c:pt>
                <c:pt idx="5052">
                  <c:v>4</c:v>
                </c:pt>
                <c:pt idx="5053">
                  <c:v>7</c:v>
                </c:pt>
                <c:pt idx="5054">
                  <c:v>6</c:v>
                </c:pt>
                <c:pt idx="5055">
                  <c:v>4</c:v>
                </c:pt>
                <c:pt idx="5056">
                  <c:v>5</c:v>
                </c:pt>
                <c:pt idx="5057">
                  <c:v>2</c:v>
                </c:pt>
                <c:pt idx="5058">
                  <c:v>3</c:v>
                </c:pt>
                <c:pt idx="5059">
                  <c:v>5</c:v>
                </c:pt>
                <c:pt idx="5060">
                  <c:v>5</c:v>
                </c:pt>
                <c:pt idx="5061">
                  <c:v>14</c:v>
                </c:pt>
                <c:pt idx="5062">
                  <c:v>7</c:v>
                </c:pt>
                <c:pt idx="5063">
                  <c:v>7</c:v>
                </c:pt>
                <c:pt idx="5064">
                  <c:v>7</c:v>
                </c:pt>
                <c:pt idx="5065">
                  <c:v>2</c:v>
                </c:pt>
                <c:pt idx="5066">
                  <c:v>2</c:v>
                </c:pt>
                <c:pt idx="5067">
                  <c:v>1</c:v>
                </c:pt>
                <c:pt idx="5068">
                  <c:v>4</c:v>
                </c:pt>
                <c:pt idx="5069">
                  <c:v>3</c:v>
                </c:pt>
                <c:pt idx="5070">
                  <c:v>2</c:v>
                </c:pt>
                <c:pt idx="5071">
                  <c:v>3</c:v>
                </c:pt>
                <c:pt idx="5072">
                  <c:v>2</c:v>
                </c:pt>
                <c:pt idx="5073">
                  <c:v>1</c:v>
                </c:pt>
                <c:pt idx="5074">
                  <c:v>3</c:v>
                </c:pt>
                <c:pt idx="5075">
                  <c:v>6</c:v>
                </c:pt>
                <c:pt idx="5076">
                  <c:v>2</c:v>
                </c:pt>
                <c:pt idx="5077">
                  <c:v>4</c:v>
                </c:pt>
                <c:pt idx="5078">
                  <c:v>1</c:v>
                </c:pt>
                <c:pt idx="5079">
                  <c:v>3</c:v>
                </c:pt>
                <c:pt idx="5080">
                  <c:v>4</c:v>
                </c:pt>
                <c:pt idx="5081">
                  <c:v>3</c:v>
                </c:pt>
                <c:pt idx="5082">
                  <c:v>1</c:v>
                </c:pt>
                <c:pt idx="5083">
                  <c:v>5</c:v>
                </c:pt>
                <c:pt idx="5084">
                  <c:v>1</c:v>
                </c:pt>
                <c:pt idx="5085">
                  <c:v>3</c:v>
                </c:pt>
                <c:pt idx="5086">
                  <c:v>5</c:v>
                </c:pt>
                <c:pt idx="5087">
                  <c:v>1</c:v>
                </c:pt>
                <c:pt idx="5088">
                  <c:v>20</c:v>
                </c:pt>
                <c:pt idx="5089">
                  <c:v>2</c:v>
                </c:pt>
                <c:pt idx="5090">
                  <c:v>4</c:v>
                </c:pt>
                <c:pt idx="5091">
                  <c:v>6</c:v>
                </c:pt>
                <c:pt idx="5092">
                  <c:v>2</c:v>
                </c:pt>
                <c:pt idx="5093">
                  <c:v>3</c:v>
                </c:pt>
                <c:pt idx="5094">
                  <c:v>3</c:v>
                </c:pt>
                <c:pt idx="5095">
                  <c:v>3</c:v>
                </c:pt>
                <c:pt idx="5096">
                  <c:v>8</c:v>
                </c:pt>
                <c:pt idx="5097">
                  <c:v>1</c:v>
                </c:pt>
                <c:pt idx="5098">
                  <c:v>6</c:v>
                </c:pt>
                <c:pt idx="5099">
                  <c:v>3</c:v>
                </c:pt>
                <c:pt idx="5100">
                  <c:v>2</c:v>
                </c:pt>
                <c:pt idx="5101">
                  <c:v>5</c:v>
                </c:pt>
                <c:pt idx="5102">
                  <c:v>1</c:v>
                </c:pt>
                <c:pt idx="5103">
                  <c:v>2</c:v>
                </c:pt>
                <c:pt idx="5104">
                  <c:v>9</c:v>
                </c:pt>
                <c:pt idx="5105">
                  <c:v>5</c:v>
                </c:pt>
                <c:pt idx="5106">
                  <c:v>5</c:v>
                </c:pt>
                <c:pt idx="5107">
                  <c:v>14</c:v>
                </c:pt>
                <c:pt idx="5108">
                  <c:v>13</c:v>
                </c:pt>
                <c:pt idx="5109">
                  <c:v>2</c:v>
                </c:pt>
                <c:pt idx="5110">
                  <c:v>2</c:v>
                </c:pt>
                <c:pt idx="5111">
                  <c:v>7</c:v>
                </c:pt>
                <c:pt idx="5112">
                  <c:v>5</c:v>
                </c:pt>
                <c:pt idx="5113">
                  <c:v>6</c:v>
                </c:pt>
                <c:pt idx="5114">
                  <c:v>2</c:v>
                </c:pt>
                <c:pt idx="5115">
                  <c:v>2</c:v>
                </c:pt>
                <c:pt idx="5116">
                  <c:v>5</c:v>
                </c:pt>
                <c:pt idx="5117">
                  <c:v>6</c:v>
                </c:pt>
                <c:pt idx="5118">
                  <c:v>1</c:v>
                </c:pt>
                <c:pt idx="5119">
                  <c:v>7</c:v>
                </c:pt>
                <c:pt idx="5120">
                  <c:v>3</c:v>
                </c:pt>
                <c:pt idx="5121">
                  <c:v>2</c:v>
                </c:pt>
                <c:pt idx="5122">
                  <c:v>1</c:v>
                </c:pt>
                <c:pt idx="5123">
                  <c:v>1</c:v>
                </c:pt>
                <c:pt idx="5124">
                  <c:v>2</c:v>
                </c:pt>
                <c:pt idx="5125">
                  <c:v>5</c:v>
                </c:pt>
                <c:pt idx="5126">
                  <c:v>2</c:v>
                </c:pt>
                <c:pt idx="5127">
                  <c:v>7</c:v>
                </c:pt>
                <c:pt idx="5128">
                  <c:v>12</c:v>
                </c:pt>
                <c:pt idx="5129">
                  <c:v>18</c:v>
                </c:pt>
                <c:pt idx="5130">
                  <c:v>2</c:v>
                </c:pt>
                <c:pt idx="5131">
                  <c:v>7</c:v>
                </c:pt>
                <c:pt idx="5132">
                  <c:v>2</c:v>
                </c:pt>
                <c:pt idx="5133">
                  <c:v>6</c:v>
                </c:pt>
                <c:pt idx="5134">
                  <c:v>6</c:v>
                </c:pt>
                <c:pt idx="5135">
                  <c:v>5</c:v>
                </c:pt>
                <c:pt idx="5136">
                  <c:v>3</c:v>
                </c:pt>
                <c:pt idx="5137">
                  <c:v>2</c:v>
                </c:pt>
                <c:pt idx="5138">
                  <c:v>3</c:v>
                </c:pt>
                <c:pt idx="5139">
                  <c:v>6</c:v>
                </c:pt>
                <c:pt idx="5140">
                  <c:v>4</c:v>
                </c:pt>
                <c:pt idx="5141">
                  <c:v>3</c:v>
                </c:pt>
                <c:pt idx="5142">
                  <c:v>3</c:v>
                </c:pt>
                <c:pt idx="5143">
                  <c:v>2</c:v>
                </c:pt>
                <c:pt idx="5144">
                  <c:v>1</c:v>
                </c:pt>
                <c:pt idx="5145">
                  <c:v>1</c:v>
                </c:pt>
                <c:pt idx="5146">
                  <c:v>2</c:v>
                </c:pt>
                <c:pt idx="5147">
                  <c:v>4</c:v>
                </c:pt>
                <c:pt idx="5148">
                  <c:v>2</c:v>
                </c:pt>
                <c:pt idx="5149">
                  <c:v>23</c:v>
                </c:pt>
                <c:pt idx="5150">
                  <c:v>1</c:v>
                </c:pt>
                <c:pt idx="5151">
                  <c:v>5</c:v>
                </c:pt>
                <c:pt idx="5152">
                  <c:v>1</c:v>
                </c:pt>
                <c:pt idx="5153">
                  <c:v>6</c:v>
                </c:pt>
                <c:pt idx="5154">
                  <c:v>1</c:v>
                </c:pt>
                <c:pt idx="5155">
                  <c:v>5</c:v>
                </c:pt>
                <c:pt idx="5156">
                  <c:v>6</c:v>
                </c:pt>
                <c:pt idx="5157">
                  <c:v>2</c:v>
                </c:pt>
                <c:pt idx="5158">
                  <c:v>5</c:v>
                </c:pt>
                <c:pt idx="5159">
                  <c:v>4</c:v>
                </c:pt>
                <c:pt idx="5160">
                  <c:v>4</c:v>
                </c:pt>
                <c:pt idx="5161">
                  <c:v>1</c:v>
                </c:pt>
                <c:pt idx="5162">
                  <c:v>7</c:v>
                </c:pt>
                <c:pt idx="5163">
                  <c:v>3</c:v>
                </c:pt>
                <c:pt idx="5164">
                  <c:v>2</c:v>
                </c:pt>
                <c:pt idx="5165">
                  <c:v>4</c:v>
                </c:pt>
                <c:pt idx="5166">
                  <c:v>1</c:v>
                </c:pt>
                <c:pt idx="5167">
                  <c:v>7</c:v>
                </c:pt>
                <c:pt idx="5168">
                  <c:v>17</c:v>
                </c:pt>
                <c:pt idx="5169">
                  <c:v>5</c:v>
                </c:pt>
                <c:pt idx="5170">
                  <c:v>1</c:v>
                </c:pt>
                <c:pt idx="5171">
                  <c:v>1</c:v>
                </c:pt>
                <c:pt idx="5172">
                  <c:v>3</c:v>
                </c:pt>
                <c:pt idx="5173">
                  <c:v>2</c:v>
                </c:pt>
                <c:pt idx="5174">
                  <c:v>6</c:v>
                </c:pt>
                <c:pt idx="5175">
                  <c:v>7</c:v>
                </c:pt>
                <c:pt idx="5176">
                  <c:v>5</c:v>
                </c:pt>
                <c:pt idx="5177">
                  <c:v>5</c:v>
                </c:pt>
                <c:pt idx="5178">
                  <c:v>1</c:v>
                </c:pt>
                <c:pt idx="5179">
                  <c:v>8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5</c:v>
                </c:pt>
                <c:pt idx="5184">
                  <c:v>2</c:v>
                </c:pt>
                <c:pt idx="5185">
                  <c:v>4</c:v>
                </c:pt>
                <c:pt idx="5186">
                  <c:v>1</c:v>
                </c:pt>
                <c:pt idx="5187">
                  <c:v>4</c:v>
                </c:pt>
                <c:pt idx="5188">
                  <c:v>10</c:v>
                </c:pt>
                <c:pt idx="5189">
                  <c:v>8</c:v>
                </c:pt>
                <c:pt idx="5190">
                  <c:v>1</c:v>
                </c:pt>
                <c:pt idx="5191">
                  <c:v>3</c:v>
                </c:pt>
                <c:pt idx="5192">
                  <c:v>1</c:v>
                </c:pt>
                <c:pt idx="5193">
                  <c:v>1</c:v>
                </c:pt>
                <c:pt idx="5194">
                  <c:v>2</c:v>
                </c:pt>
                <c:pt idx="5195">
                  <c:v>5</c:v>
                </c:pt>
                <c:pt idx="5196">
                  <c:v>2</c:v>
                </c:pt>
                <c:pt idx="5197">
                  <c:v>1</c:v>
                </c:pt>
                <c:pt idx="5198">
                  <c:v>4</c:v>
                </c:pt>
                <c:pt idx="5199">
                  <c:v>7</c:v>
                </c:pt>
                <c:pt idx="5200">
                  <c:v>1</c:v>
                </c:pt>
                <c:pt idx="5201">
                  <c:v>8</c:v>
                </c:pt>
                <c:pt idx="5202">
                  <c:v>1</c:v>
                </c:pt>
                <c:pt idx="5203">
                  <c:v>2</c:v>
                </c:pt>
                <c:pt idx="5204">
                  <c:v>5</c:v>
                </c:pt>
                <c:pt idx="5205">
                  <c:v>2</c:v>
                </c:pt>
                <c:pt idx="5206">
                  <c:v>3</c:v>
                </c:pt>
                <c:pt idx="5207">
                  <c:v>2</c:v>
                </c:pt>
                <c:pt idx="5208">
                  <c:v>3</c:v>
                </c:pt>
                <c:pt idx="5209">
                  <c:v>4</c:v>
                </c:pt>
                <c:pt idx="5210">
                  <c:v>22</c:v>
                </c:pt>
                <c:pt idx="5211">
                  <c:v>4</c:v>
                </c:pt>
                <c:pt idx="5212">
                  <c:v>5</c:v>
                </c:pt>
                <c:pt idx="5213">
                  <c:v>2</c:v>
                </c:pt>
                <c:pt idx="5214">
                  <c:v>6</c:v>
                </c:pt>
                <c:pt idx="5215">
                  <c:v>4</c:v>
                </c:pt>
                <c:pt idx="5216">
                  <c:v>7</c:v>
                </c:pt>
                <c:pt idx="5217">
                  <c:v>1</c:v>
                </c:pt>
                <c:pt idx="5218">
                  <c:v>5</c:v>
                </c:pt>
                <c:pt idx="5219">
                  <c:v>1</c:v>
                </c:pt>
                <c:pt idx="5220">
                  <c:v>1</c:v>
                </c:pt>
                <c:pt idx="5221">
                  <c:v>12</c:v>
                </c:pt>
                <c:pt idx="5222">
                  <c:v>2</c:v>
                </c:pt>
                <c:pt idx="5223">
                  <c:v>3</c:v>
                </c:pt>
                <c:pt idx="5224">
                  <c:v>4</c:v>
                </c:pt>
                <c:pt idx="5225">
                  <c:v>1</c:v>
                </c:pt>
                <c:pt idx="5226">
                  <c:v>2</c:v>
                </c:pt>
                <c:pt idx="5227">
                  <c:v>2</c:v>
                </c:pt>
                <c:pt idx="5228">
                  <c:v>3</c:v>
                </c:pt>
                <c:pt idx="5229">
                  <c:v>1</c:v>
                </c:pt>
                <c:pt idx="5230">
                  <c:v>1</c:v>
                </c:pt>
                <c:pt idx="5231">
                  <c:v>17</c:v>
                </c:pt>
                <c:pt idx="5232">
                  <c:v>13</c:v>
                </c:pt>
                <c:pt idx="5233">
                  <c:v>16</c:v>
                </c:pt>
                <c:pt idx="5234">
                  <c:v>1</c:v>
                </c:pt>
                <c:pt idx="5235">
                  <c:v>1</c:v>
                </c:pt>
                <c:pt idx="5236">
                  <c:v>3</c:v>
                </c:pt>
                <c:pt idx="5237">
                  <c:v>2</c:v>
                </c:pt>
                <c:pt idx="5238">
                  <c:v>2</c:v>
                </c:pt>
                <c:pt idx="5239">
                  <c:v>6</c:v>
                </c:pt>
                <c:pt idx="5240">
                  <c:v>1</c:v>
                </c:pt>
                <c:pt idx="5241">
                  <c:v>5</c:v>
                </c:pt>
                <c:pt idx="5242">
                  <c:v>9</c:v>
                </c:pt>
                <c:pt idx="5243">
                  <c:v>5</c:v>
                </c:pt>
                <c:pt idx="5244">
                  <c:v>4</c:v>
                </c:pt>
                <c:pt idx="5245">
                  <c:v>1</c:v>
                </c:pt>
                <c:pt idx="5246">
                  <c:v>3</c:v>
                </c:pt>
                <c:pt idx="5247">
                  <c:v>9</c:v>
                </c:pt>
                <c:pt idx="5248">
                  <c:v>5</c:v>
                </c:pt>
                <c:pt idx="5249">
                  <c:v>3</c:v>
                </c:pt>
                <c:pt idx="5250">
                  <c:v>1</c:v>
                </c:pt>
                <c:pt idx="5251">
                  <c:v>9</c:v>
                </c:pt>
                <c:pt idx="5252">
                  <c:v>9</c:v>
                </c:pt>
                <c:pt idx="5253">
                  <c:v>12</c:v>
                </c:pt>
                <c:pt idx="5254">
                  <c:v>1</c:v>
                </c:pt>
                <c:pt idx="5255">
                  <c:v>1</c:v>
                </c:pt>
                <c:pt idx="5256">
                  <c:v>3</c:v>
                </c:pt>
                <c:pt idx="5257">
                  <c:v>4</c:v>
                </c:pt>
                <c:pt idx="5258">
                  <c:v>2</c:v>
                </c:pt>
                <c:pt idx="5259">
                  <c:v>2</c:v>
                </c:pt>
                <c:pt idx="5260">
                  <c:v>2</c:v>
                </c:pt>
                <c:pt idx="5261">
                  <c:v>1</c:v>
                </c:pt>
                <c:pt idx="5262">
                  <c:v>4</c:v>
                </c:pt>
                <c:pt idx="5263">
                  <c:v>1</c:v>
                </c:pt>
                <c:pt idx="5264">
                  <c:v>5</c:v>
                </c:pt>
                <c:pt idx="5265">
                  <c:v>1</c:v>
                </c:pt>
                <c:pt idx="5266">
                  <c:v>14</c:v>
                </c:pt>
                <c:pt idx="5267">
                  <c:v>1</c:v>
                </c:pt>
                <c:pt idx="5268">
                  <c:v>4</c:v>
                </c:pt>
                <c:pt idx="5269">
                  <c:v>2</c:v>
                </c:pt>
                <c:pt idx="5270">
                  <c:v>2</c:v>
                </c:pt>
                <c:pt idx="5271">
                  <c:v>4</c:v>
                </c:pt>
                <c:pt idx="5272">
                  <c:v>2</c:v>
                </c:pt>
                <c:pt idx="5273">
                  <c:v>4</c:v>
                </c:pt>
                <c:pt idx="5274">
                  <c:v>2</c:v>
                </c:pt>
                <c:pt idx="5275">
                  <c:v>11</c:v>
                </c:pt>
                <c:pt idx="5276">
                  <c:v>19</c:v>
                </c:pt>
                <c:pt idx="5277">
                  <c:v>4</c:v>
                </c:pt>
                <c:pt idx="5278">
                  <c:v>8</c:v>
                </c:pt>
                <c:pt idx="5279">
                  <c:v>4</c:v>
                </c:pt>
                <c:pt idx="5280">
                  <c:v>9</c:v>
                </c:pt>
                <c:pt idx="5281">
                  <c:v>7</c:v>
                </c:pt>
                <c:pt idx="5282">
                  <c:v>4</c:v>
                </c:pt>
                <c:pt idx="5283">
                  <c:v>1</c:v>
                </c:pt>
                <c:pt idx="5284">
                  <c:v>1</c:v>
                </c:pt>
                <c:pt idx="5285">
                  <c:v>8</c:v>
                </c:pt>
                <c:pt idx="5286">
                  <c:v>2</c:v>
                </c:pt>
                <c:pt idx="5287">
                  <c:v>5</c:v>
                </c:pt>
                <c:pt idx="5288">
                  <c:v>4</c:v>
                </c:pt>
                <c:pt idx="5289">
                  <c:v>1</c:v>
                </c:pt>
                <c:pt idx="5290">
                  <c:v>5</c:v>
                </c:pt>
                <c:pt idx="5291">
                  <c:v>2</c:v>
                </c:pt>
                <c:pt idx="5292">
                  <c:v>4</c:v>
                </c:pt>
                <c:pt idx="5293">
                  <c:v>11</c:v>
                </c:pt>
                <c:pt idx="5294">
                  <c:v>6</c:v>
                </c:pt>
                <c:pt idx="5295">
                  <c:v>2</c:v>
                </c:pt>
                <c:pt idx="5296">
                  <c:v>18</c:v>
                </c:pt>
                <c:pt idx="5297">
                  <c:v>1</c:v>
                </c:pt>
                <c:pt idx="5298">
                  <c:v>3</c:v>
                </c:pt>
                <c:pt idx="5299">
                  <c:v>2</c:v>
                </c:pt>
                <c:pt idx="5300">
                  <c:v>6</c:v>
                </c:pt>
                <c:pt idx="5301">
                  <c:v>3</c:v>
                </c:pt>
                <c:pt idx="5302">
                  <c:v>1</c:v>
                </c:pt>
                <c:pt idx="5303">
                  <c:v>3</c:v>
                </c:pt>
                <c:pt idx="5304">
                  <c:v>1</c:v>
                </c:pt>
                <c:pt idx="5305">
                  <c:v>3</c:v>
                </c:pt>
                <c:pt idx="5306">
                  <c:v>2</c:v>
                </c:pt>
                <c:pt idx="5307">
                  <c:v>4</c:v>
                </c:pt>
                <c:pt idx="5308">
                  <c:v>10</c:v>
                </c:pt>
                <c:pt idx="5309">
                  <c:v>6</c:v>
                </c:pt>
                <c:pt idx="5310">
                  <c:v>1</c:v>
                </c:pt>
                <c:pt idx="5311">
                  <c:v>3</c:v>
                </c:pt>
                <c:pt idx="5312">
                  <c:v>3</c:v>
                </c:pt>
                <c:pt idx="5313">
                  <c:v>2</c:v>
                </c:pt>
                <c:pt idx="5314">
                  <c:v>3</c:v>
                </c:pt>
                <c:pt idx="5315">
                  <c:v>1</c:v>
                </c:pt>
                <c:pt idx="5316">
                  <c:v>4</c:v>
                </c:pt>
                <c:pt idx="5317">
                  <c:v>10</c:v>
                </c:pt>
                <c:pt idx="5318">
                  <c:v>21</c:v>
                </c:pt>
                <c:pt idx="5319">
                  <c:v>1</c:v>
                </c:pt>
                <c:pt idx="5320">
                  <c:v>4</c:v>
                </c:pt>
                <c:pt idx="5321">
                  <c:v>1</c:v>
                </c:pt>
                <c:pt idx="5322">
                  <c:v>3</c:v>
                </c:pt>
                <c:pt idx="5323">
                  <c:v>2</c:v>
                </c:pt>
                <c:pt idx="5324">
                  <c:v>2</c:v>
                </c:pt>
                <c:pt idx="5325">
                  <c:v>3</c:v>
                </c:pt>
                <c:pt idx="5326">
                  <c:v>1</c:v>
                </c:pt>
                <c:pt idx="5327">
                  <c:v>1</c:v>
                </c:pt>
                <c:pt idx="5328">
                  <c:v>5</c:v>
                </c:pt>
                <c:pt idx="5329">
                  <c:v>5</c:v>
                </c:pt>
                <c:pt idx="5330">
                  <c:v>3</c:v>
                </c:pt>
                <c:pt idx="5331">
                  <c:v>3</c:v>
                </c:pt>
                <c:pt idx="5332">
                  <c:v>4</c:v>
                </c:pt>
                <c:pt idx="5333">
                  <c:v>1</c:v>
                </c:pt>
                <c:pt idx="5334">
                  <c:v>5</c:v>
                </c:pt>
                <c:pt idx="5335">
                  <c:v>2</c:v>
                </c:pt>
                <c:pt idx="5336">
                  <c:v>5</c:v>
                </c:pt>
                <c:pt idx="5337">
                  <c:v>3</c:v>
                </c:pt>
                <c:pt idx="5338">
                  <c:v>14</c:v>
                </c:pt>
                <c:pt idx="5339">
                  <c:v>12</c:v>
                </c:pt>
                <c:pt idx="5340">
                  <c:v>2</c:v>
                </c:pt>
                <c:pt idx="5341">
                  <c:v>4</c:v>
                </c:pt>
                <c:pt idx="5342">
                  <c:v>7</c:v>
                </c:pt>
                <c:pt idx="5343">
                  <c:v>5</c:v>
                </c:pt>
                <c:pt idx="5344">
                  <c:v>3</c:v>
                </c:pt>
                <c:pt idx="5345">
                  <c:v>4</c:v>
                </c:pt>
                <c:pt idx="5346">
                  <c:v>3</c:v>
                </c:pt>
                <c:pt idx="5347">
                  <c:v>2</c:v>
                </c:pt>
                <c:pt idx="5348">
                  <c:v>3</c:v>
                </c:pt>
                <c:pt idx="5349">
                  <c:v>3</c:v>
                </c:pt>
                <c:pt idx="5350">
                  <c:v>1</c:v>
                </c:pt>
                <c:pt idx="5351">
                  <c:v>3</c:v>
                </c:pt>
                <c:pt idx="5352">
                  <c:v>4</c:v>
                </c:pt>
                <c:pt idx="5353">
                  <c:v>3</c:v>
                </c:pt>
                <c:pt idx="5354">
                  <c:v>3</c:v>
                </c:pt>
                <c:pt idx="5355">
                  <c:v>5</c:v>
                </c:pt>
                <c:pt idx="5356">
                  <c:v>5</c:v>
                </c:pt>
                <c:pt idx="5357">
                  <c:v>14</c:v>
                </c:pt>
                <c:pt idx="5358">
                  <c:v>2</c:v>
                </c:pt>
                <c:pt idx="5359">
                  <c:v>2</c:v>
                </c:pt>
                <c:pt idx="5360">
                  <c:v>2</c:v>
                </c:pt>
                <c:pt idx="5361">
                  <c:v>3</c:v>
                </c:pt>
                <c:pt idx="5362">
                  <c:v>3</c:v>
                </c:pt>
                <c:pt idx="5363">
                  <c:v>8</c:v>
                </c:pt>
                <c:pt idx="5364">
                  <c:v>3</c:v>
                </c:pt>
                <c:pt idx="5365">
                  <c:v>1</c:v>
                </c:pt>
                <c:pt idx="5366">
                  <c:v>7</c:v>
                </c:pt>
                <c:pt idx="5367">
                  <c:v>7</c:v>
                </c:pt>
                <c:pt idx="5368">
                  <c:v>7</c:v>
                </c:pt>
                <c:pt idx="5369">
                  <c:v>2</c:v>
                </c:pt>
                <c:pt idx="5370">
                  <c:v>5</c:v>
                </c:pt>
                <c:pt idx="5371">
                  <c:v>3</c:v>
                </c:pt>
                <c:pt idx="5372">
                  <c:v>3</c:v>
                </c:pt>
                <c:pt idx="5373">
                  <c:v>3</c:v>
                </c:pt>
                <c:pt idx="5374">
                  <c:v>1</c:v>
                </c:pt>
                <c:pt idx="5375">
                  <c:v>6</c:v>
                </c:pt>
                <c:pt idx="5376">
                  <c:v>13</c:v>
                </c:pt>
                <c:pt idx="5377">
                  <c:v>1</c:v>
                </c:pt>
                <c:pt idx="5378">
                  <c:v>3</c:v>
                </c:pt>
                <c:pt idx="5379">
                  <c:v>5</c:v>
                </c:pt>
                <c:pt idx="5380">
                  <c:v>4</c:v>
                </c:pt>
                <c:pt idx="5381">
                  <c:v>2</c:v>
                </c:pt>
                <c:pt idx="5382">
                  <c:v>2</c:v>
                </c:pt>
                <c:pt idx="5383">
                  <c:v>2</c:v>
                </c:pt>
                <c:pt idx="5384">
                  <c:v>5</c:v>
                </c:pt>
                <c:pt idx="5385">
                  <c:v>7</c:v>
                </c:pt>
                <c:pt idx="5386">
                  <c:v>2</c:v>
                </c:pt>
                <c:pt idx="5387">
                  <c:v>3</c:v>
                </c:pt>
                <c:pt idx="5388">
                  <c:v>5</c:v>
                </c:pt>
                <c:pt idx="5389">
                  <c:v>1</c:v>
                </c:pt>
                <c:pt idx="5390">
                  <c:v>6</c:v>
                </c:pt>
                <c:pt idx="5391">
                  <c:v>3</c:v>
                </c:pt>
                <c:pt idx="5392">
                  <c:v>8</c:v>
                </c:pt>
                <c:pt idx="5393">
                  <c:v>12</c:v>
                </c:pt>
                <c:pt idx="5394">
                  <c:v>1</c:v>
                </c:pt>
                <c:pt idx="5395">
                  <c:v>10</c:v>
                </c:pt>
                <c:pt idx="5396">
                  <c:v>3</c:v>
                </c:pt>
                <c:pt idx="5397">
                  <c:v>2</c:v>
                </c:pt>
                <c:pt idx="5398">
                  <c:v>5</c:v>
                </c:pt>
                <c:pt idx="5399">
                  <c:v>2</c:v>
                </c:pt>
                <c:pt idx="5400">
                  <c:v>1</c:v>
                </c:pt>
                <c:pt idx="5401">
                  <c:v>1</c:v>
                </c:pt>
                <c:pt idx="5402">
                  <c:v>3</c:v>
                </c:pt>
                <c:pt idx="5403">
                  <c:v>2</c:v>
                </c:pt>
                <c:pt idx="5404">
                  <c:v>2</c:v>
                </c:pt>
                <c:pt idx="5405">
                  <c:v>8</c:v>
                </c:pt>
                <c:pt idx="5406">
                  <c:v>2</c:v>
                </c:pt>
                <c:pt idx="5407">
                  <c:v>3</c:v>
                </c:pt>
                <c:pt idx="5408">
                  <c:v>4</c:v>
                </c:pt>
                <c:pt idx="5409">
                  <c:v>1</c:v>
                </c:pt>
                <c:pt idx="5410">
                  <c:v>1</c:v>
                </c:pt>
                <c:pt idx="5411">
                  <c:v>8</c:v>
                </c:pt>
                <c:pt idx="5412">
                  <c:v>10</c:v>
                </c:pt>
                <c:pt idx="5413">
                  <c:v>12</c:v>
                </c:pt>
                <c:pt idx="5414">
                  <c:v>1</c:v>
                </c:pt>
                <c:pt idx="5415">
                  <c:v>1</c:v>
                </c:pt>
                <c:pt idx="5416">
                  <c:v>3</c:v>
                </c:pt>
                <c:pt idx="5417">
                  <c:v>2</c:v>
                </c:pt>
                <c:pt idx="5418">
                  <c:v>1</c:v>
                </c:pt>
                <c:pt idx="5419">
                  <c:v>2</c:v>
                </c:pt>
                <c:pt idx="5420">
                  <c:v>5</c:v>
                </c:pt>
                <c:pt idx="5421">
                  <c:v>2</c:v>
                </c:pt>
                <c:pt idx="5422">
                  <c:v>5</c:v>
                </c:pt>
                <c:pt idx="5423">
                  <c:v>18</c:v>
                </c:pt>
                <c:pt idx="5424">
                  <c:v>3</c:v>
                </c:pt>
                <c:pt idx="5425">
                  <c:v>8</c:v>
                </c:pt>
                <c:pt idx="5426">
                  <c:v>1</c:v>
                </c:pt>
                <c:pt idx="5427">
                  <c:v>3</c:v>
                </c:pt>
                <c:pt idx="5428">
                  <c:v>3</c:v>
                </c:pt>
                <c:pt idx="5429">
                  <c:v>4</c:v>
                </c:pt>
                <c:pt idx="5430">
                  <c:v>5</c:v>
                </c:pt>
                <c:pt idx="5431">
                  <c:v>13</c:v>
                </c:pt>
                <c:pt idx="5432">
                  <c:v>1</c:v>
                </c:pt>
                <c:pt idx="5433">
                  <c:v>14</c:v>
                </c:pt>
                <c:pt idx="5434">
                  <c:v>18</c:v>
                </c:pt>
                <c:pt idx="5435">
                  <c:v>5</c:v>
                </c:pt>
                <c:pt idx="5436">
                  <c:v>9</c:v>
                </c:pt>
                <c:pt idx="5437">
                  <c:v>1</c:v>
                </c:pt>
                <c:pt idx="5438">
                  <c:v>1</c:v>
                </c:pt>
                <c:pt idx="5439">
                  <c:v>3</c:v>
                </c:pt>
                <c:pt idx="5440">
                  <c:v>1</c:v>
                </c:pt>
                <c:pt idx="5441">
                  <c:v>1</c:v>
                </c:pt>
                <c:pt idx="5442">
                  <c:v>2</c:v>
                </c:pt>
                <c:pt idx="5443">
                  <c:v>1</c:v>
                </c:pt>
                <c:pt idx="5444">
                  <c:v>2</c:v>
                </c:pt>
                <c:pt idx="5445">
                  <c:v>4</c:v>
                </c:pt>
                <c:pt idx="5446">
                  <c:v>1</c:v>
                </c:pt>
                <c:pt idx="5447">
                  <c:v>3</c:v>
                </c:pt>
                <c:pt idx="5448">
                  <c:v>5</c:v>
                </c:pt>
                <c:pt idx="5449">
                  <c:v>7</c:v>
                </c:pt>
                <c:pt idx="5450">
                  <c:v>1</c:v>
                </c:pt>
                <c:pt idx="5451">
                  <c:v>3</c:v>
                </c:pt>
                <c:pt idx="5452">
                  <c:v>8</c:v>
                </c:pt>
                <c:pt idx="5453">
                  <c:v>3</c:v>
                </c:pt>
                <c:pt idx="5454">
                  <c:v>7</c:v>
                </c:pt>
                <c:pt idx="5455">
                  <c:v>9</c:v>
                </c:pt>
                <c:pt idx="5456">
                  <c:v>2</c:v>
                </c:pt>
                <c:pt idx="5457">
                  <c:v>2</c:v>
                </c:pt>
                <c:pt idx="5458">
                  <c:v>3</c:v>
                </c:pt>
                <c:pt idx="5459">
                  <c:v>1</c:v>
                </c:pt>
                <c:pt idx="5460">
                  <c:v>1</c:v>
                </c:pt>
                <c:pt idx="5461">
                  <c:v>4</c:v>
                </c:pt>
                <c:pt idx="5462">
                  <c:v>6</c:v>
                </c:pt>
                <c:pt idx="5463">
                  <c:v>3</c:v>
                </c:pt>
                <c:pt idx="5464">
                  <c:v>15</c:v>
                </c:pt>
                <c:pt idx="5465">
                  <c:v>6</c:v>
                </c:pt>
                <c:pt idx="5466">
                  <c:v>3</c:v>
                </c:pt>
                <c:pt idx="5467">
                  <c:v>1</c:v>
                </c:pt>
                <c:pt idx="5468">
                  <c:v>4</c:v>
                </c:pt>
                <c:pt idx="5469">
                  <c:v>8</c:v>
                </c:pt>
                <c:pt idx="5470">
                  <c:v>5</c:v>
                </c:pt>
                <c:pt idx="5471">
                  <c:v>3</c:v>
                </c:pt>
                <c:pt idx="5472">
                  <c:v>10</c:v>
                </c:pt>
                <c:pt idx="5473">
                  <c:v>16</c:v>
                </c:pt>
                <c:pt idx="5474">
                  <c:v>2</c:v>
                </c:pt>
                <c:pt idx="5475">
                  <c:v>1</c:v>
                </c:pt>
                <c:pt idx="5476">
                  <c:v>4</c:v>
                </c:pt>
                <c:pt idx="5477">
                  <c:v>1</c:v>
                </c:pt>
                <c:pt idx="5478">
                  <c:v>3</c:v>
                </c:pt>
                <c:pt idx="5479">
                  <c:v>1</c:v>
                </c:pt>
                <c:pt idx="5480">
                  <c:v>5</c:v>
                </c:pt>
                <c:pt idx="5481">
                  <c:v>10</c:v>
                </c:pt>
                <c:pt idx="5482">
                  <c:v>3</c:v>
                </c:pt>
                <c:pt idx="5483">
                  <c:v>1</c:v>
                </c:pt>
                <c:pt idx="5484">
                  <c:v>1</c:v>
                </c:pt>
                <c:pt idx="5485">
                  <c:v>2</c:v>
                </c:pt>
                <c:pt idx="5486">
                  <c:v>6</c:v>
                </c:pt>
                <c:pt idx="5487">
                  <c:v>8</c:v>
                </c:pt>
                <c:pt idx="5488">
                  <c:v>6</c:v>
                </c:pt>
                <c:pt idx="5489">
                  <c:v>2</c:v>
                </c:pt>
                <c:pt idx="5490">
                  <c:v>3</c:v>
                </c:pt>
                <c:pt idx="5491">
                  <c:v>8</c:v>
                </c:pt>
                <c:pt idx="5492">
                  <c:v>11</c:v>
                </c:pt>
                <c:pt idx="5493">
                  <c:v>2</c:v>
                </c:pt>
                <c:pt idx="5494">
                  <c:v>4</c:v>
                </c:pt>
                <c:pt idx="5495">
                  <c:v>1</c:v>
                </c:pt>
                <c:pt idx="5496">
                  <c:v>2</c:v>
                </c:pt>
                <c:pt idx="5497">
                  <c:v>6</c:v>
                </c:pt>
                <c:pt idx="5498">
                  <c:v>1</c:v>
                </c:pt>
                <c:pt idx="5499">
                  <c:v>4</c:v>
                </c:pt>
                <c:pt idx="5500">
                  <c:v>2</c:v>
                </c:pt>
                <c:pt idx="5501">
                  <c:v>5</c:v>
                </c:pt>
                <c:pt idx="5502">
                  <c:v>4</c:v>
                </c:pt>
                <c:pt idx="5503">
                  <c:v>11</c:v>
                </c:pt>
                <c:pt idx="5504">
                  <c:v>3</c:v>
                </c:pt>
                <c:pt idx="5505">
                  <c:v>2</c:v>
                </c:pt>
                <c:pt idx="5506">
                  <c:v>3</c:v>
                </c:pt>
                <c:pt idx="5507">
                  <c:v>5</c:v>
                </c:pt>
                <c:pt idx="5508">
                  <c:v>2</c:v>
                </c:pt>
                <c:pt idx="5509">
                  <c:v>1</c:v>
                </c:pt>
                <c:pt idx="5510">
                  <c:v>2</c:v>
                </c:pt>
                <c:pt idx="5511">
                  <c:v>19</c:v>
                </c:pt>
                <c:pt idx="5512">
                  <c:v>3</c:v>
                </c:pt>
                <c:pt idx="5513">
                  <c:v>3</c:v>
                </c:pt>
                <c:pt idx="5514">
                  <c:v>1</c:v>
                </c:pt>
                <c:pt idx="5515">
                  <c:v>2</c:v>
                </c:pt>
                <c:pt idx="5516">
                  <c:v>1</c:v>
                </c:pt>
                <c:pt idx="5517">
                  <c:v>4</c:v>
                </c:pt>
                <c:pt idx="5518">
                  <c:v>1</c:v>
                </c:pt>
                <c:pt idx="5519">
                  <c:v>4</c:v>
                </c:pt>
                <c:pt idx="5520">
                  <c:v>9</c:v>
                </c:pt>
                <c:pt idx="5521">
                  <c:v>3</c:v>
                </c:pt>
                <c:pt idx="5522">
                  <c:v>7</c:v>
                </c:pt>
                <c:pt idx="5523">
                  <c:v>4</c:v>
                </c:pt>
                <c:pt idx="5524">
                  <c:v>2</c:v>
                </c:pt>
                <c:pt idx="5525">
                  <c:v>3</c:v>
                </c:pt>
                <c:pt idx="5526">
                  <c:v>1</c:v>
                </c:pt>
                <c:pt idx="5527">
                  <c:v>7</c:v>
                </c:pt>
                <c:pt idx="5528">
                  <c:v>3</c:v>
                </c:pt>
                <c:pt idx="5529">
                  <c:v>9</c:v>
                </c:pt>
                <c:pt idx="5530">
                  <c:v>13</c:v>
                </c:pt>
                <c:pt idx="5531">
                  <c:v>6</c:v>
                </c:pt>
                <c:pt idx="5532">
                  <c:v>2</c:v>
                </c:pt>
                <c:pt idx="5533">
                  <c:v>6</c:v>
                </c:pt>
                <c:pt idx="5534">
                  <c:v>1</c:v>
                </c:pt>
                <c:pt idx="5535">
                  <c:v>8</c:v>
                </c:pt>
                <c:pt idx="5536">
                  <c:v>2</c:v>
                </c:pt>
                <c:pt idx="5537">
                  <c:v>2</c:v>
                </c:pt>
                <c:pt idx="5538">
                  <c:v>7</c:v>
                </c:pt>
                <c:pt idx="5539">
                  <c:v>2</c:v>
                </c:pt>
                <c:pt idx="5540">
                  <c:v>4</c:v>
                </c:pt>
                <c:pt idx="5541">
                  <c:v>1</c:v>
                </c:pt>
                <c:pt idx="5542">
                  <c:v>3</c:v>
                </c:pt>
                <c:pt idx="5543">
                  <c:v>5</c:v>
                </c:pt>
                <c:pt idx="5544">
                  <c:v>6</c:v>
                </c:pt>
                <c:pt idx="5545">
                  <c:v>6</c:v>
                </c:pt>
                <c:pt idx="5546">
                  <c:v>1</c:v>
                </c:pt>
                <c:pt idx="5547">
                  <c:v>6</c:v>
                </c:pt>
                <c:pt idx="5548">
                  <c:v>8</c:v>
                </c:pt>
                <c:pt idx="5549">
                  <c:v>29</c:v>
                </c:pt>
                <c:pt idx="5550">
                  <c:v>6</c:v>
                </c:pt>
                <c:pt idx="5551">
                  <c:v>2</c:v>
                </c:pt>
                <c:pt idx="5552">
                  <c:v>1</c:v>
                </c:pt>
                <c:pt idx="5553">
                  <c:v>1</c:v>
                </c:pt>
                <c:pt idx="5554">
                  <c:v>3</c:v>
                </c:pt>
                <c:pt idx="5555">
                  <c:v>5</c:v>
                </c:pt>
                <c:pt idx="5556">
                  <c:v>1</c:v>
                </c:pt>
                <c:pt idx="5557">
                  <c:v>4</c:v>
                </c:pt>
                <c:pt idx="5558">
                  <c:v>7</c:v>
                </c:pt>
                <c:pt idx="5559">
                  <c:v>3</c:v>
                </c:pt>
                <c:pt idx="5560">
                  <c:v>4</c:v>
                </c:pt>
                <c:pt idx="5561">
                  <c:v>4</c:v>
                </c:pt>
                <c:pt idx="5562">
                  <c:v>1</c:v>
                </c:pt>
                <c:pt idx="5563">
                  <c:v>3</c:v>
                </c:pt>
                <c:pt idx="5564">
                  <c:v>3</c:v>
                </c:pt>
                <c:pt idx="5565">
                  <c:v>4</c:v>
                </c:pt>
                <c:pt idx="5566">
                  <c:v>5</c:v>
                </c:pt>
                <c:pt idx="5567">
                  <c:v>2</c:v>
                </c:pt>
                <c:pt idx="5568">
                  <c:v>8</c:v>
                </c:pt>
                <c:pt idx="5569">
                  <c:v>20</c:v>
                </c:pt>
                <c:pt idx="5570">
                  <c:v>3</c:v>
                </c:pt>
                <c:pt idx="5571">
                  <c:v>5</c:v>
                </c:pt>
                <c:pt idx="5572">
                  <c:v>1</c:v>
                </c:pt>
                <c:pt idx="5573">
                  <c:v>4</c:v>
                </c:pt>
                <c:pt idx="5574">
                  <c:v>1</c:v>
                </c:pt>
                <c:pt idx="5575">
                  <c:v>2</c:v>
                </c:pt>
                <c:pt idx="5576">
                  <c:v>2</c:v>
                </c:pt>
                <c:pt idx="5577">
                  <c:v>3</c:v>
                </c:pt>
                <c:pt idx="5578">
                  <c:v>9</c:v>
                </c:pt>
                <c:pt idx="5579">
                  <c:v>8</c:v>
                </c:pt>
                <c:pt idx="5580">
                  <c:v>6</c:v>
                </c:pt>
                <c:pt idx="5581">
                  <c:v>2</c:v>
                </c:pt>
                <c:pt idx="5582">
                  <c:v>2</c:v>
                </c:pt>
                <c:pt idx="5583">
                  <c:v>3</c:v>
                </c:pt>
                <c:pt idx="5584">
                  <c:v>2</c:v>
                </c:pt>
                <c:pt idx="5585">
                  <c:v>14</c:v>
                </c:pt>
                <c:pt idx="5586">
                  <c:v>7</c:v>
                </c:pt>
                <c:pt idx="5587">
                  <c:v>14</c:v>
                </c:pt>
                <c:pt idx="5588">
                  <c:v>2</c:v>
                </c:pt>
                <c:pt idx="5589">
                  <c:v>6</c:v>
                </c:pt>
                <c:pt idx="5590">
                  <c:v>1</c:v>
                </c:pt>
                <c:pt idx="5591">
                  <c:v>3</c:v>
                </c:pt>
                <c:pt idx="5592">
                  <c:v>1</c:v>
                </c:pt>
                <c:pt idx="5593">
                  <c:v>2</c:v>
                </c:pt>
                <c:pt idx="5594">
                  <c:v>2</c:v>
                </c:pt>
                <c:pt idx="5595">
                  <c:v>6</c:v>
                </c:pt>
                <c:pt idx="5596">
                  <c:v>4</c:v>
                </c:pt>
                <c:pt idx="5597">
                  <c:v>13</c:v>
                </c:pt>
                <c:pt idx="5598">
                  <c:v>3</c:v>
                </c:pt>
                <c:pt idx="5599">
                  <c:v>7</c:v>
                </c:pt>
                <c:pt idx="5600">
                  <c:v>7</c:v>
                </c:pt>
                <c:pt idx="5601">
                  <c:v>2</c:v>
                </c:pt>
                <c:pt idx="5602">
                  <c:v>1</c:v>
                </c:pt>
                <c:pt idx="5603">
                  <c:v>3</c:v>
                </c:pt>
                <c:pt idx="5604">
                  <c:v>8</c:v>
                </c:pt>
                <c:pt idx="5605">
                  <c:v>26</c:v>
                </c:pt>
                <c:pt idx="5606">
                  <c:v>3</c:v>
                </c:pt>
                <c:pt idx="5607">
                  <c:v>5</c:v>
                </c:pt>
                <c:pt idx="5608">
                  <c:v>1</c:v>
                </c:pt>
                <c:pt idx="5609">
                  <c:v>1</c:v>
                </c:pt>
                <c:pt idx="5610">
                  <c:v>4</c:v>
                </c:pt>
                <c:pt idx="5611">
                  <c:v>2</c:v>
                </c:pt>
                <c:pt idx="5612">
                  <c:v>7</c:v>
                </c:pt>
                <c:pt idx="5613">
                  <c:v>2</c:v>
                </c:pt>
                <c:pt idx="5614">
                  <c:v>16</c:v>
                </c:pt>
                <c:pt idx="5615">
                  <c:v>1</c:v>
                </c:pt>
                <c:pt idx="5616">
                  <c:v>4</c:v>
                </c:pt>
                <c:pt idx="5617">
                  <c:v>2</c:v>
                </c:pt>
                <c:pt idx="5618">
                  <c:v>1</c:v>
                </c:pt>
                <c:pt idx="5619">
                  <c:v>1</c:v>
                </c:pt>
                <c:pt idx="5620">
                  <c:v>3</c:v>
                </c:pt>
                <c:pt idx="5621">
                  <c:v>7</c:v>
                </c:pt>
                <c:pt idx="5622">
                  <c:v>12</c:v>
                </c:pt>
                <c:pt idx="5623">
                  <c:v>17</c:v>
                </c:pt>
                <c:pt idx="5624">
                  <c:v>3</c:v>
                </c:pt>
                <c:pt idx="5625">
                  <c:v>1</c:v>
                </c:pt>
                <c:pt idx="5626">
                  <c:v>1</c:v>
                </c:pt>
                <c:pt idx="5627">
                  <c:v>5</c:v>
                </c:pt>
                <c:pt idx="5628">
                  <c:v>4</c:v>
                </c:pt>
                <c:pt idx="5629">
                  <c:v>3</c:v>
                </c:pt>
                <c:pt idx="5630">
                  <c:v>6</c:v>
                </c:pt>
                <c:pt idx="5631">
                  <c:v>5</c:v>
                </c:pt>
                <c:pt idx="5632">
                  <c:v>3</c:v>
                </c:pt>
                <c:pt idx="5633">
                  <c:v>1</c:v>
                </c:pt>
                <c:pt idx="5634">
                  <c:v>5</c:v>
                </c:pt>
                <c:pt idx="5635">
                  <c:v>3</c:v>
                </c:pt>
                <c:pt idx="5636">
                  <c:v>10</c:v>
                </c:pt>
                <c:pt idx="5637">
                  <c:v>3</c:v>
                </c:pt>
                <c:pt idx="5638">
                  <c:v>2</c:v>
                </c:pt>
                <c:pt idx="5639">
                  <c:v>1</c:v>
                </c:pt>
                <c:pt idx="5640">
                  <c:v>3</c:v>
                </c:pt>
                <c:pt idx="5641">
                  <c:v>10</c:v>
                </c:pt>
                <c:pt idx="5642">
                  <c:v>17</c:v>
                </c:pt>
                <c:pt idx="5643">
                  <c:v>3</c:v>
                </c:pt>
                <c:pt idx="5644">
                  <c:v>2</c:v>
                </c:pt>
                <c:pt idx="5645">
                  <c:v>2</c:v>
                </c:pt>
                <c:pt idx="5646">
                  <c:v>5</c:v>
                </c:pt>
                <c:pt idx="5647">
                  <c:v>2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5</c:v>
                </c:pt>
                <c:pt idx="5652">
                  <c:v>8</c:v>
                </c:pt>
                <c:pt idx="5653">
                  <c:v>4</c:v>
                </c:pt>
                <c:pt idx="5654">
                  <c:v>1</c:v>
                </c:pt>
                <c:pt idx="5655">
                  <c:v>3</c:v>
                </c:pt>
                <c:pt idx="5656">
                  <c:v>2</c:v>
                </c:pt>
                <c:pt idx="5657">
                  <c:v>8</c:v>
                </c:pt>
                <c:pt idx="5658">
                  <c:v>4</c:v>
                </c:pt>
                <c:pt idx="5659">
                  <c:v>3</c:v>
                </c:pt>
                <c:pt idx="5660">
                  <c:v>1</c:v>
                </c:pt>
                <c:pt idx="5661">
                  <c:v>13</c:v>
                </c:pt>
                <c:pt idx="5662">
                  <c:v>1</c:v>
                </c:pt>
                <c:pt idx="5663">
                  <c:v>16</c:v>
                </c:pt>
                <c:pt idx="5664">
                  <c:v>2</c:v>
                </c:pt>
                <c:pt idx="5665">
                  <c:v>2</c:v>
                </c:pt>
                <c:pt idx="5666">
                  <c:v>3</c:v>
                </c:pt>
                <c:pt idx="5667">
                  <c:v>4</c:v>
                </c:pt>
                <c:pt idx="5668">
                  <c:v>1</c:v>
                </c:pt>
                <c:pt idx="5669">
                  <c:v>1</c:v>
                </c:pt>
                <c:pt idx="5670">
                  <c:v>4</c:v>
                </c:pt>
                <c:pt idx="5671">
                  <c:v>4</c:v>
                </c:pt>
                <c:pt idx="5672">
                  <c:v>14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5</c:v>
                </c:pt>
                <c:pt idx="5677">
                  <c:v>2</c:v>
                </c:pt>
                <c:pt idx="5678">
                  <c:v>1</c:v>
                </c:pt>
                <c:pt idx="5679">
                  <c:v>1</c:v>
                </c:pt>
                <c:pt idx="5680">
                  <c:v>7</c:v>
                </c:pt>
                <c:pt idx="5681">
                  <c:v>13</c:v>
                </c:pt>
                <c:pt idx="5682">
                  <c:v>5</c:v>
                </c:pt>
                <c:pt idx="5683">
                  <c:v>11</c:v>
                </c:pt>
                <c:pt idx="5684">
                  <c:v>5</c:v>
                </c:pt>
                <c:pt idx="5685">
                  <c:v>3</c:v>
                </c:pt>
                <c:pt idx="5686">
                  <c:v>1</c:v>
                </c:pt>
                <c:pt idx="5687">
                  <c:v>10</c:v>
                </c:pt>
                <c:pt idx="5688">
                  <c:v>3</c:v>
                </c:pt>
                <c:pt idx="5689">
                  <c:v>2</c:v>
                </c:pt>
                <c:pt idx="5690">
                  <c:v>4</c:v>
                </c:pt>
                <c:pt idx="5691">
                  <c:v>1</c:v>
                </c:pt>
                <c:pt idx="5692">
                  <c:v>2</c:v>
                </c:pt>
                <c:pt idx="5693">
                  <c:v>6</c:v>
                </c:pt>
                <c:pt idx="5694">
                  <c:v>13</c:v>
                </c:pt>
                <c:pt idx="5695">
                  <c:v>4</c:v>
                </c:pt>
                <c:pt idx="5696">
                  <c:v>2</c:v>
                </c:pt>
                <c:pt idx="5697">
                  <c:v>1</c:v>
                </c:pt>
                <c:pt idx="5698">
                  <c:v>6</c:v>
                </c:pt>
                <c:pt idx="5699">
                  <c:v>5</c:v>
                </c:pt>
                <c:pt idx="5700">
                  <c:v>3</c:v>
                </c:pt>
                <c:pt idx="5701">
                  <c:v>6</c:v>
                </c:pt>
                <c:pt idx="5702">
                  <c:v>3</c:v>
                </c:pt>
                <c:pt idx="5703">
                  <c:v>2</c:v>
                </c:pt>
                <c:pt idx="5704">
                  <c:v>15</c:v>
                </c:pt>
                <c:pt idx="5705">
                  <c:v>3</c:v>
                </c:pt>
                <c:pt idx="5706">
                  <c:v>3</c:v>
                </c:pt>
                <c:pt idx="5707">
                  <c:v>1</c:v>
                </c:pt>
                <c:pt idx="5708">
                  <c:v>3</c:v>
                </c:pt>
                <c:pt idx="5709">
                  <c:v>2</c:v>
                </c:pt>
                <c:pt idx="5710">
                  <c:v>2</c:v>
                </c:pt>
                <c:pt idx="5711">
                  <c:v>6</c:v>
                </c:pt>
                <c:pt idx="5712">
                  <c:v>6</c:v>
                </c:pt>
                <c:pt idx="5713">
                  <c:v>5</c:v>
                </c:pt>
                <c:pt idx="5714">
                  <c:v>5</c:v>
                </c:pt>
                <c:pt idx="5715">
                  <c:v>2</c:v>
                </c:pt>
                <c:pt idx="5716">
                  <c:v>1</c:v>
                </c:pt>
                <c:pt idx="5717">
                  <c:v>1</c:v>
                </c:pt>
                <c:pt idx="5718">
                  <c:v>4</c:v>
                </c:pt>
                <c:pt idx="5719">
                  <c:v>8</c:v>
                </c:pt>
                <c:pt idx="5720">
                  <c:v>14</c:v>
                </c:pt>
                <c:pt idx="5721">
                  <c:v>1</c:v>
                </c:pt>
                <c:pt idx="5722">
                  <c:v>2</c:v>
                </c:pt>
                <c:pt idx="5723">
                  <c:v>2</c:v>
                </c:pt>
                <c:pt idx="5724">
                  <c:v>1</c:v>
                </c:pt>
                <c:pt idx="5725">
                  <c:v>2</c:v>
                </c:pt>
                <c:pt idx="5726">
                  <c:v>2</c:v>
                </c:pt>
                <c:pt idx="5727">
                  <c:v>3</c:v>
                </c:pt>
                <c:pt idx="5728">
                  <c:v>2</c:v>
                </c:pt>
                <c:pt idx="5729">
                  <c:v>3</c:v>
                </c:pt>
                <c:pt idx="5730">
                  <c:v>11</c:v>
                </c:pt>
                <c:pt idx="5731">
                  <c:v>1</c:v>
                </c:pt>
                <c:pt idx="5732">
                  <c:v>1</c:v>
                </c:pt>
                <c:pt idx="5733">
                  <c:v>2</c:v>
                </c:pt>
                <c:pt idx="5734">
                  <c:v>4</c:v>
                </c:pt>
                <c:pt idx="5735">
                  <c:v>3</c:v>
                </c:pt>
                <c:pt idx="5736">
                  <c:v>2</c:v>
                </c:pt>
                <c:pt idx="5737">
                  <c:v>1</c:v>
                </c:pt>
                <c:pt idx="5738">
                  <c:v>7</c:v>
                </c:pt>
                <c:pt idx="5739">
                  <c:v>23</c:v>
                </c:pt>
                <c:pt idx="5740">
                  <c:v>3</c:v>
                </c:pt>
                <c:pt idx="5741">
                  <c:v>1</c:v>
                </c:pt>
                <c:pt idx="5742">
                  <c:v>8</c:v>
                </c:pt>
                <c:pt idx="5743">
                  <c:v>2</c:v>
                </c:pt>
                <c:pt idx="5744">
                  <c:v>1</c:v>
                </c:pt>
                <c:pt idx="5745">
                  <c:v>2</c:v>
                </c:pt>
                <c:pt idx="5746">
                  <c:v>1</c:v>
                </c:pt>
                <c:pt idx="5747">
                  <c:v>2</c:v>
                </c:pt>
                <c:pt idx="5748">
                  <c:v>3</c:v>
                </c:pt>
                <c:pt idx="5749">
                  <c:v>4</c:v>
                </c:pt>
                <c:pt idx="5750">
                  <c:v>1</c:v>
                </c:pt>
                <c:pt idx="5751">
                  <c:v>3</c:v>
                </c:pt>
                <c:pt idx="5752">
                  <c:v>3</c:v>
                </c:pt>
                <c:pt idx="5753">
                  <c:v>1</c:v>
                </c:pt>
                <c:pt idx="5754">
                  <c:v>2</c:v>
                </c:pt>
                <c:pt idx="5755">
                  <c:v>1</c:v>
                </c:pt>
                <c:pt idx="5756">
                  <c:v>2</c:v>
                </c:pt>
                <c:pt idx="5757">
                  <c:v>1</c:v>
                </c:pt>
                <c:pt idx="5758">
                  <c:v>6</c:v>
                </c:pt>
                <c:pt idx="5759">
                  <c:v>14</c:v>
                </c:pt>
                <c:pt idx="5760">
                  <c:v>3</c:v>
                </c:pt>
                <c:pt idx="5761">
                  <c:v>1</c:v>
                </c:pt>
                <c:pt idx="5762">
                  <c:v>1</c:v>
                </c:pt>
                <c:pt idx="5763">
                  <c:v>5</c:v>
                </c:pt>
                <c:pt idx="5764">
                  <c:v>6</c:v>
                </c:pt>
                <c:pt idx="5765">
                  <c:v>4</c:v>
                </c:pt>
                <c:pt idx="5766">
                  <c:v>1</c:v>
                </c:pt>
                <c:pt idx="5767">
                  <c:v>3</c:v>
                </c:pt>
                <c:pt idx="5768">
                  <c:v>1</c:v>
                </c:pt>
                <c:pt idx="5769">
                  <c:v>9</c:v>
                </c:pt>
                <c:pt idx="5770">
                  <c:v>3</c:v>
                </c:pt>
                <c:pt idx="5771">
                  <c:v>1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1</c:v>
                </c:pt>
                <c:pt idx="5776">
                  <c:v>4</c:v>
                </c:pt>
                <c:pt idx="5777">
                  <c:v>5</c:v>
                </c:pt>
                <c:pt idx="5778">
                  <c:v>16</c:v>
                </c:pt>
                <c:pt idx="5779">
                  <c:v>2</c:v>
                </c:pt>
                <c:pt idx="5780">
                  <c:v>5</c:v>
                </c:pt>
                <c:pt idx="5781">
                  <c:v>1</c:v>
                </c:pt>
                <c:pt idx="5782">
                  <c:v>6</c:v>
                </c:pt>
                <c:pt idx="5783">
                  <c:v>8</c:v>
                </c:pt>
                <c:pt idx="5784">
                  <c:v>2</c:v>
                </c:pt>
                <c:pt idx="5785">
                  <c:v>1</c:v>
                </c:pt>
                <c:pt idx="5786">
                  <c:v>3</c:v>
                </c:pt>
                <c:pt idx="5787">
                  <c:v>2</c:v>
                </c:pt>
                <c:pt idx="5788">
                  <c:v>4</c:v>
                </c:pt>
                <c:pt idx="5789">
                  <c:v>3</c:v>
                </c:pt>
                <c:pt idx="5790">
                  <c:v>1</c:v>
                </c:pt>
                <c:pt idx="5791">
                  <c:v>4</c:v>
                </c:pt>
                <c:pt idx="5792">
                  <c:v>2</c:v>
                </c:pt>
                <c:pt idx="5793">
                  <c:v>5</c:v>
                </c:pt>
                <c:pt idx="5794">
                  <c:v>1</c:v>
                </c:pt>
                <c:pt idx="5795">
                  <c:v>1</c:v>
                </c:pt>
                <c:pt idx="5796">
                  <c:v>3</c:v>
                </c:pt>
                <c:pt idx="5797">
                  <c:v>23</c:v>
                </c:pt>
                <c:pt idx="5798">
                  <c:v>2</c:v>
                </c:pt>
                <c:pt idx="5799">
                  <c:v>3</c:v>
                </c:pt>
                <c:pt idx="5800">
                  <c:v>5</c:v>
                </c:pt>
                <c:pt idx="5801">
                  <c:v>2</c:v>
                </c:pt>
                <c:pt idx="5802">
                  <c:v>6</c:v>
                </c:pt>
                <c:pt idx="5803">
                  <c:v>3</c:v>
                </c:pt>
                <c:pt idx="5804">
                  <c:v>4</c:v>
                </c:pt>
                <c:pt idx="5805">
                  <c:v>2</c:v>
                </c:pt>
                <c:pt idx="5806">
                  <c:v>3</c:v>
                </c:pt>
                <c:pt idx="5807">
                  <c:v>11</c:v>
                </c:pt>
                <c:pt idx="5808">
                  <c:v>1</c:v>
                </c:pt>
                <c:pt idx="5809">
                  <c:v>2</c:v>
                </c:pt>
                <c:pt idx="5810">
                  <c:v>4</c:v>
                </c:pt>
                <c:pt idx="5811">
                  <c:v>3</c:v>
                </c:pt>
                <c:pt idx="5812">
                  <c:v>1</c:v>
                </c:pt>
                <c:pt idx="5813">
                  <c:v>3</c:v>
                </c:pt>
                <c:pt idx="5814">
                  <c:v>2</c:v>
                </c:pt>
                <c:pt idx="5815">
                  <c:v>7</c:v>
                </c:pt>
                <c:pt idx="5816">
                  <c:v>13</c:v>
                </c:pt>
                <c:pt idx="5817">
                  <c:v>23</c:v>
                </c:pt>
                <c:pt idx="5818">
                  <c:v>4</c:v>
                </c:pt>
                <c:pt idx="5819">
                  <c:v>5</c:v>
                </c:pt>
                <c:pt idx="5820">
                  <c:v>2</c:v>
                </c:pt>
                <c:pt idx="5821">
                  <c:v>1</c:v>
                </c:pt>
                <c:pt idx="5822">
                  <c:v>7</c:v>
                </c:pt>
                <c:pt idx="5823">
                  <c:v>3</c:v>
                </c:pt>
                <c:pt idx="5824">
                  <c:v>5</c:v>
                </c:pt>
                <c:pt idx="5825">
                  <c:v>1</c:v>
                </c:pt>
                <c:pt idx="5826">
                  <c:v>6</c:v>
                </c:pt>
                <c:pt idx="5827">
                  <c:v>8</c:v>
                </c:pt>
                <c:pt idx="5828">
                  <c:v>1</c:v>
                </c:pt>
                <c:pt idx="5829">
                  <c:v>4</c:v>
                </c:pt>
                <c:pt idx="5830">
                  <c:v>9</c:v>
                </c:pt>
                <c:pt idx="5831">
                  <c:v>4</c:v>
                </c:pt>
                <c:pt idx="5832">
                  <c:v>2</c:v>
                </c:pt>
                <c:pt idx="5833">
                  <c:v>6</c:v>
                </c:pt>
                <c:pt idx="5834">
                  <c:v>1</c:v>
                </c:pt>
                <c:pt idx="5835">
                  <c:v>10</c:v>
                </c:pt>
                <c:pt idx="5836">
                  <c:v>3</c:v>
                </c:pt>
                <c:pt idx="5837">
                  <c:v>5</c:v>
                </c:pt>
                <c:pt idx="5838">
                  <c:v>4</c:v>
                </c:pt>
                <c:pt idx="5839">
                  <c:v>1</c:v>
                </c:pt>
                <c:pt idx="5840">
                  <c:v>2</c:v>
                </c:pt>
                <c:pt idx="5841">
                  <c:v>1</c:v>
                </c:pt>
                <c:pt idx="5842">
                  <c:v>7</c:v>
                </c:pt>
                <c:pt idx="5843">
                  <c:v>1</c:v>
                </c:pt>
                <c:pt idx="5844">
                  <c:v>1</c:v>
                </c:pt>
                <c:pt idx="5845">
                  <c:v>5</c:v>
                </c:pt>
                <c:pt idx="5846">
                  <c:v>1</c:v>
                </c:pt>
                <c:pt idx="5847">
                  <c:v>9</c:v>
                </c:pt>
                <c:pt idx="5848">
                  <c:v>2</c:v>
                </c:pt>
                <c:pt idx="5849">
                  <c:v>3</c:v>
                </c:pt>
                <c:pt idx="5850">
                  <c:v>3</c:v>
                </c:pt>
                <c:pt idx="5851">
                  <c:v>2</c:v>
                </c:pt>
                <c:pt idx="5852">
                  <c:v>5</c:v>
                </c:pt>
                <c:pt idx="5853">
                  <c:v>17</c:v>
                </c:pt>
                <c:pt idx="5854">
                  <c:v>5</c:v>
                </c:pt>
                <c:pt idx="5855">
                  <c:v>10</c:v>
                </c:pt>
                <c:pt idx="5856">
                  <c:v>1</c:v>
                </c:pt>
                <c:pt idx="5857">
                  <c:v>1</c:v>
                </c:pt>
                <c:pt idx="5858">
                  <c:v>2</c:v>
                </c:pt>
                <c:pt idx="5859">
                  <c:v>1</c:v>
                </c:pt>
                <c:pt idx="5860">
                  <c:v>1</c:v>
                </c:pt>
                <c:pt idx="5861">
                  <c:v>6</c:v>
                </c:pt>
                <c:pt idx="5862">
                  <c:v>3</c:v>
                </c:pt>
                <c:pt idx="5863">
                  <c:v>1</c:v>
                </c:pt>
                <c:pt idx="5864">
                  <c:v>3</c:v>
                </c:pt>
                <c:pt idx="5865">
                  <c:v>2</c:v>
                </c:pt>
                <c:pt idx="5866">
                  <c:v>3</c:v>
                </c:pt>
                <c:pt idx="5867">
                  <c:v>4</c:v>
                </c:pt>
                <c:pt idx="5868">
                  <c:v>3</c:v>
                </c:pt>
                <c:pt idx="5869">
                  <c:v>16</c:v>
                </c:pt>
                <c:pt idx="5870">
                  <c:v>6</c:v>
                </c:pt>
                <c:pt idx="5871">
                  <c:v>1</c:v>
                </c:pt>
                <c:pt idx="5872">
                  <c:v>7</c:v>
                </c:pt>
                <c:pt idx="5873">
                  <c:v>5</c:v>
                </c:pt>
                <c:pt idx="5874">
                  <c:v>3</c:v>
                </c:pt>
                <c:pt idx="5875">
                  <c:v>2</c:v>
                </c:pt>
                <c:pt idx="5876">
                  <c:v>1</c:v>
                </c:pt>
                <c:pt idx="5877">
                  <c:v>2</c:v>
                </c:pt>
                <c:pt idx="5878">
                  <c:v>1</c:v>
                </c:pt>
                <c:pt idx="5879">
                  <c:v>6</c:v>
                </c:pt>
                <c:pt idx="5880">
                  <c:v>1</c:v>
                </c:pt>
                <c:pt idx="5881">
                  <c:v>3</c:v>
                </c:pt>
                <c:pt idx="5882">
                  <c:v>6</c:v>
                </c:pt>
                <c:pt idx="5883">
                  <c:v>2</c:v>
                </c:pt>
                <c:pt idx="5884">
                  <c:v>2</c:v>
                </c:pt>
                <c:pt idx="5885">
                  <c:v>2</c:v>
                </c:pt>
                <c:pt idx="5886">
                  <c:v>1</c:v>
                </c:pt>
                <c:pt idx="5887">
                  <c:v>2</c:v>
                </c:pt>
                <c:pt idx="5888">
                  <c:v>5</c:v>
                </c:pt>
                <c:pt idx="5889">
                  <c:v>1</c:v>
                </c:pt>
                <c:pt idx="5890">
                  <c:v>22</c:v>
                </c:pt>
                <c:pt idx="5891">
                  <c:v>4</c:v>
                </c:pt>
                <c:pt idx="5892">
                  <c:v>2</c:v>
                </c:pt>
                <c:pt idx="5893">
                  <c:v>1</c:v>
                </c:pt>
                <c:pt idx="5894">
                  <c:v>1</c:v>
                </c:pt>
                <c:pt idx="5895">
                  <c:v>4</c:v>
                </c:pt>
                <c:pt idx="5896">
                  <c:v>1</c:v>
                </c:pt>
                <c:pt idx="5897">
                  <c:v>2</c:v>
                </c:pt>
                <c:pt idx="5898">
                  <c:v>9</c:v>
                </c:pt>
                <c:pt idx="5899">
                  <c:v>1</c:v>
                </c:pt>
                <c:pt idx="5900">
                  <c:v>4</c:v>
                </c:pt>
                <c:pt idx="5901">
                  <c:v>1</c:v>
                </c:pt>
                <c:pt idx="5902">
                  <c:v>3</c:v>
                </c:pt>
                <c:pt idx="5903">
                  <c:v>2</c:v>
                </c:pt>
                <c:pt idx="5904">
                  <c:v>4</c:v>
                </c:pt>
                <c:pt idx="5905">
                  <c:v>2</c:v>
                </c:pt>
                <c:pt idx="5906">
                  <c:v>2</c:v>
                </c:pt>
                <c:pt idx="5907">
                  <c:v>6</c:v>
                </c:pt>
                <c:pt idx="5908">
                  <c:v>4</c:v>
                </c:pt>
                <c:pt idx="5909">
                  <c:v>6</c:v>
                </c:pt>
                <c:pt idx="5910">
                  <c:v>9</c:v>
                </c:pt>
                <c:pt idx="5911">
                  <c:v>2</c:v>
                </c:pt>
                <c:pt idx="5912">
                  <c:v>2</c:v>
                </c:pt>
                <c:pt idx="5913">
                  <c:v>4</c:v>
                </c:pt>
                <c:pt idx="5914">
                  <c:v>3</c:v>
                </c:pt>
                <c:pt idx="5915">
                  <c:v>4</c:v>
                </c:pt>
                <c:pt idx="5916">
                  <c:v>1</c:v>
                </c:pt>
                <c:pt idx="5917">
                  <c:v>2</c:v>
                </c:pt>
                <c:pt idx="5918">
                  <c:v>4</c:v>
                </c:pt>
                <c:pt idx="5919">
                  <c:v>12</c:v>
                </c:pt>
                <c:pt idx="5920">
                  <c:v>3</c:v>
                </c:pt>
                <c:pt idx="5921">
                  <c:v>1</c:v>
                </c:pt>
                <c:pt idx="5922">
                  <c:v>2</c:v>
                </c:pt>
                <c:pt idx="5923">
                  <c:v>1</c:v>
                </c:pt>
                <c:pt idx="5924">
                  <c:v>1</c:v>
                </c:pt>
                <c:pt idx="5925">
                  <c:v>2</c:v>
                </c:pt>
                <c:pt idx="5926">
                  <c:v>6</c:v>
                </c:pt>
                <c:pt idx="5927">
                  <c:v>7</c:v>
                </c:pt>
                <c:pt idx="5928">
                  <c:v>19</c:v>
                </c:pt>
                <c:pt idx="5929">
                  <c:v>4</c:v>
                </c:pt>
                <c:pt idx="5930">
                  <c:v>3</c:v>
                </c:pt>
                <c:pt idx="5931">
                  <c:v>7</c:v>
                </c:pt>
                <c:pt idx="5932">
                  <c:v>6</c:v>
                </c:pt>
                <c:pt idx="5933">
                  <c:v>5</c:v>
                </c:pt>
                <c:pt idx="5934">
                  <c:v>7</c:v>
                </c:pt>
                <c:pt idx="5935">
                  <c:v>4</c:v>
                </c:pt>
                <c:pt idx="5936">
                  <c:v>3</c:v>
                </c:pt>
                <c:pt idx="5937">
                  <c:v>5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3</c:v>
                </c:pt>
                <c:pt idx="5944">
                  <c:v>2</c:v>
                </c:pt>
                <c:pt idx="5945">
                  <c:v>3</c:v>
                </c:pt>
                <c:pt idx="5946">
                  <c:v>2</c:v>
                </c:pt>
                <c:pt idx="5947">
                  <c:v>12</c:v>
                </c:pt>
                <c:pt idx="5948">
                  <c:v>4</c:v>
                </c:pt>
                <c:pt idx="5949">
                  <c:v>1</c:v>
                </c:pt>
                <c:pt idx="5950">
                  <c:v>6</c:v>
                </c:pt>
                <c:pt idx="5951">
                  <c:v>3</c:v>
                </c:pt>
                <c:pt idx="5952">
                  <c:v>7</c:v>
                </c:pt>
                <c:pt idx="5953">
                  <c:v>4</c:v>
                </c:pt>
                <c:pt idx="5954">
                  <c:v>1</c:v>
                </c:pt>
                <c:pt idx="5955">
                  <c:v>1</c:v>
                </c:pt>
                <c:pt idx="5956">
                  <c:v>6</c:v>
                </c:pt>
                <c:pt idx="5957">
                  <c:v>2</c:v>
                </c:pt>
                <c:pt idx="5958">
                  <c:v>6</c:v>
                </c:pt>
                <c:pt idx="5959">
                  <c:v>3</c:v>
                </c:pt>
                <c:pt idx="5960">
                  <c:v>3</c:v>
                </c:pt>
                <c:pt idx="5961">
                  <c:v>2</c:v>
                </c:pt>
                <c:pt idx="5962">
                  <c:v>4</c:v>
                </c:pt>
                <c:pt idx="5963">
                  <c:v>4</c:v>
                </c:pt>
                <c:pt idx="5964">
                  <c:v>5</c:v>
                </c:pt>
                <c:pt idx="5965">
                  <c:v>2</c:v>
                </c:pt>
                <c:pt idx="5966">
                  <c:v>1</c:v>
                </c:pt>
                <c:pt idx="5967">
                  <c:v>2</c:v>
                </c:pt>
                <c:pt idx="5968">
                  <c:v>11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2</c:v>
                </c:pt>
                <c:pt idx="5975">
                  <c:v>2</c:v>
                </c:pt>
                <c:pt idx="5976">
                  <c:v>4</c:v>
                </c:pt>
                <c:pt idx="5977">
                  <c:v>3</c:v>
                </c:pt>
                <c:pt idx="5978">
                  <c:v>1</c:v>
                </c:pt>
                <c:pt idx="5979">
                  <c:v>9</c:v>
                </c:pt>
                <c:pt idx="5980">
                  <c:v>2</c:v>
                </c:pt>
                <c:pt idx="5981">
                  <c:v>3</c:v>
                </c:pt>
                <c:pt idx="5982">
                  <c:v>2</c:v>
                </c:pt>
                <c:pt idx="5983">
                  <c:v>2</c:v>
                </c:pt>
                <c:pt idx="5984">
                  <c:v>1</c:v>
                </c:pt>
                <c:pt idx="5985">
                  <c:v>1</c:v>
                </c:pt>
                <c:pt idx="5986">
                  <c:v>3</c:v>
                </c:pt>
                <c:pt idx="5987">
                  <c:v>5</c:v>
                </c:pt>
                <c:pt idx="5988">
                  <c:v>19</c:v>
                </c:pt>
                <c:pt idx="5989">
                  <c:v>2</c:v>
                </c:pt>
                <c:pt idx="5990">
                  <c:v>2</c:v>
                </c:pt>
                <c:pt idx="5991">
                  <c:v>4</c:v>
                </c:pt>
                <c:pt idx="5992">
                  <c:v>4</c:v>
                </c:pt>
                <c:pt idx="5993">
                  <c:v>3</c:v>
                </c:pt>
                <c:pt idx="5994">
                  <c:v>2</c:v>
                </c:pt>
                <c:pt idx="5995">
                  <c:v>4</c:v>
                </c:pt>
                <c:pt idx="5996">
                  <c:v>2</c:v>
                </c:pt>
                <c:pt idx="5997">
                  <c:v>11</c:v>
                </c:pt>
                <c:pt idx="5998">
                  <c:v>3</c:v>
                </c:pt>
                <c:pt idx="5999">
                  <c:v>1</c:v>
                </c:pt>
                <c:pt idx="6000">
                  <c:v>2</c:v>
                </c:pt>
                <c:pt idx="6001">
                  <c:v>3</c:v>
                </c:pt>
                <c:pt idx="6002">
                  <c:v>2</c:v>
                </c:pt>
                <c:pt idx="6003">
                  <c:v>2</c:v>
                </c:pt>
                <c:pt idx="6004">
                  <c:v>2</c:v>
                </c:pt>
                <c:pt idx="6005">
                  <c:v>5</c:v>
                </c:pt>
                <c:pt idx="6006">
                  <c:v>10</c:v>
                </c:pt>
                <c:pt idx="6007">
                  <c:v>24</c:v>
                </c:pt>
                <c:pt idx="6008">
                  <c:v>1</c:v>
                </c:pt>
                <c:pt idx="6009">
                  <c:v>2</c:v>
                </c:pt>
                <c:pt idx="6010">
                  <c:v>2</c:v>
                </c:pt>
                <c:pt idx="6011">
                  <c:v>2</c:v>
                </c:pt>
                <c:pt idx="6012">
                  <c:v>3</c:v>
                </c:pt>
                <c:pt idx="6013">
                  <c:v>2</c:v>
                </c:pt>
                <c:pt idx="6014">
                  <c:v>3</c:v>
                </c:pt>
                <c:pt idx="6015">
                  <c:v>6</c:v>
                </c:pt>
                <c:pt idx="6016">
                  <c:v>3</c:v>
                </c:pt>
                <c:pt idx="6017">
                  <c:v>6</c:v>
                </c:pt>
                <c:pt idx="6018">
                  <c:v>1</c:v>
                </c:pt>
                <c:pt idx="6019">
                  <c:v>2</c:v>
                </c:pt>
                <c:pt idx="6020">
                  <c:v>1</c:v>
                </c:pt>
                <c:pt idx="6021">
                  <c:v>8</c:v>
                </c:pt>
                <c:pt idx="6022">
                  <c:v>1</c:v>
                </c:pt>
                <c:pt idx="6023">
                  <c:v>7</c:v>
                </c:pt>
                <c:pt idx="6024">
                  <c:v>2</c:v>
                </c:pt>
                <c:pt idx="6025">
                  <c:v>3</c:v>
                </c:pt>
                <c:pt idx="6026">
                  <c:v>8</c:v>
                </c:pt>
                <c:pt idx="6027">
                  <c:v>12</c:v>
                </c:pt>
                <c:pt idx="6028">
                  <c:v>2</c:v>
                </c:pt>
                <c:pt idx="6029">
                  <c:v>5</c:v>
                </c:pt>
                <c:pt idx="6030">
                  <c:v>1</c:v>
                </c:pt>
                <c:pt idx="6031">
                  <c:v>3</c:v>
                </c:pt>
                <c:pt idx="6032">
                  <c:v>6</c:v>
                </c:pt>
                <c:pt idx="6033">
                  <c:v>1</c:v>
                </c:pt>
                <c:pt idx="6034">
                  <c:v>1</c:v>
                </c:pt>
                <c:pt idx="6035">
                  <c:v>11</c:v>
                </c:pt>
                <c:pt idx="6036">
                  <c:v>7</c:v>
                </c:pt>
                <c:pt idx="6037">
                  <c:v>1</c:v>
                </c:pt>
                <c:pt idx="6038">
                  <c:v>1</c:v>
                </c:pt>
                <c:pt idx="6039">
                  <c:v>5</c:v>
                </c:pt>
                <c:pt idx="6040">
                  <c:v>2</c:v>
                </c:pt>
                <c:pt idx="6041">
                  <c:v>6</c:v>
                </c:pt>
                <c:pt idx="6042">
                  <c:v>31</c:v>
                </c:pt>
                <c:pt idx="6043">
                  <c:v>2</c:v>
                </c:pt>
                <c:pt idx="6044">
                  <c:v>2</c:v>
                </c:pt>
                <c:pt idx="6045">
                  <c:v>2</c:v>
                </c:pt>
                <c:pt idx="6046">
                  <c:v>4</c:v>
                </c:pt>
                <c:pt idx="6047">
                  <c:v>6</c:v>
                </c:pt>
                <c:pt idx="6048">
                  <c:v>3</c:v>
                </c:pt>
                <c:pt idx="6049">
                  <c:v>3</c:v>
                </c:pt>
                <c:pt idx="6050">
                  <c:v>4</c:v>
                </c:pt>
                <c:pt idx="6051">
                  <c:v>10</c:v>
                </c:pt>
                <c:pt idx="6052">
                  <c:v>3</c:v>
                </c:pt>
                <c:pt idx="6053">
                  <c:v>4</c:v>
                </c:pt>
                <c:pt idx="6054">
                  <c:v>1</c:v>
                </c:pt>
                <c:pt idx="6055">
                  <c:v>2</c:v>
                </c:pt>
                <c:pt idx="6056">
                  <c:v>4</c:v>
                </c:pt>
                <c:pt idx="6057">
                  <c:v>1</c:v>
                </c:pt>
                <c:pt idx="6058">
                  <c:v>4</c:v>
                </c:pt>
                <c:pt idx="6059">
                  <c:v>4</c:v>
                </c:pt>
                <c:pt idx="6060">
                  <c:v>21</c:v>
                </c:pt>
                <c:pt idx="6061">
                  <c:v>2</c:v>
                </c:pt>
                <c:pt idx="6062">
                  <c:v>3</c:v>
                </c:pt>
                <c:pt idx="6063">
                  <c:v>3</c:v>
                </c:pt>
                <c:pt idx="6064">
                  <c:v>6</c:v>
                </c:pt>
                <c:pt idx="6065">
                  <c:v>1</c:v>
                </c:pt>
                <c:pt idx="6066">
                  <c:v>1</c:v>
                </c:pt>
                <c:pt idx="6067">
                  <c:v>10</c:v>
                </c:pt>
                <c:pt idx="6068">
                  <c:v>3</c:v>
                </c:pt>
                <c:pt idx="6069">
                  <c:v>2</c:v>
                </c:pt>
                <c:pt idx="6070">
                  <c:v>10</c:v>
                </c:pt>
                <c:pt idx="6071">
                  <c:v>2</c:v>
                </c:pt>
                <c:pt idx="6072">
                  <c:v>1</c:v>
                </c:pt>
                <c:pt idx="6073">
                  <c:v>1</c:v>
                </c:pt>
                <c:pt idx="6074">
                  <c:v>5</c:v>
                </c:pt>
                <c:pt idx="6075">
                  <c:v>3</c:v>
                </c:pt>
                <c:pt idx="6076">
                  <c:v>7</c:v>
                </c:pt>
                <c:pt idx="6077">
                  <c:v>2</c:v>
                </c:pt>
                <c:pt idx="6078">
                  <c:v>4</c:v>
                </c:pt>
                <c:pt idx="6079">
                  <c:v>4</c:v>
                </c:pt>
                <c:pt idx="6080">
                  <c:v>11</c:v>
                </c:pt>
                <c:pt idx="6081">
                  <c:v>1</c:v>
                </c:pt>
                <c:pt idx="6082">
                  <c:v>2</c:v>
                </c:pt>
                <c:pt idx="6083">
                  <c:v>3</c:v>
                </c:pt>
                <c:pt idx="6084">
                  <c:v>7</c:v>
                </c:pt>
                <c:pt idx="6085">
                  <c:v>3</c:v>
                </c:pt>
                <c:pt idx="6086">
                  <c:v>1</c:v>
                </c:pt>
                <c:pt idx="6087">
                  <c:v>5</c:v>
                </c:pt>
                <c:pt idx="6088">
                  <c:v>2</c:v>
                </c:pt>
                <c:pt idx="6089">
                  <c:v>1</c:v>
                </c:pt>
                <c:pt idx="6090">
                  <c:v>2</c:v>
                </c:pt>
                <c:pt idx="6091">
                  <c:v>5</c:v>
                </c:pt>
                <c:pt idx="6092">
                  <c:v>2</c:v>
                </c:pt>
                <c:pt idx="6093">
                  <c:v>3</c:v>
                </c:pt>
                <c:pt idx="6094">
                  <c:v>8</c:v>
                </c:pt>
                <c:pt idx="6095">
                  <c:v>14</c:v>
                </c:pt>
                <c:pt idx="6096">
                  <c:v>2</c:v>
                </c:pt>
                <c:pt idx="6097">
                  <c:v>4</c:v>
                </c:pt>
                <c:pt idx="6098">
                  <c:v>5</c:v>
                </c:pt>
                <c:pt idx="6099">
                  <c:v>7</c:v>
                </c:pt>
                <c:pt idx="6100">
                  <c:v>1</c:v>
                </c:pt>
                <c:pt idx="6101">
                  <c:v>1</c:v>
                </c:pt>
                <c:pt idx="6102">
                  <c:v>6</c:v>
                </c:pt>
                <c:pt idx="6103">
                  <c:v>2</c:v>
                </c:pt>
                <c:pt idx="6104">
                  <c:v>13</c:v>
                </c:pt>
                <c:pt idx="6105">
                  <c:v>2</c:v>
                </c:pt>
                <c:pt idx="6106">
                  <c:v>2</c:v>
                </c:pt>
                <c:pt idx="6107">
                  <c:v>2</c:v>
                </c:pt>
                <c:pt idx="6108">
                  <c:v>2</c:v>
                </c:pt>
                <c:pt idx="6109">
                  <c:v>2</c:v>
                </c:pt>
                <c:pt idx="6110">
                  <c:v>4</c:v>
                </c:pt>
                <c:pt idx="6111">
                  <c:v>6</c:v>
                </c:pt>
                <c:pt idx="6112">
                  <c:v>15</c:v>
                </c:pt>
                <c:pt idx="6113">
                  <c:v>3</c:v>
                </c:pt>
                <c:pt idx="6114">
                  <c:v>5</c:v>
                </c:pt>
                <c:pt idx="6115">
                  <c:v>4</c:v>
                </c:pt>
                <c:pt idx="6116">
                  <c:v>2</c:v>
                </c:pt>
                <c:pt idx="6117">
                  <c:v>1</c:v>
                </c:pt>
                <c:pt idx="6118">
                  <c:v>6</c:v>
                </c:pt>
                <c:pt idx="6119">
                  <c:v>7</c:v>
                </c:pt>
                <c:pt idx="6120">
                  <c:v>7</c:v>
                </c:pt>
                <c:pt idx="6121">
                  <c:v>1</c:v>
                </c:pt>
                <c:pt idx="6122">
                  <c:v>1</c:v>
                </c:pt>
                <c:pt idx="6123">
                  <c:v>3</c:v>
                </c:pt>
                <c:pt idx="6124">
                  <c:v>1</c:v>
                </c:pt>
                <c:pt idx="6125">
                  <c:v>6</c:v>
                </c:pt>
                <c:pt idx="6126">
                  <c:v>6</c:v>
                </c:pt>
                <c:pt idx="6127">
                  <c:v>4</c:v>
                </c:pt>
                <c:pt idx="6128">
                  <c:v>7</c:v>
                </c:pt>
                <c:pt idx="6129">
                  <c:v>1</c:v>
                </c:pt>
                <c:pt idx="6130">
                  <c:v>2</c:v>
                </c:pt>
                <c:pt idx="6131">
                  <c:v>2</c:v>
                </c:pt>
                <c:pt idx="6132">
                  <c:v>5</c:v>
                </c:pt>
                <c:pt idx="6133">
                  <c:v>2</c:v>
                </c:pt>
                <c:pt idx="6134">
                  <c:v>4</c:v>
                </c:pt>
                <c:pt idx="6135">
                  <c:v>5</c:v>
                </c:pt>
                <c:pt idx="6136">
                  <c:v>2</c:v>
                </c:pt>
                <c:pt idx="6137">
                  <c:v>5</c:v>
                </c:pt>
                <c:pt idx="6138">
                  <c:v>3</c:v>
                </c:pt>
                <c:pt idx="6139">
                  <c:v>4</c:v>
                </c:pt>
                <c:pt idx="6140">
                  <c:v>3</c:v>
                </c:pt>
                <c:pt idx="6141">
                  <c:v>4</c:v>
                </c:pt>
                <c:pt idx="6142">
                  <c:v>2</c:v>
                </c:pt>
                <c:pt idx="6143">
                  <c:v>12</c:v>
                </c:pt>
                <c:pt idx="6144">
                  <c:v>18</c:v>
                </c:pt>
                <c:pt idx="6145">
                  <c:v>2</c:v>
                </c:pt>
                <c:pt idx="6146">
                  <c:v>3</c:v>
                </c:pt>
                <c:pt idx="6147">
                  <c:v>5</c:v>
                </c:pt>
                <c:pt idx="6148">
                  <c:v>4</c:v>
                </c:pt>
                <c:pt idx="6149">
                  <c:v>2</c:v>
                </c:pt>
                <c:pt idx="6150">
                  <c:v>1</c:v>
                </c:pt>
                <c:pt idx="6151">
                  <c:v>1</c:v>
                </c:pt>
                <c:pt idx="6152">
                  <c:v>3</c:v>
                </c:pt>
                <c:pt idx="6153">
                  <c:v>3</c:v>
                </c:pt>
                <c:pt idx="6154">
                  <c:v>5</c:v>
                </c:pt>
                <c:pt idx="6155">
                  <c:v>2</c:v>
                </c:pt>
                <c:pt idx="6156">
                  <c:v>3</c:v>
                </c:pt>
                <c:pt idx="6157">
                  <c:v>5</c:v>
                </c:pt>
                <c:pt idx="6158">
                  <c:v>3</c:v>
                </c:pt>
                <c:pt idx="6159">
                  <c:v>2</c:v>
                </c:pt>
                <c:pt idx="6160">
                  <c:v>4</c:v>
                </c:pt>
                <c:pt idx="6161">
                  <c:v>3</c:v>
                </c:pt>
                <c:pt idx="6162">
                  <c:v>4</c:v>
                </c:pt>
                <c:pt idx="6163">
                  <c:v>16</c:v>
                </c:pt>
                <c:pt idx="6164">
                  <c:v>1</c:v>
                </c:pt>
                <c:pt idx="6165">
                  <c:v>2</c:v>
                </c:pt>
                <c:pt idx="6166">
                  <c:v>7</c:v>
                </c:pt>
                <c:pt idx="6167">
                  <c:v>1</c:v>
                </c:pt>
                <c:pt idx="6168">
                  <c:v>4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9</c:v>
                </c:pt>
                <c:pt idx="6173">
                  <c:v>4</c:v>
                </c:pt>
                <c:pt idx="6174">
                  <c:v>5</c:v>
                </c:pt>
                <c:pt idx="6175">
                  <c:v>1</c:v>
                </c:pt>
                <c:pt idx="6176">
                  <c:v>2</c:v>
                </c:pt>
                <c:pt idx="6177">
                  <c:v>16</c:v>
                </c:pt>
                <c:pt idx="6178">
                  <c:v>13</c:v>
                </c:pt>
                <c:pt idx="6179">
                  <c:v>2</c:v>
                </c:pt>
                <c:pt idx="6180">
                  <c:v>4</c:v>
                </c:pt>
                <c:pt idx="6181">
                  <c:v>4</c:v>
                </c:pt>
                <c:pt idx="6182">
                  <c:v>7</c:v>
                </c:pt>
                <c:pt idx="6183">
                  <c:v>2</c:v>
                </c:pt>
                <c:pt idx="6184">
                  <c:v>2</c:v>
                </c:pt>
                <c:pt idx="6185">
                  <c:v>2</c:v>
                </c:pt>
                <c:pt idx="6186">
                  <c:v>1</c:v>
                </c:pt>
                <c:pt idx="6187">
                  <c:v>7</c:v>
                </c:pt>
                <c:pt idx="6188">
                  <c:v>1</c:v>
                </c:pt>
                <c:pt idx="6189">
                  <c:v>1</c:v>
                </c:pt>
                <c:pt idx="6190">
                  <c:v>2</c:v>
                </c:pt>
                <c:pt idx="6191">
                  <c:v>2</c:v>
                </c:pt>
                <c:pt idx="6192">
                  <c:v>1</c:v>
                </c:pt>
                <c:pt idx="6193">
                  <c:v>2</c:v>
                </c:pt>
                <c:pt idx="6194">
                  <c:v>4</c:v>
                </c:pt>
                <c:pt idx="6195">
                  <c:v>4</c:v>
                </c:pt>
                <c:pt idx="6196">
                  <c:v>14</c:v>
                </c:pt>
                <c:pt idx="6197">
                  <c:v>3</c:v>
                </c:pt>
                <c:pt idx="6198">
                  <c:v>1</c:v>
                </c:pt>
                <c:pt idx="6199">
                  <c:v>2</c:v>
                </c:pt>
                <c:pt idx="6200">
                  <c:v>8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3</c:v>
                </c:pt>
                <c:pt idx="6205">
                  <c:v>1</c:v>
                </c:pt>
                <c:pt idx="6206">
                  <c:v>8</c:v>
                </c:pt>
                <c:pt idx="6207">
                  <c:v>2</c:v>
                </c:pt>
                <c:pt idx="6208">
                  <c:v>3</c:v>
                </c:pt>
                <c:pt idx="6209">
                  <c:v>3</c:v>
                </c:pt>
                <c:pt idx="6210">
                  <c:v>2</c:v>
                </c:pt>
                <c:pt idx="6211">
                  <c:v>2</c:v>
                </c:pt>
                <c:pt idx="6212">
                  <c:v>3</c:v>
                </c:pt>
                <c:pt idx="6213">
                  <c:v>16</c:v>
                </c:pt>
                <c:pt idx="6214">
                  <c:v>8</c:v>
                </c:pt>
                <c:pt idx="6215">
                  <c:v>3</c:v>
                </c:pt>
                <c:pt idx="6216">
                  <c:v>1</c:v>
                </c:pt>
                <c:pt idx="6217">
                  <c:v>3</c:v>
                </c:pt>
                <c:pt idx="6218">
                  <c:v>2</c:v>
                </c:pt>
                <c:pt idx="6219">
                  <c:v>1</c:v>
                </c:pt>
                <c:pt idx="6220">
                  <c:v>2</c:v>
                </c:pt>
                <c:pt idx="6221">
                  <c:v>1</c:v>
                </c:pt>
                <c:pt idx="6222">
                  <c:v>1</c:v>
                </c:pt>
                <c:pt idx="6223">
                  <c:v>5</c:v>
                </c:pt>
                <c:pt idx="6224">
                  <c:v>8</c:v>
                </c:pt>
                <c:pt idx="6225">
                  <c:v>4</c:v>
                </c:pt>
                <c:pt idx="6226">
                  <c:v>2</c:v>
                </c:pt>
                <c:pt idx="6227">
                  <c:v>2</c:v>
                </c:pt>
                <c:pt idx="6228">
                  <c:v>3</c:v>
                </c:pt>
                <c:pt idx="6229">
                  <c:v>4</c:v>
                </c:pt>
                <c:pt idx="6230">
                  <c:v>2</c:v>
                </c:pt>
                <c:pt idx="6231">
                  <c:v>4</c:v>
                </c:pt>
                <c:pt idx="6232">
                  <c:v>17</c:v>
                </c:pt>
                <c:pt idx="6233">
                  <c:v>1</c:v>
                </c:pt>
                <c:pt idx="6234">
                  <c:v>4</c:v>
                </c:pt>
                <c:pt idx="6235">
                  <c:v>1</c:v>
                </c:pt>
                <c:pt idx="6236">
                  <c:v>2</c:v>
                </c:pt>
                <c:pt idx="6237">
                  <c:v>6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10</c:v>
                </c:pt>
                <c:pt idx="6243">
                  <c:v>1</c:v>
                </c:pt>
                <c:pt idx="6244">
                  <c:v>4</c:v>
                </c:pt>
                <c:pt idx="6245">
                  <c:v>3</c:v>
                </c:pt>
                <c:pt idx="6246">
                  <c:v>5</c:v>
                </c:pt>
                <c:pt idx="6247">
                  <c:v>3</c:v>
                </c:pt>
                <c:pt idx="6248">
                  <c:v>1</c:v>
                </c:pt>
                <c:pt idx="6249">
                  <c:v>8</c:v>
                </c:pt>
                <c:pt idx="6250">
                  <c:v>2</c:v>
                </c:pt>
                <c:pt idx="6251">
                  <c:v>5</c:v>
                </c:pt>
                <c:pt idx="6252">
                  <c:v>18</c:v>
                </c:pt>
                <c:pt idx="6253">
                  <c:v>5</c:v>
                </c:pt>
                <c:pt idx="6254">
                  <c:v>1</c:v>
                </c:pt>
                <c:pt idx="6255">
                  <c:v>2</c:v>
                </c:pt>
                <c:pt idx="6256">
                  <c:v>1</c:v>
                </c:pt>
                <c:pt idx="6257">
                  <c:v>2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5</c:v>
                </c:pt>
                <c:pt idx="6262">
                  <c:v>3</c:v>
                </c:pt>
                <c:pt idx="6263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4</c:v>
                </c:pt>
                <c:pt idx="6267">
                  <c:v>1</c:v>
                </c:pt>
                <c:pt idx="6268">
                  <c:v>1</c:v>
                </c:pt>
                <c:pt idx="6269">
                  <c:v>5</c:v>
                </c:pt>
                <c:pt idx="6270">
                  <c:v>10</c:v>
                </c:pt>
                <c:pt idx="6271">
                  <c:v>11</c:v>
                </c:pt>
                <c:pt idx="6272">
                  <c:v>3</c:v>
                </c:pt>
                <c:pt idx="6273">
                  <c:v>5</c:v>
                </c:pt>
                <c:pt idx="6274">
                  <c:v>2</c:v>
                </c:pt>
                <c:pt idx="6275">
                  <c:v>3</c:v>
                </c:pt>
                <c:pt idx="6276">
                  <c:v>1</c:v>
                </c:pt>
                <c:pt idx="6277">
                  <c:v>2</c:v>
                </c:pt>
                <c:pt idx="6278">
                  <c:v>5</c:v>
                </c:pt>
                <c:pt idx="6279">
                  <c:v>6</c:v>
                </c:pt>
                <c:pt idx="6280">
                  <c:v>1</c:v>
                </c:pt>
                <c:pt idx="6281">
                  <c:v>2</c:v>
                </c:pt>
                <c:pt idx="6282">
                  <c:v>1</c:v>
                </c:pt>
                <c:pt idx="6283">
                  <c:v>1</c:v>
                </c:pt>
                <c:pt idx="6284">
                  <c:v>2</c:v>
                </c:pt>
                <c:pt idx="6285">
                  <c:v>1</c:v>
                </c:pt>
                <c:pt idx="6286">
                  <c:v>2</c:v>
                </c:pt>
                <c:pt idx="6287">
                  <c:v>19</c:v>
                </c:pt>
                <c:pt idx="6288">
                  <c:v>2</c:v>
                </c:pt>
                <c:pt idx="6289">
                  <c:v>3</c:v>
                </c:pt>
                <c:pt idx="6290">
                  <c:v>1</c:v>
                </c:pt>
                <c:pt idx="6291">
                  <c:v>3</c:v>
                </c:pt>
                <c:pt idx="6292">
                  <c:v>2</c:v>
                </c:pt>
                <c:pt idx="6293">
                  <c:v>3</c:v>
                </c:pt>
                <c:pt idx="6294">
                  <c:v>2</c:v>
                </c:pt>
                <c:pt idx="6295">
                  <c:v>3</c:v>
                </c:pt>
                <c:pt idx="6296">
                  <c:v>5</c:v>
                </c:pt>
                <c:pt idx="6297">
                  <c:v>1</c:v>
                </c:pt>
                <c:pt idx="6298">
                  <c:v>3</c:v>
                </c:pt>
                <c:pt idx="6299">
                  <c:v>5</c:v>
                </c:pt>
                <c:pt idx="6300">
                  <c:v>4</c:v>
                </c:pt>
                <c:pt idx="6301">
                  <c:v>3</c:v>
                </c:pt>
                <c:pt idx="6302">
                  <c:v>2</c:v>
                </c:pt>
                <c:pt idx="6303">
                  <c:v>2</c:v>
                </c:pt>
                <c:pt idx="6304">
                  <c:v>11</c:v>
                </c:pt>
                <c:pt idx="6305">
                  <c:v>6</c:v>
                </c:pt>
                <c:pt idx="6306">
                  <c:v>2</c:v>
                </c:pt>
                <c:pt idx="6307">
                  <c:v>2</c:v>
                </c:pt>
                <c:pt idx="6308">
                  <c:v>3</c:v>
                </c:pt>
                <c:pt idx="6309">
                  <c:v>3</c:v>
                </c:pt>
                <c:pt idx="6310">
                  <c:v>3</c:v>
                </c:pt>
                <c:pt idx="6311">
                  <c:v>1</c:v>
                </c:pt>
                <c:pt idx="6312">
                  <c:v>1</c:v>
                </c:pt>
                <c:pt idx="6313">
                  <c:v>5</c:v>
                </c:pt>
                <c:pt idx="6314">
                  <c:v>1</c:v>
                </c:pt>
                <c:pt idx="6315">
                  <c:v>2</c:v>
                </c:pt>
                <c:pt idx="6316">
                  <c:v>3</c:v>
                </c:pt>
                <c:pt idx="6317">
                  <c:v>4</c:v>
                </c:pt>
                <c:pt idx="6318">
                  <c:v>3</c:v>
                </c:pt>
                <c:pt idx="6319">
                  <c:v>1</c:v>
                </c:pt>
                <c:pt idx="6320">
                  <c:v>3</c:v>
                </c:pt>
                <c:pt idx="6321">
                  <c:v>16</c:v>
                </c:pt>
                <c:pt idx="6322">
                  <c:v>9</c:v>
                </c:pt>
                <c:pt idx="6323">
                  <c:v>1</c:v>
                </c:pt>
                <c:pt idx="6324">
                  <c:v>1</c:v>
                </c:pt>
                <c:pt idx="6325">
                  <c:v>3</c:v>
                </c:pt>
                <c:pt idx="6326">
                  <c:v>2</c:v>
                </c:pt>
                <c:pt idx="6327">
                  <c:v>1</c:v>
                </c:pt>
                <c:pt idx="6328">
                  <c:v>1</c:v>
                </c:pt>
                <c:pt idx="6329">
                  <c:v>2</c:v>
                </c:pt>
                <c:pt idx="6330">
                  <c:v>1</c:v>
                </c:pt>
                <c:pt idx="6331">
                  <c:v>6</c:v>
                </c:pt>
                <c:pt idx="6332">
                  <c:v>10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2</c:v>
                </c:pt>
                <c:pt idx="6338">
                  <c:v>1</c:v>
                </c:pt>
                <c:pt idx="6339">
                  <c:v>4</c:v>
                </c:pt>
                <c:pt idx="6340">
                  <c:v>30</c:v>
                </c:pt>
                <c:pt idx="6341">
                  <c:v>2</c:v>
                </c:pt>
                <c:pt idx="6342">
                  <c:v>1</c:v>
                </c:pt>
                <c:pt idx="6343">
                  <c:v>5</c:v>
                </c:pt>
                <c:pt idx="6344">
                  <c:v>2</c:v>
                </c:pt>
                <c:pt idx="6345">
                  <c:v>1</c:v>
                </c:pt>
                <c:pt idx="6346">
                  <c:v>2</c:v>
                </c:pt>
                <c:pt idx="6347">
                  <c:v>2</c:v>
                </c:pt>
                <c:pt idx="6348">
                  <c:v>14</c:v>
                </c:pt>
                <c:pt idx="6349">
                  <c:v>1</c:v>
                </c:pt>
                <c:pt idx="6350">
                  <c:v>3</c:v>
                </c:pt>
                <c:pt idx="6351">
                  <c:v>3</c:v>
                </c:pt>
                <c:pt idx="6352">
                  <c:v>4</c:v>
                </c:pt>
                <c:pt idx="6353">
                  <c:v>1</c:v>
                </c:pt>
                <c:pt idx="6354">
                  <c:v>1</c:v>
                </c:pt>
                <c:pt idx="6355">
                  <c:v>5</c:v>
                </c:pt>
                <c:pt idx="6356">
                  <c:v>1</c:v>
                </c:pt>
                <c:pt idx="6357">
                  <c:v>15</c:v>
                </c:pt>
                <c:pt idx="6358">
                  <c:v>11</c:v>
                </c:pt>
                <c:pt idx="6359">
                  <c:v>1</c:v>
                </c:pt>
                <c:pt idx="6360">
                  <c:v>1</c:v>
                </c:pt>
                <c:pt idx="6361">
                  <c:v>3</c:v>
                </c:pt>
                <c:pt idx="6362">
                  <c:v>5</c:v>
                </c:pt>
                <c:pt idx="6363">
                  <c:v>4</c:v>
                </c:pt>
                <c:pt idx="6364">
                  <c:v>4</c:v>
                </c:pt>
                <c:pt idx="6365">
                  <c:v>1</c:v>
                </c:pt>
                <c:pt idx="6366">
                  <c:v>4</c:v>
                </c:pt>
                <c:pt idx="6367">
                  <c:v>8</c:v>
                </c:pt>
                <c:pt idx="6368">
                  <c:v>2</c:v>
                </c:pt>
                <c:pt idx="6369">
                  <c:v>6</c:v>
                </c:pt>
                <c:pt idx="6370">
                  <c:v>3</c:v>
                </c:pt>
                <c:pt idx="6371">
                  <c:v>6</c:v>
                </c:pt>
                <c:pt idx="6372">
                  <c:v>1</c:v>
                </c:pt>
                <c:pt idx="6373">
                  <c:v>1</c:v>
                </c:pt>
                <c:pt idx="6374">
                  <c:v>2</c:v>
                </c:pt>
                <c:pt idx="6375">
                  <c:v>8</c:v>
                </c:pt>
                <c:pt idx="6376">
                  <c:v>7</c:v>
                </c:pt>
                <c:pt idx="6377">
                  <c:v>1</c:v>
                </c:pt>
                <c:pt idx="6378">
                  <c:v>1</c:v>
                </c:pt>
                <c:pt idx="6379">
                  <c:v>2</c:v>
                </c:pt>
                <c:pt idx="6380">
                  <c:v>2</c:v>
                </c:pt>
                <c:pt idx="6381">
                  <c:v>3</c:v>
                </c:pt>
                <c:pt idx="6382">
                  <c:v>1</c:v>
                </c:pt>
                <c:pt idx="6383">
                  <c:v>2</c:v>
                </c:pt>
                <c:pt idx="6384">
                  <c:v>2</c:v>
                </c:pt>
                <c:pt idx="6385">
                  <c:v>3</c:v>
                </c:pt>
                <c:pt idx="6386">
                  <c:v>6</c:v>
                </c:pt>
                <c:pt idx="6387">
                  <c:v>2</c:v>
                </c:pt>
                <c:pt idx="6388">
                  <c:v>7</c:v>
                </c:pt>
                <c:pt idx="6389">
                  <c:v>3</c:v>
                </c:pt>
                <c:pt idx="6390">
                  <c:v>3</c:v>
                </c:pt>
                <c:pt idx="6391">
                  <c:v>3</c:v>
                </c:pt>
                <c:pt idx="6392">
                  <c:v>2</c:v>
                </c:pt>
                <c:pt idx="6393">
                  <c:v>18</c:v>
                </c:pt>
                <c:pt idx="6394">
                  <c:v>3</c:v>
                </c:pt>
                <c:pt idx="6395">
                  <c:v>2</c:v>
                </c:pt>
                <c:pt idx="6396">
                  <c:v>1</c:v>
                </c:pt>
                <c:pt idx="6397">
                  <c:v>1</c:v>
                </c:pt>
                <c:pt idx="6398">
                  <c:v>4</c:v>
                </c:pt>
                <c:pt idx="6399">
                  <c:v>2</c:v>
                </c:pt>
                <c:pt idx="6400">
                  <c:v>3</c:v>
                </c:pt>
                <c:pt idx="6401">
                  <c:v>7</c:v>
                </c:pt>
                <c:pt idx="6402">
                  <c:v>1</c:v>
                </c:pt>
                <c:pt idx="6403">
                  <c:v>5</c:v>
                </c:pt>
                <c:pt idx="6404">
                  <c:v>3</c:v>
                </c:pt>
                <c:pt idx="6405">
                  <c:v>2</c:v>
                </c:pt>
                <c:pt idx="6406">
                  <c:v>2</c:v>
                </c:pt>
                <c:pt idx="6407">
                  <c:v>2</c:v>
                </c:pt>
                <c:pt idx="6408">
                  <c:v>1</c:v>
                </c:pt>
                <c:pt idx="6409">
                  <c:v>3</c:v>
                </c:pt>
                <c:pt idx="6410">
                  <c:v>6</c:v>
                </c:pt>
                <c:pt idx="6411">
                  <c:v>23</c:v>
                </c:pt>
                <c:pt idx="6412">
                  <c:v>1</c:v>
                </c:pt>
                <c:pt idx="6413">
                  <c:v>4</c:v>
                </c:pt>
                <c:pt idx="6414">
                  <c:v>2</c:v>
                </c:pt>
                <c:pt idx="6415">
                  <c:v>1</c:v>
                </c:pt>
                <c:pt idx="6416">
                  <c:v>3</c:v>
                </c:pt>
                <c:pt idx="6417">
                  <c:v>1</c:v>
                </c:pt>
                <c:pt idx="6418">
                  <c:v>2</c:v>
                </c:pt>
                <c:pt idx="6419">
                  <c:v>4</c:v>
                </c:pt>
                <c:pt idx="6420">
                  <c:v>6</c:v>
                </c:pt>
                <c:pt idx="6421">
                  <c:v>4</c:v>
                </c:pt>
                <c:pt idx="6422">
                  <c:v>6</c:v>
                </c:pt>
                <c:pt idx="6423">
                  <c:v>3</c:v>
                </c:pt>
                <c:pt idx="6424">
                  <c:v>4</c:v>
                </c:pt>
                <c:pt idx="6425">
                  <c:v>2</c:v>
                </c:pt>
                <c:pt idx="6426">
                  <c:v>3</c:v>
                </c:pt>
                <c:pt idx="6427">
                  <c:v>15</c:v>
                </c:pt>
                <c:pt idx="6428">
                  <c:v>1</c:v>
                </c:pt>
                <c:pt idx="6429">
                  <c:v>2</c:v>
                </c:pt>
                <c:pt idx="6430">
                  <c:v>4</c:v>
                </c:pt>
                <c:pt idx="6431">
                  <c:v>5</c:v>
                </c:pt>
                <c:pt idx="6432">
                  <c:v>1</c:v>
                </c:pt>
                <c:pt idx="6433">
                  <c:v>2</c:v>
                </c:pt>
                <c:pt idx="6434">
                  <c:v>2</c:v>
                </c:pt>
                <c:pt idx="6435">
                  <c:v>6</c:v>
                </c:pt>
                <c:pt idx="6436">
                  <c:v>2</c:v>
                </c:pt>
                <c:pt idx="6437">
                  <c:v>5</c:v>
                </c:pt>
                <c:pt idx="6438">
                  <c:v>1</c:v>
                </c:pt>
                <c:pt idx="6439">
                  <c:v>2</c:v>
                </c:pt>
                <c:pt idx="6440">
                  <c:v>4</c:v>
                </c:pt>
                <c:pt idx="6441">
                  <c:v>2</c:v>
                </c:pt>
                <c:pt idx="6442">
                  <c:v>2</c:v>
                </c:pt>
                <c:pt idx="6443">
                  <c:v>22</c:v>
                </c:pt>
                <c:pt idx="6444">
                  <c:v>2</c:v>
                </c:pt>
                <c:pt idx="6445">
                  <c:v>1</c:v>
                </c:pt>
                <c:pt idx="6446">
                  <c:v>3</c:v>
                </c:pt>
                <c:pt idx="6447">
                  <c:v>1</c:v>
                </c:pt>
                <c:pt idx="6448">
                  <c:v>2</c:v>
                </c:pt>
                <c:pt idx="6449">
                  <c:v>1</c:v>
                </c:pt>
                <c:pt idx="6450">
                  <c:v>1</c:v>
                </c:pt>
                <c:pt idx="6451">
                  <c:v>2</c:v>
                </c:pt>
                <c:pt idx="6452">
                  <c:v>9</c:v>
                </c:pt>
                <c:pt idx="6453">
                  <c:v>2</c:v>
                </c:pt>
                <c:pt idx="6454">
                  <c:v>4</c:v>
                </c:pt>
                <c:pt idx="6455">
                  <c:v>1</c:v>
                </c:pt>
                <c:pt idx="6456">
                  <c:v>4</c:v>
                </c:pt>
                <c:pt idx="6457">
                  <c:v>2</c:v>
                </c:pt>
                <c:pt idx="6458">
                  <c:v>1</c:v>
                </c:pt>
                <c:pt idx="6459">
                  <c:v>2</c:v>
                </c:pt>
                <c:pt idx="6460">
                  <c:v>1</c:v>
                </c:pt>
                <c:pt idx="6461">
                  <c:v>4</c:v>
                </c:pt>
                <c:pt idx="6462">
                  <c:v>14</c:v>
                </c:pt>
                <c:pt idx="6463">
                  <c:v>6</c:v>
                </c:pt>
                <c:pt idx="6464">
                  <c:v>4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2</c:v>
                </c:pt>
                <c:pt idx="6469">
                  <c:v>1</c:v>
                </c:pt>
                <c:pt idx="6470">
                  <c:v>1</c:v>
                </c:pt>
                <c:pt idx="6471">
                  <c:v>7</c:v>
                </c:pt>
                <c:pt idx="6472">
                  <c:v>4</c:v>
                </c:pt>
                <c:pt idx="6473">
                  <c:v>1</c:v>
                </c:pt>
                <c:pt idx="6474">
                  <c:v>6</c:v>
                </c:pt>
                <c:pt idx="6475">
                  <c:v>2</c:v>
                </c:pt>
                <c:pt idx="6476">
                  <c:v>3</c:v>
                </c:pt>
                <c:pt idx="6477">
                  <c:v>1</c:v>
                </c:pt>
                <c:pt idx="6478">
                  <c:v>1</c:v>
                </c:pt>
                <c:pt idx="6479">
                  <c:v>2</c:v>
                </c:pt>
                <c:pt idx="6480">
                  <c:v>1</c:v>
                </c:pt>
                <c:pt idx="6481">
                  <c:v>2</c:v>
                </c:pt>
                <c:pt idx="6482">
                  <c:v>16</c:v>
                </c:pt>
                <c:pt idx="6483">
                  <c:v>2</c:v>
                </c:pt>
                <c:pt idx="6484">
                  <c:v>1</c:v>
                </c:pt>
                <c:pt idx="6485">
                  <c:v>1</c:v>
                </c:pt>
                <c:pt idx="6486">
                  <c:v>2</c:v>
                </c:pt>
                <c:pt idx="6487">
                  <c:v>2</c:v>
                </c:pt>
                <c:pt idx="6488">
                  <c:v>1</c:v>
                </c:pt>
                <c:pt idx="6489">
                  <c:v>1</c:v>
                </c:pt>
                <c:pt idx="6490">
                  <c:v>11</c:v>
                </c:pt>
                <c:pt idx="6491">
                  <c:v>2</c:v>
                </c:pt>
                <c:pt idx="6492">
                  <c:v>9</c:v>
                </c:pt>
                <c:pt idx="6493">
                  <c:v>1</c:v>
                </c:pt>
                <c:pt idx="6494">
                  <c:v>4</c:v>
                </c:pt>
                <c:pt idx="6495">
                  <c:v>3</c:v>
                </c:pt>
                <c:pt idx="6496">
                  <c:v>5</c:v>
                </c:pt>
                <c:pt idx="6497">
                  <c:v>3</c:v>
                </c:pt>
                <c:pt idx="6498">
                  <c:v>3</c:v>
                </c:pt>
                <c:pt idx="6499">
                  <c:v>5</c:v>
                </c:pt>
                <c:pt idx="6500">
                  <c:v>8</c:v>
                </c:pt>
                <c:pt idx="6501">
                  <c:v>2</c:v>
                </c:pt>
                <c:pt idx="6502">
                  <c:v>1</c:v>
                </c:pt>
                <c:pt idx="6503">
                  <c:v>1</c:v>
                </c:pt>
                <c:pt idx="6504">
                  <c:v>3</c:v>
                </c:pt>
                <c:pt idx="6505">
                  <c:v>3</c:v>
                </c:pt>
                <c:pt idx="6506">
                  <c:v>2</c:v>
                </c:pt>
                <c:pt idx="6507">
                  <c:v>1</c:v>
                </c:pt>
                <c:pt idx="6508">
                  <c:v>10</c:v>
                </c:pt>
                <c:pt idx="6509">
                  <c:v>2</c:v>
                </c:pt>
                <c:pt idx="6510">
                  <c:v>1</c:v>
                </c:pt>
                <c:pt idx="6511">
                  <c:v>1</c:v>
                </c:pt>
                <c:pt idx="6512">
                  <c:v>2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8</c:v>
                </c:pt>
                <c:pt idx="6518">
                  <c:v>19</c:v>
                </c:pt>
                <c:pt idx="6519">
                  <c:v>1</c:v>
                </c:pt>
                <c:pt idx="6520">
                  <c:v>3</c:v>
                </c:pt>
                <c:pt idx="6521">
                  <c:v>2</c:v>
                </c:pt>
                <c:pt idx="6522">
                  <c:v>1</c:v>
                </c:pt>
                <c:pt idx="6523">
                  <c:v>1</c:v>
                </c:pt>
                <c:pt idx="6524">
                  <c:v>3</c:v>
                </c:pt>
                <c:pt idx="6525">
                  <c:v>1</c:v>
                </c:pt>
                <c:pt idx="6526">
                  <c:v>7</c:v>
                </c:pt>
                <c:pt idx="6527">
                  <c:v>2</c:v>
                </c:pt>
                <c:pt idx="6528">
                  <c:v>2</c:v>
                </c:pt>
                <c:pt idx="6529">
                  <c:v>5</c:v>
                </c:pt>
                <c:pt idx="6530">
                  <c:v>2</c:v>
                </c:pt>
                <c:pt idx="6531">
                  <c:v>6</c:v>
                </c:pt>
                <c:pt idx="6532">
                  <c:v>4</c:v>
                </c:pt>
                <c:pt idx="6533">
                  <c:v>2</c:v>
                </c:pt>
                <c:pt idx="6534">
                  <c:v>3</c:v>
                </c:pt>
                <c:pt idx="6535">
                  <c:v>19</c:v>
                </c:pt>
                <c:pt idx="6536">
                  <c:v>6</c:v>
                </c:pt>
                <c:pt idx="6537">
                  <c:v>2</c:v>
                </c:pt>
                <c:pt idx="6538">
                  <c:v>6</c:v>
                </c:pt>
                <c:pt idx="6539">
                  <c:v>2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2</c:v>
                </c:pt>
                <c:pt idx="6545">
                  <c:v>7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49">
                  <c:v>1</c:v>
                </c:pt>
                <c:pt idx="6550">
                  <c:v>1</c:v>
                </c:pt>
                <c:pt idx="6551">
                  <c:v>2</c:v>
                </c:pt>
                <c:pt idx="6552">
                  <c:v>2</c:v>
                </c:pt>
                <c:pt idx="6553">
                  <c:v>2</c:v>
                </c:pt>
                <c:pt idx="6554">
                  <c:v>11</c:v>
                </c:pt>
                <c:pt idx="6555">
                  <c:v>1</c:v>
                </c:pt>
                <c:pt idx="6556">
                  <c:v>2</c:v>
                </c:pt>
                <c:pt idx="6557">
                  <c:v>2</c:v>
                </c:pt>
                <c:pt idx="6558">
                  <c:v>1</c:v>
                </c:pt>
                <c:pt idx="6559">
                  <c:v>4</c:v>
                </c:pt>
                <c:pt idx="6560">
                  <c:v>2</c:v>
                </c:pt>
                <c:pt idx="6561">
                  <c:v>1</c:v>
                </c:pt>
                <c:pt idx="6562">
                  <c:v>3</c:v>
                </c:pt>
                <c:pt idx="6563">
                  <c:v>1</c:v>
                </c:pt>
                <c:pt idx="6564">
                  <c:v>2</c:v>
                </c:pt>
                <c:pt idx="6565">
                  <c:v>1</c:v>
                </c:pt>
                <c:pt idx="6566">
                  <c:v>4</c:v>
                </c:pt>
                <c:pt idx="6567">
                  <c:v>7</c:v>
                </c:pt>
                <c:pt idx="6568">
                  <c:v>3</c:v>
                </c:pt>
                <c:pt idx="6569">
                  <c:v>1</c:v>
                </c:pt>
                <c:pt idx="6570">
                  <c:v>1</c:v>
                </c:pt>
                <c:pt idx="6571">
                  <c:v>3</c:v>
                </c:pt>
                <c:pt idx="6572">
                  <c:v>13</c:v>
                </c:pt>
                <c:pt idx="6573">
                  <c:v>11</c:v>
                </c:pt>
                <c:pt idx="6574">
                  <c:v>1</c:v>
                </c:pt>
                <c:pt idx="6575">
                  <c:v>3</c:v>
                </c:pt>
                <c:pt idx="6576">
                  <c:v>2</c:v>
                </c:pt>
                <c:pt idx="6577">
                  <c:v>4</c:v>
                </c:pt>
                <c:pt idx="6578">
                  <c:v>1</c:v>
                </c:pt>
                <c:pt idx="6579">
                  <c:v>3</c:v>
                </c:pt>
                <c:pt idx="6580">
                  <c:v>5</c:v>
                </c:pt>
                <c:pt idx="6581">
                  <c:v>18</c:v>
                </c:pt>
                <c:pt idx="6582">
                  <c:v>1</c:v>
                </c:pt>
                <c:pt idx="6583">
                  <c:v>1</c:v>
                </c:pt>
                <c:pt idx="6584">
                  <c:v>4</c:v>
                </c:pt>
                <c:pt idx="6585">
                  <c:v>1</c:v>
                </c:pt>
                <c:pt idx="6586">
                  <c:v>1</c:v>
                </c:pt>
                <c:pt idx="6587">
                  <c:v>1</c:v>
                </c:pt>
                <c:pt idx="6588">
                  <c:v>3</c:v>
                </c:pt>
                <c:pt idx="6589">
                  <c:v>1</c:v>
                </c:pt>
                <c:pt idx="6590">
                  <c:v>3</c:v>
                </c:pt>
                <c:pt idx="6591">
                  <c:v>6</c:v>
                </c:pt>
                <c:pt idx="6592">
                  <c:v>12</c:v>
                </c:pt>
                <c:pt idx="6593">
                  <c:v>2</c:v>
                </c:pt>
                <c:pt idx="6594">
                  <c:v>2</c:v>
                </c:pt>
                <c:pt idx="6595">
                  <c:v>4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3</c:v>
                </c:pt>
                <c:pt idx="6600">
                  <c:v>6</c:v>
                </c:pt>
                <c:pt idx="6601">
                  <c:v>7</c:v>
                </c:pt>
                <c:pt idx="6602">
                  <c:v>4</c:v>
                </c:pt>
                <c:pt idx="6603">
                  <c:v>1</c:v>
                </c:pt>
                <c:pt idx="6604">
                  <c:v>1</c:v>
                </c:pt>
                <c:pt idx="6605">
                  <c:v>2</c:v>
                </c:pt>
                <c:pt idx="6606">
                  <c:v>18</c:v>
                </c:pt>
                <c:pt idx="6607">
                  <c:v>1</c:v>
                </c:pt>
                <c:pt idx="6608">
                  <c:v>5</c:v>
                </c:pt>
                <c:pt idx="6609">
                  <c:v>1</c:v>
                </c:pt>
                <c:pt idx="6610">
                  <c:v>2</c:v>
                </c:pt>
                <c:pt idx="6611">
                  <c:v>3</c:v>
                </c:pt>
                <c:pt idx="6612">
                  <c:v>1</c:v>
                </c:pt>
                <c:pt idx="6613">
                  <c:v>5</c:v>
                </c:pt>
                <c:pt idx="6614">
                  <c:v>6</c:v>
                </c:pt>
                <c:pt idx="6615">
                  <c:v>7</c:v>
                </c:pt>
                <c:pt idx="6616">
                  <c:v>3</c:v>
                </c:pt>
                <c:pt idx="6617">
                  <c:v>2</c:v>
                </c:pt>
                <c:pt idx="6618">
                  <c:v>3</c:v>
                </c:pt>
                <c:pt idx="6619">
                  <c:v>1</c:v>
                </c:pt>
                <c:pt idx="6620">
                  <c:v>1</c:v>
                </c:pt>
                <c:pt idx="6621">
                  <c:v>2</c:v>
                </c:pt>
                <c:pt idx="6622">
                  <c:v>10</c:v>
                </c:pt>
                <c:pt idx="6623">
                  <c:v>20</c:v>
                </c:pt>
                <c:pt idx="6624">
                  <c:v>1</c:v>
                </c:pt>
                <c:pt idx="6625">
                  <c:v>1</c:v>
                </c:pt>
                <c:pt idx="6626">
                  <c:v>2</c:v>
                </c:pt>
                <c:pt idx="6627">
                  <c:v>2</c:v>
                </c:pt>
                <c:pt idx="6628">
                  <c:v>3</c:v>
                </c:pt>
                <c:pt idx="6629">
                  <c:v>4</c:v>
                </c:pt>
                <c:pt idx="6630">
                  <c:v>1</c:v>
                </c:pt>
                <c:pt idx="6631">
                  <c:v>1</c:v>
                </c:pt>
                <c:pt idx="6632">
                  <c:v>4</c:v>
                </c:pt>
                <c:pt idx="6633">
                  <c:v>5</c:v>
                </c:pt>
                <c:pt idx="6634">
                  <c:v>5</c:v>
                </c:pt>
                <c:pt idx="6635">
                  <c:v>3</c:v>
                </c:pt>
                <c:pt idx="6636">
                  <c:v>1</c:v>
                </c:pt>
                <c:pt idx="6637">
                  <c:v>1</c:v>
                </c:pt>
                <c:pt idx="6638">
                  <c:v>2</c:v>
                </c:pt>
                <c:pt idx="6639">
                  <c:v>9</c:v>
                </c:pt>
                <c:pt idx="6640">
                  <c:v>2</c:v>
                </c:pt>
                <c:pt idx="6641">
                  <c:v>2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2</c:v>
                </c:pt>
                <c:pt idx="6646">
                  <c:v>3</c:v>
                </c:pt>
                <c:pt idx="6647">
                  <c:v>4</c:v>
                </c:pt>
                <c:pt idx="6648">
                  <c:v>9</c:v>
                </c:pt>
                <c:pt idx="6649">
                  <c:v>1</c:v>
                </c:pt>
                <c:pt idx="6650">
                  <c:v>4</c:v>
                </c:pt>
                <c:pt idx="6651">
                  <c:v>4</c:v>
                </c:pt>
                <c:pt idx="6652">
                  <c:v>2</c:v>
                </c:pt>
                <c:pt idx="6653">
                  <c:v>3</c:v>
                </c:pt>
                <c:pt idx="6654">
                  <c:v>1</c:v>
                </c:pt>
                <c:pt idx="6655">
                  <c:v>1</c:v>
                </c:pt>
                <c:pt idx="6656">
                  <c:v>9</c:v>
                </c:pt>
                <c:pt idx="6657">
                  <c:v>1</c:v>
                </c:pt>
                <c:pt idx="6658">
                  <c:v>2</c:v>
                </c:pt>
                <c:pt idx="6659">
                  <c:v>1</c:v>
                </c:pt>
                <c:pt idx="6660">
                  <c:v>1</c:v>
                </c:pt>
                <c:pt idx="6661">
                  <c:v>2</c:v>
                </c:pt>
                <c:pt idx="6662">
                  <c:v>1</c:v>
                </c:pt>
                <c:pt idx="6663">
                  <c:v>4</c:v>
                </c:pt>
                <c:pt idx="6664">
                  <c:v>9</c:v>
                </c:pt>
                <c:pt idx="6665">
                  <c:v>5</c:v>
                </c:pt>
                <c:pt idx="6666">
                  <c:v>1</c:v>
                </c:pt>
                <c:pt idx="6667">
                  <c:v>2</c:v>
                </c:pt>
                <c:pt idx="6668">
                  <c:v>5</c:v>
                </c:pt>
                <c:pt idx="6669">
                  <c:v>2</c:v>
                </c:pt>
                <c:pt idx="6670">
                  <c:v>2</c:v>
                </c:pt>
                <c:pt idx="6671">
                  <c:v>7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2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2</c:v>
                </c:pt>
                <c:pt idx="6680">
                  <c:v>3</c:v>
                </c:pt>
                <c:pt idx="6681">
                  <c:v>5</c:v>
                </c:pt>
                <c:pt idx="6682">
                  <c:v>8</c:v>
                </c:pt>
                <c:pt idx="6683">
                  <c:v>3</c:v>
                </c:pt>
                <c:pt idx="6684">
                  <c:v>3</c:v>
                </c:pt>
                <c:pt idx="6685">
                  <c:v>1</c:v>
                </c:pt>
                <c:pt idx="6686">
                  <c:v>1</c:v>
                </c:pt>
                <c:pt idx="6687">
                  <c:v>1</c:v>
                </c:pt>
                <c:pt idx="6688">
                  <c:v>4</c:v>
                </c:pt>
                <c:pt idx="6689">
                  <c:v>9</c:v>
                </c:pt>
                <c:pt idx="6690">
                  <c:v>1</c:v>
                </c:pt>
                <c:pt idx="6691">
                  <c:v>1</c:v>
                </c:pt>
                <c:pt idx="6692">
                  <c:v>3</c:v>
                </c:pt>
                <c:pt idx="6693">
                  <c:v>1</c:v>
                </c:pt>
                <c:pt idx="6694">
                  <c:v>4</c:v>
                </c:pt>
                <c:pt idx="6695">
                  <c:v>8</c:v>
                </c:pt>
                <c:pt idx="6696">
                  <c:v>4</c:v>
                </c:pt>
                <c:pt idx="6697">
                  <c:v>7</c:v>
                </c:pt>
                <c:pt idx="6698">
                  <c:v>1</c:v>
                </c:pt>
                <c:pt idx="6699">
                  <c:v>1</c:v>
                </c:pt>
                <c:pt idx="6700">
                  <c:v>3</c:v>
                </c:pt>
                <c:pt idx="6701">
                  <c:v>1</c:v>
                </c:pt>
                <c:pt idx="6702">
                  <c:v>1</c:v>
                </c:pt>
                <c:pt idx="6703">
                  <c:v>8</c:v>
                </c:pt>
                <c:pt idx="6704">
                  <c:v>9</c:v>
                </c:pt>
                <c:pt idx="6705">
                  <c:v>2</c:v>
                </c:pt>
                <c:pt idx="6706">
                  <c:v>5</c:v>
                </c:pt>
                <c:pt idx="6707">
                  <c:v>1</c:v>
                </c:pt>
                <c:pt idx="6708">
                  <c:v>3</c:v>
                </c:pt>
                <c:pt idx="6709">
                  <c:v>2</c:v>
                </c:pt>
                <c:pt idx="6710">
                  <c:v>1</c:v>
                </c:pt>
                <c:pt idx="6711">
                  <c:v>1</c:v>
                </c:pt>
                <c:pt idx="6712">
                  <c:v>4</c:v>
                </c:pt>
                <c:pt idx="6713">
                  <c:v>2</c:v>
                </c:pt>
                <c:pt idx="6714">
                  <c:v>5</c:v>
                </c:pt>
                <c:pt idx="6715">
                  <c:v>2</c:v>
                </c:pt>
                <c:pt idx="6716">
                  <c:v>2</c:v>
                </c:pt>
                <c:pt idx="6717">
                  <c:v>3</c:v>
                </c:pt>
                <c:pt idx="6718">
                  <c:v>2</c:v>
                </c:pt>
                <c:pt idx="6719">
                  <c:v>4</c:v>
                </c:pt>
                <c:pt idx="6720">
                  <c:v>2</c:v>
                </c:pt>
                <c:pt idx="6721">
                  <c:v>19</c:v>
                </c:pt>
                <c:pt idx="6722">
                  <c:v>4</c:v>
                </c:pt>
                <c:pt idx="6723">
                  <c:v>2</c:v>
                </c:pt>
                <c:pt idx="6724">
                  <c:v>5</c:v>
                </c:pt>
                <c:pt idx="6725">
                  <c:v>10</c:v>
                </c:pt>
                <c:pt idx="6726">
                  <c:v>7</c:v>
                </c:pt>
                <c:pt idx="6727">
                  <c:v>1</c:v>
                </c:pt>
                <c:pt idx="6728">
                  <c:v>2</c:v>
                </c:pt>
                <c:pt idx="6729">
                  <c:v>1</c:v>
                </c:pt>
                <c:pt idx="6730">
                  <c:v>1</c:v>
                </c:pt>
                <c:pt idx="6731">
                  <c:v>1</c:v>
                </c:pt>
                <c:pt idx="6732">
                  <c:v>4</c:v>
                </c:pt>
                <c:pt idx="6733">
                  <c:v>17</c:v>
                </c:pt>
                <c:pt idx="6734">
                  <c:v>1</c:v>
                </c:pt>
                <c:pt idx="6735">
                  <c:v>3</c:v>
                </c:pt>
                <c:pt idx="6736">
                  <c:v>1</c:v>
                </c:pt>
                <c:pt idx="6737">
                  <c:v>2</c:v>
                </c:pt>
                <c:pt idx="6738">
                  <c:v>2</c:v>
                </c:pt>
                <c:pt idx="6739">
                  <c:v>1</c:v>
                </c:pt>
                <c:pt idx="6740">
                  <c:v>4</c:v>
                </c:pt>
                <c:pt idx="6741">
                  <c:v>1</c:v>
                </c:pt>
                <c:pt idx="6742">
                  <c:v>2</c:v>
                </c:pt>
                <c:pt idx="6743">
                  <c:v>3</c:v>
                </c:pt>
                <c:pt idx="6744">
                  <c:v>1</c:v>
                </c:pt>
                <c:pt idx="6745">
                  <c:v>4</c:v>
                </c:pt>
                <c:pt idx="6746">
                  <c:v>12</c:v>
                </c:pt>
                <c:pt idx="6747">
                  <c:v>1</c:v>
                </c:pt>
                <c:pt idx="6748">
                  <c:v>1</c:v>
                </c:pt>
                <c:pt idx="6749">
                  <c:v>6</c:v>
                </c:pt>
                <c:pt idx="6750">
                  <c:v>1</c:v>
                </c:pt>
                <c:pt idx="6751">
                  <c:v>3</c:v>
                </c:pt>
                <c:pt idx="6752">
                  <c:v>4</c:v>
                </c:pt>
                <c:pt idx="6753">
                  <c:v>1</c:v>
                </c:pt>
                <c:pt idx="6754">
                  <c:v>5</c:v>
                </c:pt>
                <c:pt idx="6755">
                  <c:v>4</c:v>
                </c:pt>
                <c:pt idx="6756">
                  <c:v>1</c:v>
                </c:pt>
                <c:pt idx="6757">
                  <c:v>2</c:v>
                </c:pt>
                <c:pt idx="6758">
                  <c:v>2</c:v>
                </c:pt>
                <c:pt idx="6759">
                  <c:v>3</c:v>
                </c:pt>
                <c:pt idx="6760">
                  <c:v>6</c:v>
                </c:pt>
                <c:pt idx="6761">
                  <c:v>10</c:v>
                </c:pt>
                <c:pt idx="6762">
                  <c:v>7</c:v>
                </c:pt>
                <c:pt idx="6763">
                  <c:v>1</c:v>
                </c:pt>
                <c:pt idx="6764">
                  <c:v>2</c:v>
                </c:pt>
                <c:pt idx="6765">
                  <c:v>2</c:v>
                </c:pt>
                <c:pt idx="6766">
                  <c:v>3</c:v>
                </c:pt>
                <c:pt idx="6767">
                  <c:v>1</c:v>
                </c:pt>
                <c:pt idx="6768">
                  <c:v>3</c:v>
                </c:pt>
                <c:pt idx="6769">
                  <c:v>3</c:v>
                </c:pt>
                <c:pt idx="6770">
                  <c:v>5</c:v>
                </c:pt>
                <c:pt idx="6771">
                  <c:v>2</c:v>
                </c:pt>
                <c:pt idx="6772">
                  <c:v>2</c:v>
                </c:pt>
                <c:pt idx="6773">
                  <c:v>3</c:v>
                </c:pt>
                <c:pt idx="6774">
                  <c:v>19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6</c:v>
                </c:pt>
                <c:pt idx="6779">
                  <c:v>2</c:v>
                </c:pt>
                <c:pt idx="6780">
                  <c:v>1</c:v>
                </c:pt>
                <c:pt idx="6781">
                  <c:v>10</c:v>
                </c:pt>
                <c:pt idx="6782">
                  <c:v>4</c:v>
                </c:pt>
                <c:pt idx="6783">
                  <c:v>2</c:v>
                </c:pt>
                <c:pt idx="6784">
                  <c:v>4</c:v>
                </c:pt>
                <c:pt idx="6785">
                  <c:v>2</c:v>
                </c:pt>
                <c:pt idx="6786">
                  <c:v>3</c:v>
                </c:pt>
                <c:pt idx="6787">
                  <c:v>2</c:v>
                </c:pt>
                <c:pt idx="6788">
                  <c:v>6</c:v>
                </c:pt>
                <c:pt idx="6789">
                  <c:v>5</c:v>
                </c:pt>
                <c:pt idx="6790">
                  <c:v>3</c:v>
                </c:pt>
                <c:pt idx="6791">
                  <c:v>2</c:v>
                </c:pt>
                <c:pt idx="6792">
                  <c:v>1</c:v>
                </c:pt>
                <c:pt idx="6793">
                  <c:v>1</c:v>
                </c:pt>
                <c:pt idx="6794">
                  <c:v>1</c:v>
                </c:pt>
                <c:pt idx="6795">
                  <c:v>2</c:v>
                </c:pt>
                <c:pt idx="6796">
                  <c:v>2</c:v>
                </c:pt>
                <c:pt idx="6797">
                  <c:v>7</c:v>
                </c:pt>
                <c:pt idx="6798">
                  <c:v>3</c:v>
                </c:pt>
                <c:pt idx="6799">
                  <c:v>1</c:v>
                </c:pt>
                <c:pt idx="6800">
                  <c:v>2</c:v>
                </c:pt>
                <c:pt idx="6801">
                  <c:v>1</c:v>
                </c:pt>
                <c:pt idx="6802">
                  <c:v>2</c:v>
                </c:pt>
                <c:pt idx="6803">
                  <c:v>1</c:v>
                </c:pt>
                <c:pt idx="6804">
                  <c:v>3</c:v>
                </c:pt>
                <c:pt idx="6805">
                  <c:v>17</c:v>
                </c:pt>
                <c:pt idx="6806">
                  <c:v>2</c:v>
                </c:pt>
                <c:pt idx="6807">
                  <c:v>1</c:v>
                </c:pt>
                <c:pt idx="6808">
                  <c:v>4</c:v>
                </c:pt>
                <c:pt idx="6809">
                  <c:v>2</c:v>
                </c:pt>
                <c:pt idx="6810">
                  <c:v>2</c:v>
                </c:pt>
                <c:pt idx="6811">
                  <c:v>6</c:v>
                </c:pt>
                <c:pt idx="6812">
                  <c:v>1</c:v>
                </c:pt>
                <c:pt idx="6813">
                  <c:v>2</c:v>
                </c:pt>
                <c:pt idx="6814">
                  <c:v>2</c:v>
                </c:pt>
                <c:pt idx="6815">
                  <c:v>1</c:v>
                </c:pt>
                <c:pt idx="6816">
                  <c:v>2</c:v>
                </c:pt>
                <c:pt idx="6817">
                  <c:v>1</c:v>
                </c:pt>
                <c:pt idx="6818">
                  <c:v>3</c:v>
                </c:pt>
                <c:pt idx="6819">
                  <c:v>3</c:v>
                </c:pt>
                <c:pt idx="6820">
                  <c:v>11</c:v>
                </c:pt>
                <c:pt idx="6821">
                  <c:v>2</c:v>
                </c:pt>
                <c:pt idx="6822">
                  <c:v>1</c:v>
                </c:pt>
                <c:pt idx="6823">
                  <c:v>5</c:v>
                </c:pt>
                <c:pt idx="6824">
                  <c:v>3</c:v>
                </c:pt>
                <c:pt idx="6825">
                  <c:v>1</c:v>
                </c:pt>
                <c:pt idx="6826">
                  <c:v>3</c:v>
                </c:pt>
                <c:pt idx="6827">
                  <c:v>2</c:v>
                </c:pt>
                <c:pt idx="6828">
                  <c:v>11</c:v>
                </c:pt>
                <c:pt idx="6829">
                  <c:v>3</c:v>
                </c:pt>
                <c:pt idx="6830">
                  <c:v>1</c:v>
                </c:pt>
                <c:pt idx="6831">
                  <c:v>5</c:v>
                </c:pt>
                <c:pt idx="6832">
                  <c:v>2</c:v>
                </c:pt>
                <c:pt idx="6833">
                  <c:v>1</c:v>
                </c:pt>
                <c:pt idx="6834">
                  <c:v>2</c:v>
                </c:pt>
                <c:pt idx="6835">
                  <c:v>7</c:v>
                </c:pt>
                <c:pt idx="6836">
                  <c:v>13</c:v>
                </c:pt>
                <c:pt idx="6837">
                  <c:v>3</c:v>
                </c:pt>
                <c:pt idx="6838">
                  <c:v>3</c:v>
                </c:pt>
                <c:pt idx="6839">
                  <c:v>1</c:v>
                </c:pt>
                <c:pt idx="6840">
                  <c:v>4</c:v>
                </c:pt>
                <c:pt idx="6841">
                  <c:v>6</c:v>
                </c:pt>
                <c:pt idx="6842">
                  <c:v>1</c:v>
                </c:pt>
                <c:pt idx="6843">
                  <c:v>2</c:v>
                </c:pt>
                <c:pt idx="6844">
                  <c:v>4</c:v>
                </c:pt>
                <c:pt idx="6845">
                  <c:v>2</c:v>
                </c:pt>
                <c:pt idx="6846">
                  <c:v>1</c:v>
                </c:pt>
                <c:pt idx="6847">
                  <c:v>3</c:v>
                </c:pt>
                <c:pt idx="6848">
                  <c:v>7</c:v>
                </c:pt>
                <c:pt idx="6849">
                  <c:v>15</c:v>
                </c:pt>
                <c:pt idx="6850">
                  <c:v>1</c:v>
                </c:pt>
                <c:pt idx="6851">
                  <c:v>1</c:v>
                </c:pt>
                <c:pt idx="6852">
                  <c:v>4</c:v>
                </c:pt>
                <c:pt idx="6853">
                  <c:v>3</c:v>
                </c:pt>
                <c:pt idx="6854">
                  <c:v>1</c:v>
                </c:pt>
                <c:pt idx="6855">
                  <c:v>4</c:v>
                </c:pt>
                <c:pt idx="6856">
                  <c:v>4</c:v>
                </c:pt>
                <c:pt idx="6857">
                  <c:v>3</c:v>
                </c:pt>
                <c:pt idx="6858">
                  <c:v>2</c:v>
                </c:pt>
                <c:pt idx="6859">
                  <c:v>1</c:v>
                </c:pt>
                <c:pt idx="6860">
                  <c:v>3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5</c:v>
                </c:pt>
                <c:pt idx="6865">
                  <c:v>14</c:v>
                </c:pt>
                <c:pt idx="6866">
                  <c:v>2</c:v>
                </c:pt>
                <c:pt idx="6867">
                  <c:v>2</c:v>
                </c:pt>
                <c:pt idx="6868">
                  <c:v>3</c:v>
                </c:pt>
                <c:pt idx="6869">
                  <c:v>1</c:v>
                </c:pt>
                <c:pt idx="6870">
                  <c:v>1</c:v>
                </c:pt>
                <c:pt idx="6871">
                  <c:v>4</c:v>
                </c:pt>
                <c:pt idx="6872">
                  <c:v>3</c:v>
                </c:pt>
                <c:pt idx="6873">
                  <c:v>5</c:v>
                </c:pt>
                <c:pt idx="6874">
                  <c:v>1</c:v>
                </c:pt>
                <c:pt idx="6875">
                  <c:v>3</c:v>
                </c:pt>
                <c:pt idx="6876">
                  <c:v>2</c:v>
                </c:pt>
                <c:pt idx="6877">
                  <c:v>2</c:v>
                </c:pt>
                <c:pt idx="6878">
                  <c:v>1</c:v>
                </c:pt>
                <c:pt idx="6879">
                  <c:v>7</c:v>
                </c:pt>
                <c:pt idx="6880">
                  <c:v>12</c:v>
                </c:pt>
                <c:pt idx="6881">
                  <c:v>2</c:v>
                </c:pt>
                <c:pt idx="6882">
                  <c:v>1</c:v>
                </c:pt>
                <c:pt idx="6883">
                  <c:v>1</c:v>
                </c:pt>
                <c:pt idx="6884">
                  <c:v>2</c:v>
                </c:pt>
                <c:pt idx="6885">
                  <c:v>3</c:v>
                </c:pt>
                <c:pt idx="6886">
                  <c:v>1</c:v>
                </c:pt>
                <c:pt idx="6887">
                  <c:v>6</c:v>
                </c:pt>
                <c:pt idx="6888">
                  <c:v>2</c:v>
                </c:pt>
                <c:pt idx="6889">
                  <c:v>3</c:v>
                </c:pt>
                <c:pt idx="6890">
                  <c:v>1</c:v>
                </c:pt>
                <c:pt idx="6891">
                  <c:v>1</c:v>
                </c:pt>
                <c:pt idx="6892">
                  <c:v>2</c:v>
                </c:pt>
                <c:pt idx="6893">
                  <c:v>6</c:v>
                </c:pt>
                <c:pt idx="6894">
                  <c:v>12</c:v>
                </c:pt>
                <c:pt idx="6895">
                  <c:v>1</c:v>
                </c:pt>
                <c:pt idx="6896">
                  <c:v>1</c:v>
                </c:pt>
                <c:pt idx="6897">
                  <c:v>1</c:v>
                </c:pt>
                <c:pt idx="6898">
                  <c:v>3</c:v>
                </c:pt>
                <c:pt idx="6899">
                  <c:v>4</c:v>
                </c:pt>
                <c:pt idx="6900">
                  <c:v>1</c:v>
                </c:pt>
                <c:pt idx="6901">
                  <c:v>4</c:v>
                </c:pt>
                <c:pt idx="6902">
                  <c:v>2</c:v>
                </c:pt>
                <c:pt idx="6903">
                  <c:v>2</c:v>
                </c:pt>
                <c:pt idx="6904">
                  <c:v>1</c:v>
                </c:pt>
                <c:pt idx="6905">
                  <c:v>2</c:v>
                </c:pt>
                <c:pt idx="6906">
                  <c:v>1</c:v>
                </c:pt>
                <c:pt idx="6907">
                  <c:v>8</c:v>
                </c:pt>
                <c:pt idx="6908">
                  <c:v>16</c:v>
                </c:pt>
                <c:pt idx="6909">
                  <c:v>1</c:v>
                </c:pt>
                <c:pt idx="6910">
                  <c:v>1</c:v>
                </c:pt>
                <c:pt idx="6911">
                  <c:v>1</c:v>
                </c:pt>
                <c:pt idx="6912">
                  <c:v>1</c:v>
                </c:pt>
                <c:pt idx="6913">
                  <c:v>2</c:v>
                </c:pt>
                <c:pt idx="6914">
                  <c:v>2</c:v>
                </c:pt>
                <c:pt idx="6915">
                  <c:v>1</c:v>
                </c:pt>
                <c:pt idx="6916">
                  <c:v>4</c:v>
                </c:pt>
                <c:pt idx="6917">
                  <c:v>6</c:v>
                </c:pt>
                <c:pt idx="6918">
                  <c:v>4</c:v>
                </c:pt>
                <c:pt idx="6919">
                  <c:v>1</c:v>
                </c:pt>
                <c:pt idx="6920">
                  <c:v>2</c:v>
                </c:pt>
                <c:pt idx="6921">
                  <c:v>1</c:v>
                </c:pt>
                <c:pt idx="6922">
                  <c:v>4</c:v>
                </c:pt>
                <c:pt idx="6923">
                  <c:v>14</c:v>
                </c:pt>
                <c:pt idx="6924">
                  <c:v>1</c:v>
                </c:pt>
                <c:pt idx="6925">
                  <c:v>2</c:v>
                </c:pt>
                <c:pt idx="6926">
                  <c:v>2</c:v>
                </c:pt>
                <c:pt idx="6927">
                  <c:v>4</c:v>
                </c:pt>
                <c:pt idx="6928">
                  <c:v>6</c:v>
                </c:pt>
                <c:pt idx="6929">
                  <c:v>2</c:v>
                </c:pt>
                <c:pt idx="6930">
                  <c:v>2</c:v>
                </c:pt>
                <c:pt idx="6931">
                  <c:v>1</c:v>
                </c:pt>
                <c:pt idx="6932">
                  <c:v>3</c:v>
                </c:pt>
                <c:pt idx="6933">
                  <c:v>22</c:v>
                </c:pt>
                <c:pt idx="6934">
                  <c:v>1</c:v>
                </c:pt>
                <c:pt idx="6935">
                  <c:v>1</c:v>
                </c:pt>
                <c:pt idx="6936">
                  <c:v>1</c:v>
                </c:pt>
                <c:pt idx="6937">
                  <c:v>3</c:v>
                </c:pt>
                <c:pt idx="6938">
                  <c:v>10</c:v>
                </c:pt>
                <c:pt idx="6939">
                  <c:v>3</c:v>
                </c:pt>
                <c:pt idx="6940">
                  <c:v>3</c:v>
                </c:pt>
                <c:pt idx="6941">
                  <c:v>1</c:v>
                </c:pt>
                <c:pt idx="6942">
                  <c:v>2</c:v>
                </c:pt>
                <c:pt idx="6943">
                  <c:v>3</c:v>
                </c:pt>
                <c:pt idx="6944">
                  <c:v>2</c:v>
                </c:pt>
                <c:pt idx="6945">
                  <c:v>1</c:v>
                </c:pt>
                <c:pt idx="6946">
                  <c:v>10</c:v>
                </c:pt>
                <c:pt idx="6947">
                  <c:v>4</c:v>
                </c:pt>
                <c:pt idx="6948">
                  <c:v>2</c:v>
                </c:pt>
                <c:pt idx="6949">
                  <c:v>4</c:v>
                </c:pt>
                <c:pt idx="6950">
                  <c:v>3</c:v>
                </c:pt>
                <c:pt idx="6951">
                  <c:v>7</c:v>
                </c:pt>
                <c:pt idx="6952">
                  <c:v>2</c:v>
                </c:pt>
                <c:pt idx="6953">
                  <c:v>1</c:v>
                </c:pt>
                <c:pt idx="6954">
                  <c:v>1</c:v>
                </c:pt>
                <c:pt idx="6955">
                  <c:v>2</c:v>
                </c:pt>
                <c:pt idx="6956">
                  <c:v>3</c:v>
                </c:pt>
                <c:pt idx="6957">
                  <c:v>1</c:v>
                </c:pt>
                <c:pt idx="6958">
                  <c:v>2</c:v>
                </c:pt>
                <c:pt idx="6959">
                  <c:v>1</c:v>
                </c:pt>
                <c:pt idx="6960">
                  <c:v>13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2</c:v>
                </c:pt>
                <c:pt idx="6965">
                  <c:v>3</c:v>
                </c:pt>
                <c:pt idx="6966">
                  <c:v>1</c:v>
                </c:pt>
                <c:pt idx="6967">
                  <c:v>1</c:v>
                </c:pt>
                <c:pt idx="6968">
                  <c:v>2</c:v>
                </c:pt>
                <c:pt idx="6969">
                  <c:v>1</c:v>
                </c:pt>
                <c:pt idx="6970">
                  <c:v>7</c:v>
                </c:pt>
                <c:pt idx="6971">
                  <c:v>1</c:v>
                </c:pt>
                <c:pt idx="6972">
                  <c:v>1</c:v>
                </c:pt>
                <c:pt idx="6973">
                  <c:v>3</c:v>
                </c:pt>
                <c:pt idx="6974">
                  <c:v>1</c:v>
                </c:pt>
                <c:pt idx="6975">
                  <c:v>2</c:v>
                </c:pt>
                <c:pt idx="6976">
                  <c:v>14</c:v>
                </c:pt>
                <c:pt idx="6977">
                  <c:v>2</c:v>
                </c:pt>
                <c:pt idx="6978">
                  <c:v>4</c:v>
                </c:pt>
                <c:pt idx="6979">
                  <c:v>1</c:v>
                </c:pt>
                <c:pt idx="6980">
                  <c:v>1</c:v>
                </c:pt>
                <c:pt idx="6981">
                  <c:v>3</c:v>
                </c:pt>
                <c:pt idx="6982">
                  <c:v>4</c:v>
                </c:pt>
                <c:pt idx="6983">
                  <c:v>3</c:v>
                </c:pt>
                <c:pt idx="6984">
                  <c:v>10</c:v>
                </c:pt>
                <c:pt idx="6985">
                  <c:v>2</c:v>
                </c:pt>
                <c:pt idx="6986">
                  <c:v>1</c:v>
                </c:pt>
                <c:pt idx="6987">
                  <c:v>1</c:v>
                </c:pt>
                <c:pt idx="6988">
                  <c:v>2</c:v>
                </c:pt>
                <c:pt idx="6989">
                  <c:v>3</c:v>
                </c:pt>
                <c:pt idx="6990">
                  <c:v>1</c:v>
                </c:pt>
                <c:pt idx="6991">
                  <c:v>2</c:v>
                </c:pt>
                <c:pt idx="6992">
                  <c:v>4</c:v>
                </c:pt>
                <c:pt idx="6993">
                  <c:v>13</c:v>
                </c:pt>
                <c:pt idx="6994">
                  <c:v>1</c:v>
                </c:pt>
                <c:pt idx="6995">
                  <c:v>2</c:v>
                </c:pt>
                <c:pt idx="6996">
                  <c:v>2</c:v>
                </c:pt>
                <c:pt idx="6997">
                  <c:v>4</c:v>
                </c:pt>
                <c:pt idx="6998">
                  <c:v>1</c:v>
                </c:pt>
                <c:pt idx="6999">
                  <c:v>1</c:v>
                </c:pt>
                <c:pt idx="7000">
                  <c:v>1</c:v>
                </c:pt>
                <c:pt idx="7001">
                  <c:v>1</c:v>
                </c:pt>
                <c:pt idx="7002">
                  <c:v>4</c:v>
                </c:pt>
                <c:pt idx="7003">
                  <c:v>2</c:v>
                </c:pt>
                <c:pt idx="7004">
                  <c:v>3</c:v>
                </c:pt>
                <c:pt idx="7005">
                  <c:v>1</c:v>
                </c:pt>
                <c:pt idx="7006">
                  <c:v>1</c:v>
                </c:pt>
                <c:pt idx="7007">
                  <c:v>3</c:v>
                </c:pt>
                <c:pt idx="7008">
                  <c:v>8</c:v>
                </c:pt>
                <c:pt idx="7009">
                  <c:v>2</c:v>
                </c:pt>
                <c:pt idx="7010">
                  <c:v>1</c:v>
                </c:pt>
                <c:pt idx="7011">
                  <c:v>1</c:v>
                </c:pt>
                <c:pt idx="7012">
                  <c:v>4</c:v>
                </c:pt>
                <c:pt idx="7013">
                  <c:v>3</c:v>
                </c:pt>
                <c:pt idx="7014">
                  <c:v>1</c:v>
                </c:pt>
                <c:pt idx="7015">
                  <c:v>5</c:v>
                </c:pt>
                <c:pt idx="7016">
                  <c:v>2</c:v>
                </c:pt>
                <c:pt idx="7017">
                  <c:v>1</c:v>
                </c:pt>
                <c:pt idx="7018">
                  <c:v>1</c:v>
                </c:pt>
                <c:pt idx="7019">
                  <c:v>1</c:v>
                </c:pt>
                <c:pt idx="7020">
                  <c:v>1</c:v>
                </c:pt>
                <c:pt idx="7021">
                  <c:v>1</c:v>
                </c:pt>
                <c:pt idx="7022">
                  <c:v>1</c:v>
                </c:pt>
                <c:pt idx="7023">
                  <c:v>4</c:v>
                </c:pt>
                <c:pt idx="7024">
                  <c:v>12</c:v>
                </c:pt>
                <c:pt idx="7025">
                  <c:v>1</c:v>
                </c:pt>
                <c:pt idx="7026">
                  <c:v>2</c:v>
                </c:pt>
                <c:pt idx="7027">
                  <c:v>1</c:v>
                </c:pt>
                <c:pt idx="7028">
                  <c:v>1</c:v>
                </c:pt>
                <c:pt idx="7029">
                  <c:v>1</c:v>
                </c:pt>
                <c:pt idx="7030">
                  <c:v>2</c:v>
                </c:pt>
                <c:pt idx="7031">
                  <c:v>1</c:v>
                </c:pt>
                <c:pt idx="7032">
                  <c:v>2</c:v>
                </c:pt>
                <c:pt idx="7033">
                  <c:v>1</c:v>
                </c:pt>
                <c:pt idx="7034">
                  <c:v>5</c:v>
                </c:pt>
                <c:pt idx="7035">
                  <c:v>1</c:v>
                </c:pt>
                <c:pt idx="7036">
                  <c:v>3</c:v>
                </c:pt>
                <c:pt idx="7037">
                  <c:v>2</c:v>
                </c:pt>
                <c:pt idx="7038">
                  <c:v>2</c:v>
                </c:pt>
                <c:pt idx="7039">
                  <c:v>2</c:v>
                </c:pt>
                <c:pt idx="7040">
                  <c:v>2</c:v>
                </c:pt>
                <c:pt idx="7041">
                  <c:v>4</c:v>
                </c:pt>
                <c:pt idx="7042">
                  <c:v>1</c:v>
                </c:pt>
                <c:pt idx="7043">
                  <c:v>9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2</c:v>
                </c:pt>
                <c:pt idx="7048">
                  <c:v>2</c:v>
                </c:pt>
                <c:pt idx="7049">
                  <c:v>7</c:v>
                </c:pt>
                <c:pt idx="7050">
                  <c:v>6</c:v>
                </c:pt>
                <c:pt idx="7051">
                  <c:v>2</c:v>
                </c:pt>
                <c:pt idx="7052">
                  <c:v>2</c:v>
                </c:pt>
                <c:pt idx="7053">
                  <c:v>1</c:v>
                </c:pt>
                <c:pt idx="7054">
                  <c:v>3</c:v>
                </c:pt>
                <c:pt idx="7055">
                  <c:v>10</c:v>
                </c:pt>
                <c:pt idx="7056">
                  <c:v>6</c:v>
                </c:pt>
                <c:pt idx="7057">
                  <c:v>1</c:v>
                </c:pt>
                <c:pt idx="7058">
                  <c:v>3</c:v>
                </c:pt>
                <c:pt idx="7059">
                  <c:v>3</c:v>
                </c:pt>
                <c:pt idx="7060">
                  <c:v>1</c:v>
                </c:pt>
                <c:pt idx="7061">
                  <c:v>1</c:v>
                </c:pt>
                <c:pt idx="7062">
                  <c:v>2</c:v>
                </c:pt>
                <c:pt idx="7063">
                  <c:v>1</c:v>
                </c:pt>
                <c:pt idx="7064">
                  <c:v>5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16</c:v>
                </c:pt>
                <c:pt idx="7069">
                  <c:v>1</c:v>
                </c:pt>
                <c:pt idx="7070">
                  <c:v>2</c:v>
                </c:pt>
                <c:pt idx="7071">
                  <c:v>1</c:v>
                </c:pt>
                <c:pt idx="7072">
                  <c:v>1</c:v>
                </c:pt>
                <c:pt idx="7073">
                  <c:v>2</c:v>
                </c:pt>
                <c:pt idx="7074">
                  <c:v>1</c:v>
                </c:pt>
                <c:pt idx="7075">
                  <c:v>4</c:v>
                </c:pt>
                <c:pt idx="7076">
                  <c:v>1</c:v>
                </c:pt>
                <c:pt idx="7077">
                  <c:v>2</c:v>
                </c:pt>
                <c:pt idx="7078">
                  <c:v>3</c:v>
                </c:pt>
                <c:pt idx="7079">
                  <c:v>1</c:v>
                </c:pt>
                <c:pt idx="7080">
                  <c:v>3</c:v>
                </c:pt>
                <c:pt idx="7081">
                  <c:v>2</c:v>
                </c:pt>
                <c:pt idx="7082">
                  <c:v>4</c:v>
                </c:pt>
                <c:pt idx="7083">
                  <c:v>3</c:v>
                </c:pt>
                <c:pt idx="7084">
                  <c:v>10</c:v>
                </c:pt>
                <c:pt idx="7085">
                  <c:v>10</c:v>
                </c:pt>
                <c:pt idx="7086">
                  <c:v>2</c:v>
                </c:pt>
                <c:pt idx="7087">
                  <c:v>1</c:v>
                </c:pt>
                <c:pt idx="7088">
                  <c:v>3</c:v>
                </c:pt>
                <c:pt idx="7089">
                  <c:v>3</c:v>
                </c:pt>
                <c:pt idx="7090">
                  <c:v>1</c:v>
                </c:pt>
                <c:pt idx="7091">
                  <c:v>6</c:v>
                </c:pt>
                <c:pt idx="7092">
                  <c:v>1</c:v>
                </c:pt>
                <c:pt idx="7093">
                  <c:v>3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3</c:v>
                </c:pt>
                <c:pt idx="7098">
                  <c:v>6</c:v>
                </c:pt>
                <c:pt idx="7099">
                  <c:v>2</c:v>
                </c:pt>
                <c:pt idx="7100">
                  <c:v>2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6</c:v>
                </c:pt>
                <c:pt idx="7105">
                  <c:v>1</c:v>
                </c:pt>
                <c:pt idx="7106">
                  <c:v>2</c:v>
                </c:pt>
                <c:pt idx="7107">
                  <c:v>1</c:v>
                </c:pt>
                <c:pt idx="7108">
                  <c:v>1</c:v>
                </c:pt>
                <c:pt idx="7109">
                  <c:v>2</c:v>
                </c:pt>
                <c:pt idx="7110">
                  <c:v>2</c:v>
                </c:pt>
                <c:pt idx="7111">
                  <c:v>5</c:v>
                </c:pt>
                <c:pt idx="7112">
                  <c:v>5</c:v>
                </c:pt>
                <c:pt idx="7113">
                  <c:v>1</c:v>
                </c:pt>
                <c:pt idx="7114">
                  <c:v>2</c:v>
                </c:pt>
                <c:pt idx="7115">
                  <c:v>2</c:v>
                </c:pt>
                <c:pt idx="7116">
                  <c:v>4</c:v>
                </c:pt>
                <c:pt idx="7117">
                  <c:v>1</c:v>
                </c:pt>
                <c:pt idx="7118">
                  <c:v>2</c:v>
                </c:pt>
                <c:pt idx="7119">
                  <c:v>2</c:v>
                </c:pt>
                <c:pt idx="7120">
                  <c:v>2</c:v>
                </c:pt>
                <c:pt idx="7121">
                  <c:v>2</c:v>
                </c:pt>
                <c:pt idx="7122">
                  <c:v>2</c:v>
                </c:pt>
                <c:pt idx="7123">
                  <c:v>2</c:v>
                </c:pt>
                <c:pt idx="7124">
                  <c:v>1</c:v>
                </c:pt>
                <c:pt idx="7125">
                  <c:v>7</c:v>
                </c:pt>
                <c:pt idx="7126">
                  <c:v>9</c:v>
                </c:pt>
                <c:pt idx="7127">
                  <c:v>3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9</c:v>
                </c:pt>
                <c:pt idx="7132">
                  <c:v>1</c:v>
                </c:pt>
                <c:pt idx="7133">
                  <c:v>3</c:v>
                </c:pt>
                <c:pt idx="7134">
                  <c:v>1</c:v>
                </c:pt>
                <c:pt idx="7135">
                  <c:v>3</c:v>
                </c:pt>
                <c:pt idx="7136">
                  <c:v>1</c:v>
                </c:pt>
                <c:pt idx="7137">
                  <c:v>9</c:v>
                </c:pt>
                <c:pt idx="7138">
                  <c:v>7</c:v>
                </c:pt>
                <c:pt idx="7139">
                  <c:v>1</c:v>
                </c:pt>
                <c:pt idx="7140">
                  <c:v>2</c:v>
                </c:pt>
                <c:pt idx="7141">
                  <c:v>2</c:v>
                </c:pt>
                <c:pt idx="7142">
                  <c:v>1</c:v>
                </c:pt>
                <c:pt idx="7143">
                  <c:v>1</c:v>
                </c:pt>
                <c:pt idx="7144">
                  <c:v>2</c:v>
                </c:pt>
                <c:pt idx="7145">
                  <c:v>1</c:v>
                </c:pt>
                <c:pt idx="7146">
                  <c:v>6</c:v>
                </c:pt>
                <c:pt idx="7147">
                  <c:v>1</c:v>
                </c:pt>
                <c:pt idx="7148">
                  <c:v>1</c:v>
                </c:pt>
                <c:pt idx="7149">
                  <c:v>2</c:v>
                </c:pt>
                <c:pt idx="7150">
                  <c:v>5</c:v>
                </c:pt>
                <c:pt idx="7151">
                  <c:v>1</c:v>
                </c:pt>
                <c:pt idx="7152">
                  <c:v>3</c:v>
                </c:pt>
                <c:pt idx="7153">
                  <c:v>6</c:v>
                </c:pt>
                <c:pt idx="7154">
                  <c:v>14</c:v>
                </c:pt>
                <c:pt idx="7155">
                  <c:v>2</c:v>
                </c:pt>
                <c:pt idx="7156">
                  <c:v>1</c:v>
                </c:pt>
                <c:pt idx="7157">
                  <c:v>4</c:v>
                </c:pt>
                <c:pt idx="7158">
                  <c:v>2</c:v>
                </c:pt>
                <c:pt idx="7159">
                  <c:v>1</c:v>
                </c:pt>
                <c:pt idx="7160">
                  <c:v>1</c:v>
                </c:pt>
                <c:pt idx="7161">
                  <c:v>8</c:v>
                </c:pt>
                <c:pt idx="7162">
                  <c:v>4</c:v>
                </c:pt>
                <c:pt idx="7163">
                  <c:v>2</c:v>
                </c:pt>
                <c:pt idx="7164">
                  <c:v>1</c:v>
                </c:pt>
                <c:pt idx="7165">
                  <c:v>3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4</c:v>
                </c:pt>
                <c:pt idx="7170">
                  <c:v>4</c:v>
                </c:pt>
                <c:pt idx="7171">
                  <c:v>10</c:v>
                </c:pt>
                <c:pt idx="7172">
                  <c:v>1</c:v>
                </c:pt>
                <c:pt idx="7173">
                  <c:v>4</c:v>
                </c:pt>
                <c:pt idx="7174">
                  <c:v>2</c:v>
                </c:pt>
                <c:pt idx="7175">
                  <c:v>2</c:v>
                </c:pt>
                <c:pt idx="7176">
                  <c:v>3</c:v>
                </c:pt>
                <c:pt idx="7177">
                  <c:v>5</c:v>
                </c:pt>
                <c:pt idx="7178">
                  <c:v>2</c:v>
                </c:pt>
                <c:pt idx="7179">
                  <c:v>1</c:v>
                </c:pt>
                <c:pt idx="7180">
                  <c:v>1</c:v>
                </c:pt>
                <c:pt idx="7181">
                  <c:v>2</c:v>
                </c:pt>
                <c:pt idx="7182">
                  <c:v>2</c:v>
                </c:pt>
                <c:pt idx="7183">
                  <c:v>11</c:v>
                </c:pt>
                <c:pt idx="7184">
                  <c:v>1</c:v>
                </c:pt>
                <c:pt idx="7185">
                  <c:v>1</c:v>
                </c:pt>
                <c:pt idx="7186">
                  <c:v>1</c:v>
                </c:pt>
                <c:pt idx="7187">
                  <c:v>1</c:v>
                </c:pt>
                <c:pt idx="7188">
                  <c:v>1</c:v>
                </c:pt>
                <c:pt idx="7189">
                  <c:v>2</c:v>
                </c:pt>
                <c:pt idx="7190">
                  <c:v>1</c:v>
                </c:pt>
                <c:pt idx="7191">
                  <c:v>1</c:v>
                </c:pt>
                <c:pt idx="7192">
                  <c:v>2</c:v>
                </c:pt>
                <c:pt idx="7193">
                  <c:v>1</c:v>
                </c:pt>
                <c:pt idx="7194">
                  <c:v>6</c:v>
                </c:pt>
                <c:pt idx="7195">
                  <c:v>9</c:v>
                </c:pt>
                <c:pt idx="7196">
                  <c:v>1</c:v>
                </c:pt>
                <c:pt idx="7197">
                  <c:v>1</c:v>
                </c:pt>
                <c:pt idx="7198">
                  <c:v>2</c:v>
                </c:pt>
                <c:pt idx="7199">
                  <c:v>2</c:v>
                </c:pt>
                <c:pt idx="7200">
                  <c:v>1</c:v>
                </c:pt>
                <c:pt idx="7201">
                  <c:v>1</c:v>
                </c:pt>
                <c:pt idx="7202">
                  <c:v>4</c:v>
                </c:pt>
                <c:pt idx="7203">
                  <c:v>1</c:v>
                </c:pt>
                <c:pt idx="7204">
                  <c:v>2</c:v>
                </c:pt>
                <c:pt idx="7205">
                  <c:v>1</c:v>
                </c:pt>
                <c:pt idx="7206">
                  <c:v>2</c:v>
                </c:pt>
                <c:pt idx="7207">
                  <c:v>3</c:v>
                </c:pt>
                <c:pt idx="7208">
                  <c:v>19</c:v>
                </c:pt>
                <c:pt idx="7209">
                  <c:v>1</c:v>
                </c:pt>
                <c:pt idx="7210">
                  <c:v>3</c:v>
                </c:pt>
                <c:pt idx="7211">
                  <c:v>2</c:v>
                </c:pt>
                <c:pt idx="7212">
                  <c:v>1</c:v>
                </c:pt>
                <c:pt idx="7213">
                  <c:v>10</c:v>
                </c:pt>
                <c:pt idx="7214">
                  <c:v>1</c:v>
                </c:pt>
                <c:pt idx="7215">
                  <c:v>1</c:v>
                </c:pt>
                <c:pt idx="7216">
                  <c:v>2</c:v>
                </c:pt>
                <c:pt idx="7217">
                  <c:v>1</c:v>
                </c:pt>
                <c:pt idx="7218">
                  <c:v>1</c:v>
                </c:pt>
                <c:pt idx="7219">
                  <c:v>3</c:v>
                </c:pt>
                <c:pt idx="7220">
                  <c:v>9</c:v>
                </c:pt>
                <c:pt idx="7221">
                  <c:v>1</c:v>
                </c:pt>
                <c:pt idx="7222">
                  <c:v>1</c:v>
                </c:pt>
                <c:pt idx="7223">
                  <c:v>5</c:v>
                </c:pt>
                <c:pt idx="7224">
                  <c:v>1</c:v>
                </c:pt>
                <c:pt idx="7225">
                  <c:v>6</c:v>
                </c:pt>
                <c:pt idx="7226">
                  <c:v>2</c:v>
                </c:pt>
                <c:pt idx="7227">
                  <c:v>1</c:v>
                </c:pt>
                <c:pt idx="7228">
                  <c:v>4</c:v>
                </c:pt>
                <c:pt idx="7229">
                  <c:v>5</c:v>
                </c:pt>
                <c:pt idx="7230">
                  <c:v>9</c:v>
                </c:pt>
                <c:pt idx="7231">
                  <c:v>1</c:v>
                </c:pt>
                <c:pt idx="7232">
                  <c:v>4</c:v>
                </c:pt>
                <c:pt idx="7233">
                  <c:v>2</c:v>
                </c:pt>
                <c:pt idx="7234">
                  <c:v>1</c:v>
                </c:pt>
                <c:pt idx="7235">
                  <c:v>1</c:v>
                </c:pt>
                <c:pt idx="7236">
                  <c:v>2</c:v>
                </c:pt>
                <c:pt idx="7237">
                  <c:v>1</c:v>
                </c:pt>
                <c:pt idx="7238">
                  <c:v>1</c:v>
                </c:pt>
                <c:pt idx="7239">
                  <c:v>1</c:v>
                </c:pt>
                <c:pt idx="7240">
                  <c:v>2</c:v>
                </c:pt>
                <c:pt idx="7241">
                  <c:v>5</c:v>
                </c:pt>
                <c:pt idx="7242">
                  <c:v>2</c:v>
                </c:pt>
                <c:pt idx="7243">
                  <c:v>1</c:v>
                </c:pt>
                <c:pt idx="7244">
                  <c:v>8</c:v>
                </c:pt>
                <c:pt idx="7245">
                  <c:v>15</c:v>
                </c:pt>
                <c:pt idx="7246">
                  <c:v>1</c:v>
                </c:pt>
                <c:pt idx="7247">
                  <c:v>1</c:v>
                </c:pt>
                <c:pt idx="7248">
                  <c:v>1</c:v>
                </c:pt>
                <c:pt idx="7249">
                  <c:v>1</c:v>
                </c:pt>
                <c:pt idx="7250">
                  <c:v>2</c:v>
                </c:pt>
                <c:pt idx="7251">
                  <c:v>3</c:v>
                </c:pt>
                <c:pt idx="7252">
                  <c:v>2</c:v>
                </c:pt>
                <c:pt idx="7253">
                  <c:v>1</c:v>
                </c:pt>
                <c:pt idx="7254">
                  <c:v>1</c:v>
                </c:pt>
                <c:pt idx="7255">
                  <c:v>3</c:v>
                </c:pt>
                <c:pt idx="7256">
                  <c:v>1</c:v>
                </c:pt>
                <c:pt idx="7257">
                  <c:v>1</c:v>
                </c:pt>
                <c:pt idx="7258">
                  <c:v>6</c:v>
                </c:pt>
                <c:pt idx="7259">
                  <c:v>11</c:v>
                </c:pt>
                <c:pt idx="7260">
                  <c:v>1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2</c:v>
                </c:pt>
                <c:pt idx="7265">
                  <c:v>2</c:v>
                </c:pt>
                <c:pt idx="7266">
                  <c:v>2</c:v>
                </c:pt>
                <c:pt idx="7267">
                  <c:v>1</c:v>
                </c:pt>
                <c:pt idx="7268">
                  <c:v>2</c:v>
                </c:pt>
                <c:pt idx="7269">
                  <c:v>1</c:v>
                </c:pt>
                <c:pt idx="7270">
                  <c:v>2</c:v>
                </c:pt>
                <c:pt idx="7271">
                  <c:v>1</c:v>
                </c:pt>
                <c:pt idx="7272">
                  <c:v>2</c:v>
                </c:pt>
                <c:pt idx="7273">
                  <c:v>6</c:v>
                </c:pt>
                <c:pt idx="7274">
                  <c:v>10</c:v>
                </c:pt>
                <c:pt idx="7275">
                  <c:v>2</c:v>
                </c:pt>
                <c:pt idx="7276">
                  <c:v>2</c:v>
                </c:pt>
                <c:pt idx="7277">
                  <c:v>3</c:v>
                </c:pt>
                <c:pt idx="7278">
                  <c:v>2</c:v>
                </c:pt>
                <c:pt idx="7279">
                  <c:v>3</c:v>
                </c:pt>
                <c:pt idx="7280">
                  <c:v>4</c:v>
                </c:pt>
                <c:pt idx="7281">
                  <c:v>5</c:v>
                </c:pt>
                <c:pt idx="7282">
                  <c:v>3</c:v>
                </c:pt>
                <c:pt idx="7283">
                  <c:v>5</c:v>
                </c:pt>
                <c:pt idx="7284">
                  <c:v>3</c:v>
                </c:pt>
                <c:pt idx="7285">
                  <c:v>3</c:v>
                </c:pt>
                <c:pt idx="7286">
                  <c:v>1</c:v>
                </c:pt>
                <c:pt idx="7287">
                  <c:v>1</c:v>
                </c:pt>
                <c:pt idx="7288">
                  <c:v>14</c:v>
                </c:pt>
                <c:pt idx="7289">
                  <c:v>1</c:v>
                </c:pt>
                <c:pt idx="7290">
                  <c:v>2</c:v>
                </c:pt>
                <c:pt idx="7291">
                  <c:v>1</c:v>
                </c:pt>
                <c:pt idx="7292">
                  <c:v>1</c:v>
                </c:pt>
                <c:pt idx="7293">
                  <c:v>2</c:v>
                </c:pt>
                <c:pt idx="7294">
                  <c:v>1</c:v>
                </c:pt>
                <c:pt idx="7295">
                  <c:v>4</c:v>
                </c:pt>
                <c:pt idx="7296">
                  <c:v>1</c:v>
                </c:pt>
                <c:pt idx="7297">
                  <c:v>2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3</c:v>
                </c:pt>
                <c:pt idx="7303">
                  <c:v>2</c:v>
                </c:pt>
                <c:pt idx="7304">
                  <c:v>15</c:v>
                </c:pt>
                <c:pt idx="7305">
                  <c:v>1</c:v>
                </c:pt>
                <c:pt idx="7306">
                  <c:v>1</c:v>
                </c:pt>
                <c:pt idx="7307">
                  <c:v>1</c:v>
                </c:pt>
                <c:pt idx="7308">
                  <c:v>1</c:v>
                </c:pt>
                <c:pt idx="7309">
                  <c:v>3</c:v>
                </c:pt>
                <c:pt idx="7310">
                  <c:v>2</c:v>
                </c:pt>
                <c:pt idx="7311">
                  <c:v>1</c:v>
                </c:pt>
                <c:pt idx="7312">
                  <c:v>5</c:v>
                </c:pt>
                <c:pt idx="7313">
                  <c:v>2</c:v>
                </c:pt>
                <c:pt idx="7314">
                  <c:v>1</c:v>
                </c:pt>
                <c:pt idx="7315">
                  <c:v>1</c:v>
                </c:pt>
                <c:pt idx="7316">
                  <c:v>3</c:v>
                </c:pt>
                <c:pt idx="7317">
                  <c:v>4</c:v>
                </c:pt>
                <c:pt idx="7318">
                  <c:v>2</c:v>
                </c:pt>
                <c:pt idx="7319">
                  <c:v>2</c:v>
                </c:pt>
                <c:pt idx="7320">
                  <c:v>1</c:v>
                </c:pt>
                <c:pt idx="7321">
                  <c:v>1</c:v>
                </c:pt>
                <c:pt idx="7322">
                  <c:v>1</c:v>
                </c:pt>
                <c:pt idx="7323">
                  <c:v>2</c:v>
                </c:pt>
                <c:pt idx="7324">
                  <c:v>1</c:v>
                </c:pt>
                <c:pt idx="7325">
                  <c:v>2</c:v>
                </c:pt>
                <c:pt idx="7326">
                  <c:v>1</c:v>
                </c:pt>
                <c:pt idx="7327">
                  <c:v>1</c:v>
                </c:pt>
                <c:pt idx="7328">
                  <c:v>1</c:v>
                </c:pt>
                <c:pt idx="7329">
                  <c:v>2</c:v>
                </c:pt>
                <c:pt idx="7330">
                  <c:v>1</c:v>
                </c:pt>
                <c:pt idx="7331">
                  <c:v>14</c:v>
                </c:pt>
                <c:pt idx="7332">
                  <c:v>1</c:v>
                </c:pt>
                <c:pt idx="7333">
                  <c:v>1</c:v>
                </c:pt>
                <c:pt idx="7334">
                  <c:v>1</c:v>
                </c:pt>
                <c:pt idx="7335">
                  <c:v>10</c:v>
                </c:pt>
                <c:pt idx="7336">
                  <c:v>2</c:v>
                </c:pt>
                <c:pt idx="7337">
                  <c:v>1</c:v>
                </c:pt>
                <c:pt idx="7338">
                  <c:v>3</c:v>
                </c:pt>
                <c:pt idx="7339">
                  <c:v>1</c:v>
                </c:pt>
                <c:pt idx="7340">
                  <c:v>2</c:v>
                </c:pt>
                <c:pt idx="7341">
                  <c:v>5</c:v>
                </c:pt>
                <c:pt idx="7342">
                  <c:v>3</c:v>
                </c:pt>
                <c:pt idx="7343">
                  <c:v>13</c:v>
                </c:pt>
                <c:pt idx="7344">
                  <c:v>1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5</c:v>
                </c:pt>
                <c:pt idx="7349">
                  <c:v>1</c:v>
                </c:pt>
                <c:pt idx="7350">
                  <c:v>3</c:v>
                </c:pt>
                <c:pt idx="7351">
                  <c:v>3</c:v>
                </c:pt>
                <c:pt idx="7352">
                  <c:v>2</c:v>
                </c:pt>
                <c:pt idx="7353">
                  <c:v>1</c:v>
                </c:pt>
                <c:pt idx="7354">
                  <c:v>1</c:v>
                </c:pt>
                <c:pt idx="7355">
                  <c:v>3</c:v>
                </c:pt>
                <c:pt idx="7356">
                  <c:v>7</c:v>
                </c:pt>
                <c:pt idx="7357">
                  <c:v>5</c:v>
                </c:pt>
                <c:pt idx="7358">
                  <c:v>1</c:v>
                </c:pt>
                <c:pt idx="7359">
                  <c:v>2</c:v>
                </c:pt>
                <c:pt idx="7360">
                  <c:v>2</c:v>
                </c:pt>
                <c:pt idx="7361">
                  <c:v>3</c:v>
                </c:pt>
                <c:pt idx="7362">
                  <c:v>2</c:v>
                </c:pt>
                <c:pt idx="7363">
                  <c:v>1</c:v>
                </c:pt>
                <c:pt idx="7364">
                  <c:v>3</c:v>
                </c:pt>
                <c:pt idx="7365">
                  <c:v>1</c:v>
                </c:pt>
                <c:pt idx="7366">
                  <c:v>4</c:v>
                </c:pt>
                <c:pt idx="7367">
                  <c:v>3</c:v>
                </c:pt>
                <c:pt idx="7368">
                  <c:v>10</c:v>
                </c:pt>
                <c:pt idx="7369">
                  <c:v>3</c:v>
                </c:pt>
                <c:pt idx="7370">
                  <c:v>1</c:v>
                </c:pt>
                <c:pt idx="7371">
                  <c:v>1</c:v>
                </c:pt>
                <c:pt idx="7372">
                  <c:v>3</c:v>
                </c:pt>
                <c:pt idx="7373">
                  <c:v>2</c:v>
                </c:pt>
                <c:pt idx="7374">
                  <c:v>7</c:v>
                </c:pt>
                <c:pt idx="7375">
                  <c:v>1</c:v>
                </c:pt>
                <c:pt idx="7376">
                  <c:v>1</c:v>
                </c:pt>
                <c:pt idx="7377">
                  <c:v>1</c:v>
                </c:pt>
                <c:pt idx="7378">
                  <c:v>2</c:v>
                </c:pt>
                <c:pt idx="7379">
                  <c:v>1</c:v>
                </c:pt>
                <c:pt idx="7380">
                  <c:v>2</c:v>
                </c:pt>
                <c:pt idx="7381">
                  <c:v>2</c:v>
                </c:pt>
                <c:pt idx="7382">
                  <c:v>13</c:v>
                </c:pt>
                <c:pt idx="7383">
                  <c:v>1</c:v>
                </c:pt>
                <c:pt idx="7384">
                  <c:v>1</c:v>
                </c:pt>
                <c:pt idx="7385">
                  <c:v>1</c:v>
                </c:pt>
                <c:pt idx="7386">
                  <c:v>2</c:v>
                </c:pt>
                <c:pt idx="7387">
                  <c:v>5</c:v>
                </c:pt>
                <c:pt idx="7388">
                  <c:v>2</c:v>
                </c:pt>
                <c:pt idx="7389">
                  <c:v>1</c:v>
                </c:pt>
                <c:pt idx="7390">
                  <c:v>1</c:v>
                </c:pt>
                <c:pt idx="7391">
                  <c:v>1</c:v>
                </c:pt>
                <c:pt idx="7392">
                  <c:v>3</c:v>
                </c:pt>
                <c:pt idx="7393">
                  <c:v>16</c:v>
                </c:pt>
                <c:pt idx="7394">
                  <c:v>2</c:v>
                </c:pt>
                <c:pt idx="7395">
                  <c:v>1</c:v>
                </c:pt>
                <c:pt idx="7396">
                  <c:v>1</c:v>
                </c:pt>
                <c:pt idx="7397">
                  <c:v>1</c:v>
                </c:pt>
                <c:pt idx="7398">
                  <c:v>1</c:v>
                </c:pt>
                <c:pt idx="7399">
                  <c:v>5</c:v>
                </c:pt>
                <c:pt idx="7400">
                  <c:v>1</c:v>
                </c:pt>
                <c:pt idx="7401">
                  <c:v>1</c:v>
                </c:pt>
                <c:pt idx="7402">
                  <c:v>1</c:v>
                </c:pt>
                <c:pt idx="7403">
                  <c:v>1</c:v>
                </c:pt>
                <c:pt idx="7404">
                  <c:v>3</c:v>
                </c:pt>
                <c:pt idx="7405">
                  <c:v>8</c:v>
                </c:pt>
                <c:pt idx="7406">
                  <c:v>1</c:v>
                </c:pt>
                <c:pt idx="7407">
                  <c:v>1</c:v>
                </c:pt>
                <c:pt idx="7408">
                  <c:v>6</c:v>
                </c:pt>
                <c:pt idx="7409">
                  <c:v>1</c:v>
                </c:pt>
                <c:pt idx="7410">
                  <c:v>1</c:v>
                </c:pt>
                <c:pt idx="7411">
                  <c:v>1</c:v>
                </c:pt>
                <c:pt idx="7412">
                  <c:v>4</c:v>
                </c:pt>
                <c:pt idx="7413">
                  <c:v>3</c:v>
                </c:pt>
                <c:pt idx="7414">
                  <c:v>6</c:v>
                </c:pt>
                <c:pt idx="7415">
                  <c:v>1</c:v>
                </c:pt>
                <c:pt idx="7416">
                  <c:v>4</c:v>
                </c:pt>
                <c:pt idx="7417">
                  <c:v>1</c:v>
                </c:pt>
                <c:pt idx="7418">
                  <c:v>2</c:v>
                </c:pt>
                <c:pt idx="7419">
                  <c:v>1</c:v>
                </c:pt>
                <c:pt idx="7420">
                  <c:v>2</c:v>
                </c:pt>
                <c:pt idx="7421">
                  <c:v>2</c:v>
                </c:pt>
                <c:pt idx="7422">
                  <c:v>1</c:v>
                </c:pt>
                <c:pt idx="7423">
                  <c:v>6</c:v>
                </c:pt>
                <c:pt idx="7424">
                  <c:v>7</c:v>
                </c:pt>
                <c:pt idx="7425">
                  <c:v>1</c:v>
                </c:pt>
                <c:pt idx="7426">
                  <c:v>4</c:v>
                </c:pt>
                <c:pt idx="7427">
                  <c:v>2</c:v>
                </c:pt>
                <c:pt idx="7428">
                  <c:v>10</c:v>
                </c:pt>
                <c:pt idx="7429">
                  <c:v>1</c:v>
                </c:pt>
                <c:pt idx="7430">
                  <c:v>2</c:v>
                </c:pt>
                <c:pt idx="7431">
                  <c:v>1</c:v>
                </c:pt>
                <c:pt idx="7432">
                  <c:v>4</c:v>
                </c:pt>
                <c:pt idx="7433">
                  <c:v>8</c:v>
                </c:pt>
                <c:pt idx="7434">
                  <c:v>2</c:v>
                </c:pt>
                <c:pt idx="7435">
                  <c:v>1</c:v>
                </c:pt>
                <c:pt idx="7436">
                  <c:v>3</c:v>
                </c:pt>
                <c:pt idx="7437">
                  <c:v>1</c:v>
                </c:pt>
                <c:pt idx="7438">
                  <c:v>1</c:v>
                </c:pt>
                <c:pt idx="7439">
                  <c:v>2</c:v>
                </c:pt>
                <c:pt idx="7440">
                  <c:v>1</c:v>
                </c:pt>
                <c:pt idx="7441">
                  <c:v>9</c:v>
                </c:pt>
                <c:pt idx="7442">
                  <c:v>3</c:v>
                </c:pt>
                <c:pt idx="7443">
                  <c:v>2</c:v>
                </c:pt>
                <c:pt idx="7444">
                  <c:v>2</c:v>
                </c:pt>
                <c:pt idx="7445">
                  <c:v>1</c:v>
                </c:pt>
                <c:pt idx="7446">
                  <c:v>4</c:v>
                </c:pt>
                <c:pt idx="7447">
                  <c:v>1</c:v>
                </c:pt>
                <c:pt idx="7448">
                  <c:v>1</c:v>
                </c:pt>
                <c:pt idx="7449">
                  <c:v>4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13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1</c:v>
                </c:pt>
                <c:pt idx="7461">
                  <c:v>5</c:v>
                </c:pt>
                <c:pt idx="7462">
                  <c:v>1</c:v>
                </c:pt>
                <c:pt idx="7463">
                  <c:v>2</c:v>
                </c:pt>
                <c:pt idx="7464">
                  <c:v>5</c:v>
                </c:pt>
                <c:pt idx="7465">
                  <c:v>7</c:v>
                </c:pt>
                <c:pt idx="7466">
                  <c:v>8</c:v>
                </c:pt>
                <c:pt idx="7467">
                  <c:v>1</c:v>
                </c:pt>
                <c:pt idx="7468">
                  <c:v>1</c:v>
                </c:pt>
                <c:pt idx="7469">
                  <c:v>1</c:v>
                </c:pt>
                <c:pt idx="7470">
                  <c:v>2</c:v>
                </c:pt>
                <c:pt idx="7471">
                  <c:v>2</c:v>
                </c:pt>
                <c:pt idx="7472">
                  <c:v>1</c:v>
                </c:pt>
                <c:pt idx="7473">
                  <c:v>1</c:v>
                </c:pt>
                <c:pt idx="7474">
                  <c:v>2</c:v>
                </c:pt>
                <c:pt idx="7475">
                  <c:v>1</c:v>
                </c:pt>
                <c:pt idx="7476">
                  <c:v>1</c:v>
                </c:pt>
                <c:pt idx="7477">
                  <c:v>1</c:v>
                </c:pt>
                <c:pt idx="7478">
                  <c:v>1</c:v>
                </c:pt>
                <c:pt idx="7479">
                  <c:v>1</c:v>
                </c:pt>
                <c:pt idx="7480">
                  <c:v>2</c:v>
                </c:pt>
                <c:pt idx="7481">
                  <c:v>1</c:v>
                </c:pt>
                <c:pt idx="7482">
                  <c:v>1</c:v>
                </c:pt>
                <c:pt idx="7483">
                  <c:v>2</c:v>
                </c:pt>
                <c:pt idx="7484">
                  <c:v>1</c:v>
                </c:pt>
                <c:pt idx="7485">
                  <c:v>1</c:v>
                </c:pt>
                <c:pt idx="7486">
                  <c:v>2</c:v>
                </c:pt>
                <c:pt idx="7487">
                  <c:v>2</c:v>
                </c:pt>
                <c:pt idx="7488">
                  <c:v>1</c:v>
                </c:pt>
                <c:pt idx="7489">
                  <c:v>2</c:v>
                </c:pt>
                <c:pt idx="7490">
                  <c:v>2</c:v>
                </c:pt>
                <c:pt idx="7491">
                  <c:v>1</c:v>
                </c:pt>
                <c:pt idx="7492">
                  <c:v>1</c:v>
                </c:pt>
                <c:pt idx="7493">
                  <c:v>4</c:v>
                </c:pt>
                <c:pt idx="7494">
                  <c:v>3</c:v>
                </c:pt>
                <c:pt idx="7495">
                  <c:v>15</c:v>
                </c:pt>
                <c:pt idx="7496">
                  <c:v>1</c:v>
                </c:pt>
                <c:pt idx="7497">
                  <c:v>2</c:v>
                </c:pt>
                <c:pt idx="7498">
                  <c:v>1</c:v>
                </c:pt>
                <c:pt idx="7499">
                  <c:v>2</c:v>
                </c:pt>
                <c:pt idx="7500">
                  <c:v>2</c:v>
                </c:pt>
                <c:pt idx="7501">
                  <c:v>1</c:v>
                </c:pt>
                <c:pt idx="7502">
                  <c:v>1</c:v>
                </c:pt>
                <c:pt idx="7503">
                  <c:v>1</c:v>
                </c:pt>
                <c:pt idx="7504">
                  <c:v>1</c:v>
                </c:pt>
                <c:pt idx="7505">
                  <c:v>4</c:v>
                </c:pt>
                <c:pt idx="7506">
                  <c:v>14</c:v>
                </c:pt>
                <c:pt idx="7507">
                  <c:v>3</c:v>
                </c:pt>
                <c:pt idx="7508">
                  <c:v>7</c:v>
                </c:pt>
                <c:pt idx="7509">
                  <c:v>1</c:v>
                </c:pt>
                <c:pt idx="7510">
                  <c:v>4</c:v>
                </c:pt>
                <c:pt idx="7511">
                  <c:v>2</c:v>
                </c:pt>
                <c:pt idx="7512">
                  <c:v>1</c:v>
                </c:pt>
                <c:pt idx="7513">
                  <c:v>2</c:v>
                </c:pt>
                <c:pt idx="7514">
                  <c:v>1</c:v>
                </c:pt>
                <c:pt idx="7515">
                  <c:v>2</c:v>
                </c:pt>
                <c:pt idx="7516">
                  <c:v>9</c:v>
                </c:pt>
                <c:pt idx="7517">
                  <c:v>2</c:v>
                </c:pt>
                <c:pt idx="7518">
                  <c:v>1</c:v>
                </c:pt>
                <c:pt idx="7519">
                  <c:v>2</c:v>
                </c:pt>
                <c:pt idx="7520">
                  <c:v>2</c:v>
                </c:pt>
                <c:pt idx="7521">
                  <c:v>4</c:v>
                </c:pt>
                <c:pt idx="7522">
                  <c:v>1</c:v>
                </c:pt>
                <c:pt idx="7523">
                  <c:v>3</c:v>
                </c:pt>
                <c:pt idx="7524">
                  <c:v>2</c:v>
                </c:pt>
                <c:pt idx="7525">
                  <c:v>2</c:v>
                </c:pt>
                <c:pt idx="7526">
                  <c:v>9</c:v>
                </c:pt>
                <c:pt idx="7527">
                  <c:v>1</c:v>
                </c:pt>
                <c:pt idx="7528">
                  <c:v>6</c:v>
                </c:pt>
                <c:pt idx="7529">
                  <c:v>1</c:v>
                </c:pt>
                <c:pt idx="7530">
                  <c:v>2</c:v>
                </c:pt>
                <c:pt idx="7531">
                  <c:v>2</c:v>
                </c:pt>
                <c:pt idx="7532">
                  <c:v>1</c:v>
                </c:pt>
                <c:pt idx="7533">
                  <c:v>5</c:v>
                </c:pt>
                <c:pt idx="7534">
                  <c:v>2</c:v>
                </c:pt>
                <c:pt idx="7535">
                  <c:v>9</c:v>
                </c:pt>
                <c:pt idx="7536">
                  <c:v>3</c:v>
                </c:pt>
                <c:pt idx="7537">
                  <c:v>1</c:v>
                </c:pt>
                <c:pt idx="7538">
                  <c:v>1</c:v>
                </c:pt>
                <c:pt idx="7539">
                  <c:v>2</c:v>
                </c:pt>
                <c:pt idx="7540">
                  <c:v>2</c:v>
                </c:pt>
                <c:pt idx="7541">
                  <c:v>1</c:v>
                </c:pt>
                <c:pt idx="7542">
                  <c:v>3</c:v>
                </c:pt>
                <c:pt idx="7543">
                  <c:v>1</c:v>
                </c:pt>
                <c:pt idx="7544">
                  <c:v>10</c:v>
                </c:pt>
                <c:pt idx="7545">
                  <c:v>1</c:v>
                </c:pt>
                <c:pt idx="7546">
                  <c:v>1</c:v>
                </c:pt>
                <c:pt idx="7547">
                  <c:v>3</c:v>
                </c:pt>
                <c:pt idx="7548">
                  <c:v>2</c:v>
                </c:pt>
                <c:pt idx="7549">
                  <c:v>1</c:v>
                </c:pt>
                <c:pt idx="7550">
                  <c:v>2</c:v>
                </c:pt>
                <c:pt idx="7551">
                  <c:v>1</c:v>
                </c:pt>
                <c:pt idx="7552">
                  <c:v>4</c:v>
                </c:pt>
                <c:pt idx="7553">
                  <c:v>1</c:v>
                </c:pt>
                <c:pt idx="7554">
                  <c:v>1</c:v>
                </c:pt>
                <c:pt idx="7555">
                  <c:v>2</c:v>
                </c:pt>
                <c:pt idx="7556">
                  <c:v>2</c:v>
                </c:pt>
                <c:pt idx="7557">
                  <c:v>3</c:v>
                </c:pt>
                <c:pt idx="7558">
                  <c:v>3</c:v>
                </c:pt>
                <c:pt idx="7559">
                  <c:v>1</c:v>
                </c:pt>
                <c:pt idx="7560">
                  <c:v>4</c:v>
                </c:pt>
                <c:pt idx="7561">
                  <c:v>1</c:v>
                </c:pt>
                <c:pt idx="7562">
                  <c:v>2</c:v>
                </c:pt>
                <c:pt idx="7563">
                  <c:v>3</c:v>
                </c:pt>
                <c:pt idx="7564">
                  <c:v>3</c:v>
                </c:pt>
                <c:pt idx="7565">
                  <c:v>17</c:v>
                </c:pt>
                <c:pt idx="7566">
                  <c:v>1</c:v>
                </c:pt>
                <c:pt idx="7567">
                  <c:v>1</c:v>
                </c:pt>
                <c:pt idx="7568">
                  <c:v>1</c:v>
                </c:pt>
                <c:pt idx="7569">
                  <c:v>1</c:v>
                </c:pt>
                <c:pt idx="7570">
                  <c:v>2</c:v>
                </c:pt>
                <c:pt idx="7571">
                  <c:v>1</c:v>
                </c:pt>
                <c:pt idx="7572">
                  <c:v>3</c:v>
                </c:pt>
                <c:pt idx="7573">
                  <c:v>1</c:v>
                </c:pt>
                <c:pt idx="7574">
                  <c:v>1</c:v>
                </c:pt>
                <c:pt idx="7575">
                  <c:v>16</c:v>
                </c:pt>
                <c:pt idx="7576">
                  <c:v>1</c:v>
                </c:pt>
                <c:pt idx="7577">
                  <c:v>2</c:v>
                </c:pt>
                <c:pt idx="7578">
                  <c:v>1</c:v>
                </c:pt>
                <c:pt idx="7579">
                  <c:v>1</c:v>
                </c:pt>
                <c:pt idx="7580">
                  <c:v>1</c:v>
                </c:pt>
                <c:pt idx="7581">
                  <c:v>3</c:v>
                </c:pt>
                <c:pt idx="7582">
                  <c:v>3</c:v>
                </c:pt>
                <c:pt idx="7583">
                  <c:v>1</c:v>
                </c:pt>
                <c:pt idx="7584">
                  <c:v>1</c:v>
                </c:pt>
                <c:pt idx="7585">
                  <c:v>2</c:v>
                </c:pt>
                <c:pt idx="7586">
                  <c:v>6</c:v>
                </c:pt>
                <c:pt idx="7587">
                  <c:v>1</c:v>
                </c:pt>
                <c:pt idx="7588">
                  <c:v>1</c:v>
                </c:pt>
                <c:pt idx="7589">
                  <c:v>2</c:v>
                </c:pt>
                <c:pt idx="7590">
                  <c:v>2</c:v>
                </c:pt>
                <c:pt idx="7591">
                  <c:v>1</c:v>
                </c:pt>
                <c:pt idx="7592">
                  <c:v>2</c:v>
                </c:pt>
                <c:pt idx="7593">
                  <c:v>1</c:v>
                </c:pt>
                <c:pt idx="7594">
                  <c:v>1</c:v>
                </c:pt>
                <c:pt idx="7595">
                  <c:v>4</c:v>
                </c:pt>
                <c:pt idx="7596">
                  <c:v>10</c:v>
                </c:pt>
                <c:pt idx="7597">
                  <c:v>3</c:v>
                </c:pt>
                <c:pt idx="7598">
                  <c:v>1</c:v>
                </c:pt>
                <c:pt idx="7599">
                  <c:v>1</c:v>
                </c:pt>
                <c:pt idx="7600">
                  <c:v>5</c:v>
                </c:pt>
                <c:pt idx="7601">
                  <c:v>3</c:v>
                </c:pt>
                <c:pt idx="7602">
                  <c:v>1</c:v>
                </c:pt>
                <c:pt idx="7603">
                  <c:v>3</c:v>
                </c:pt>
                <c:pt idx="7604">
                  <c:v>1</c:v>
                </c:pt>
                <c:pt idx="7605">
                  <c:v>3</c:v>
                </c:pt>
                <c:pt idx="7606">
                  <c:v>3</c:v>
                </c:pt>
                <c:pt idx="7607">
                  <c:v>9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2</c:v>
                </c:pt>
                <c:pt idx="7612">
                  <c:v>1</c:v>
                </c:pt>
                <c:pt idx="7613">
                  <c:v>1</c:v>
                </c:pt>
                <c:pt idx="7614">
                  <c:v>6</c:v>
                </c:pt>
                <c:pt idx="7615">
                  <c:v>5</c:v>
                </c:pt>
                <c:pt idx="7616">
                  <c:v>1</c:v>
                </c:pt>
                <c:pt idx="7617">
                  <c:v>1</c:v>
                </c:pt>
                <c:pt idx="7618">
                  <c:v>5</c:v>
                </c:pt>
                <c:pt idx="7619">
                  <c:v>3</c:v>
                </c:pt>
                <c:pt idx="7620">
                  <c:v>6</c:v>
                </c:pt>
                <c:pt idx="7621">
                  <c:v>3</c:v>
                </c:pt>
                <c:pt idx="7622">
                  <c:v>2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10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5</c:v>
                </c:pt>
                <c:pt idx="7632">
                  <c:v>4</c:v>
                </c:pt>
                <c:pt idx="7633">
                  <c:v>1</c:v>
                </c:pt>
                <c:pt idx="7634">
                  <c:v>2</c:v>
                </c:pt>
                <c:pt idx="7635">
                  <c:v>2</c:v>
                </c:pt>
                <c:pt idx="7636">
                  <c:v>3</c:v>
                </c:pt>
                <c:pt idx="7637">
                  <c:v>3</c:v>
                </c:pt>
                <c:pt idx="7638">
                  <c:v>1</c:v>
                </c:pt>
                <c:pt idx="7639">
                  <c:v>2</c:v>
                </c:pt>
                <c:pt idx="7640">
                  <c:v>4</c:v>
                </c:pt>
                <c:pt idx="7641">
                  <c:v>4</c:v>
                </c:pt>
                <c:pt idx="7642">
                  <c:v>1</c:v>
                </c:pt>
                <c:pt idx="7643">
                  <c:v>1</c:v>
                </c:pt>
                <c:pt idx="7644">
                  <c:v>2</c:v>
                </c:pt>
                <c:pt idx="7645">
                  <c:v>2</c:v>
                </c:pt>
                <c:pt idx="7646">
                  <c:v>8</c:v>
                </c:pt>
                <c:pt idx="7647">
                  <c:v>2</c:v>
                </c:pt>
                <c:pt idx="7648">
                  <c:v>1</c:v>
                </c:pt>
                <c:pt idx="7649">
                  <c:v>4</c:v>
                </c:pt>
                <c:pt idx="7650">
                  <c:v>1</c:v>
                </c:pt>
                <c:pt idx="7651">
                  <c:v>2</c:v>
                </c:pt>
                <c:pt idx="7652">
                  <c:v>2</c:v>
                </c:pt>
                <c:pt idx="7653">
                  <c:v>1</c:v>
                </c:pt>
                <c:pt idx="7654">
                  <c:v>1</c:v>
                </c:pt>
                <c:pt idx="7655">
                  <c:v>2</c:v>
                </c:pt>
                <c:pt idx="7656">
                  <c:v>1</c:v>
                </c:pt>
                <c:pt idx="7657">
                  <c:v>1</c:v>
                </c:pt>
                <c:pt idx="7658">
                  <c:v>2</c:v>
                </c:pt>
                <c:pt idx="7659">
                  <c:v>11</c:v>
                </c:pt>
                <c:pt idx="7660">
                  <c:v>1</c:v>
                </c:pt>
                <c:pt idx="7661">
                  <c:v>2</c:v>
                </c:pt>
                <c:pt idx="7662">
                  <c:v>1</c:v>
                </c:pt>
                <c:pt idx="7663">
                  <c:v>1</c:v>
                </c:pt>
                <c:pt idx="7664">
                  <c:v>7</c:v>
                </c:pt>
                <c:pt idx="7665">
                  <c:v>1</c:v>
                </c:pt>
                <c:pt idx="7666">
                  <c:v>2</c:v>
                </c:pt>
                <c:pt idx="7667">
                  <c:v>1</c:v>
                </c:pt>
                <c:pt idx="7668">
                  <c:v>1</c:v>
                </c:pt>
                <c:pt idx="7669">
                  <c:v>2</c:v>
                </c:pt>
                <c:pt idx="7670">
                  <c:v>9</c:v>
                </c:pt>
                <c:pt idx="7671">
                  <c:v>3</c:v>
                </c:pt>
                <c:pt idx="7672">
                  <c:v>1</c:v>
                </c:pt>
                <c:pt idx="7673">
                  <c:v>6</c:v>
                </c:pt>
                <c:pt idx="7674">
                  <c:v>6</c:v>
                </c:pt>
                <c:pt idx="7675">
                  <c:v>1</c:v>
                </c:pt>
                <c:pt idx="7676">
                  <c:v>1</c:v>
                </c:pt>
                <c:pt idx="7677">
                  <c:v>2</c:v>
                </c:pt>
                <c:pt idx="7678">
                  <c:v>10</c:v>
                </c:pt>
                <c:pt idx="7679">
                  <c:v>2</c:v>
                </c:pt>
                <c:pt idx="7680">
                  <c:v>3</c:v>
                </c:pt>
                <c:pt idx="7681">
                  <c:v>2</c:v>
                </c:pt>
                <c:pt idx="7682">
                  <c:v>2</c:v>
                </c:pt>
                <c:pt idx="7683">
                  <c:v>2</c:v>
                </c:pt>
                <c:pt idx="7684">
                  <c:v>2</c:v>
                </c:pt>
                <c:pt idx="7685">
                  <c:v>2</c:v>
                </c:pt>
                <c:pt idx="7686">
                  <c:v>1</c:v>
                </c:pt>
                <c:pt idx="7687">
                  <c:v>1</c:v>
                </c:pt>
                <c:pt idx="7688">
                  <c:v>13</c:v>
                </c:pt>
                <c:pt idx="7689">
                  <c:v>2</c:v>
                </c:pt>
                <c:pt idx="7690">
                  <c:v>1</c:v>
                </c:pt>
                <c:pt idx="7691">
                  <c:v>1</c:v>
                </c:pt>
                <c:pt idx="7692">
                  <c:v>2</c:v>
                </c:pt>
                <c:pt idx="7693">
                  <c:v>1</c:v>
                </c:pt>
                <c:pt idx="7694">
                  <c:v>1</c:v>
                </c:pt>
                <c:pt idx="7695">
                  <c:v>9</c:v>
                </c:pt>
                <c:pt idx="7696">
                  <c:v>1</c:v>
                </c:pt>
                <c:pt idx="7697">
                  <c:v>2</c:v>
                </c:pt>
                <c:pt idx="7698">
                  <c:v>1</c:v>
                </c:pt>
                <c:pt idx="7699">
                  <c:v>3</c:v>
                </c:pt>
                <c:pt idx="7700">
                  <c:v>1</c:v>
                </c:pt>
                <c:pt idx="7701">
                  <c:v>3</c:v>
                </c:pt>
                <c:pt idx="7702">
                  <c:v>1</c:v>
                </c:pt>
                <c:pt idx="7703">
                  <c:v>4</c:v>
                </c:pt>
                <c:pt idx="7704">
                  <c:v>1</c:v>
                </c:pt>
                <c:pt idx="7705">
                  <c:v>1</c:v>
                </c:pt>
                <c:pt idx="7706">
                  <c:v>2</c:v>
                </c:pt>
                <c:pt idx="7707">
                  <c:v>1</c:v>
                </c:pt>
                <c:pt idx="7708">
                  <c:v>5</c:v>
                </c:pt>
                <c:pt idx="7709">
                  <c:v>3</c:v>
                </c:pt>
                <c:pt idx="7710">
                  <c:v>4</c:v>
                </c:pt>
                <c:pt idx="7711">
                  <c:v>1</c:v>
                </c:pt>
                <c:pt idx="7712">
                  <c:v>8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2</c:v>
                </c:pt>
                <c:pt idx="7717">
                  <c:v>4</c:v>
                </c:pt>
                <c:pt idx="7718">
                  <c:v>11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2</c:v>
                </c:pt>
                <c:pt idx="7723">
                  <c:v>6</c:v>
                </c:pt>
                <c:pt idx="7724">
                  <c:v>1</c:v>
                </c:pt>
                <c:pt idx="7725">
                  <c:v>1</c:v>
                </c:pt>
                <c:pt idx="7726">
                  <c:v>2</c:v>
                </c:pt>
                <c:pt idx="7727">
                  <c:v>3</c:v>
                </c:pt>
                <c:pt idx="7728">
                  <c:v>4</c:v>
                </c:pt>
                <c:pt idx="7729">
                  <c:v>1</c:v>
                </c:pt>
                <c:pt idx="7730">
                  <c:v>6</c:v>
                </c:pt>
                <c:pt idx="7731">
                  <c:v>1</c:v>
                </c:pt>
                <c:pt idx="7732">
                  <c:v>1</c:v>
                </c:pt>
                <c:pt idx="7733">
                  <c:v>2</c:v>
                </c:pt>
                <c:pt idx="7734">
                  <c:v>1</c:v>
                </c:pt>
                <c:pt idx="7735">
                  <c:v>2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9</c:v>
                </c:pt>
                <c:pt idx="7742">
                  <c:v>1</c:v>
                </c:pt>
                <c:pt idx="7743">
                  <c:v>2</c:v>
                </c:pt>
                <c:pt idx="7744">
                  <c:v>1</c:v>
                </c:pt>
                <c:pt idx="7745">
                  <c:v>5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9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2</c:v>
                </c:pt>
                <c:pt idx="7760">
                  <c:v>12</c:v>
                </c:pt>
                <c:pt idx="7761">
                  <c:v>1</c:v>
                </c:pt>
                <c:pt idx="7762">
                  <c:v>2</c:v>
                </c:pt>
                <c:pt idx="7763">
                  <c:v>1</c:v>
                </c:pt>
                <c:pt idx="7764">
                  <c:v>2</c:v>
                </c:pt>
                <c:pt idx="7765">
                  <c:v>2</c:v>
                </c:pt>
                <c:pt idx="7766">
                  <c:v>2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3</c:v>
                </c:pt>
                <c:pt idx="7771">
                  <c:v>9</c:v>
                </c:pt>
                <c:pt idx="7772">
                  <c:v>1</c:v>
                </c:pt>
                <c:pt idx="7773">
                  <c:v>2</c:v>
                </c:pt>
                <c:pt idx="7774">
                  <c:v>2</c:v>
                </c:pt>
                <c:pt idx="7775">
                  <c:v>1</c:v>
                </c:pt>
                <c:pt idx="7776">
                  <c:v>1</c:v>
                </c:pt>
                <c:pt idx="7777">
                  <c:v>9</c:v>
                </c:pt>
                <c:pt idx="7778">
                  <c:v>2</c:v>
                </c:pt>
                <c:pt idx="7779">
                  <c:v>1</c:v>
                </c:pt>
                <c:pt idx="7780">
                  <c:v>16</c:v>
                </c:pt>
                <c:pt idx="7781">
                  <c:v>2</c:v>
                </c:pt>
                <c:pt idx="7782">
                  <c:v>1</c:v>
                </c:pt>
                <c:pt idx="7783">
                  <c:v>4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2</c:v>
                </c:pt>
                <c:pt idx="7789">
                  <c:v>2</c:v>
                </c:pt>
                <c:pt idx="7790">
                  <c:v>10</c:v>
                </c:pt>
                <c:pt idx="7791">
                  <c:v>1</c:v>
                </c:pt>
                <c:pt idx="7792">
                  <c:v>2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4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2</c:v>
                </c:pt>
                <c:pt idx="7801">
                  <c:v>7</c:v>
                </c:pt>
                <c:pt idx="7802">
                  <c:v>1</c:v>
                </c:pt>
                <c:pt idx="7803">
                  <c:v>1</c:v>
                </c:pt>
                <c:pt idx="7804">
                  <c:v>3</c:v>
                </c:pt>
                <c:pt idx="7805">
                  <c:v>1</c:v>
                </c:pt>
                <c:pt idx="7806">
                  <c:v>1</c:v>
                </c:pt>
                <c:pt idx="7807">
                  <c:v>3</c:v>
                </c:pt>
                <c:pt idx="7808">
                  <c:v>1</c:v>
                </c:pt>
                <c:pt idx="7809">
                  <c:v>1</c:v>
                </c:pt>
                <c:pt idx="7810">
                  <c:v>19</c:v>
                </c:pt>
                <c:pt idx="7811">
                  <c:v>2</c:v>
                </c:pt>
                <c:pt idx="7812">
                  <c:v>5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9</c:v>
                </c:pt>
                <c:pt idx="7818">
                  <c:v>1</c:v>
                </c:pt>
                <c:pt idx="7819">
                  <c:v>1</c:v>
                </c:pt>
                <c:pt idx="7820">
                  <c:v>2</c:v>
                </c:pt>
                <c:pt idx="7821">
                  <c:v>1</c:v>
                </c:pt>
                <c:pt idx="7822">
                  <c:v>1</c:v>
                </c:pt>
                <c:pt idx="7823">
                  <c:v>6</c:v>
                </c:pt>
                <c:pt idx="7824">
                  <c:v>4</c:v>
                </c:pt>
                <c:pt idx="7825">
                  <c:v>9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2</c:v>
                </c:pt>
                <c:pt idx="7830">
                  <c:v>1</c:v>
                </c:pt>
                <c:pt idx="7831">
                  <c:v>2</c:v>
                </c:pt>
                <c:pt idx="7832">
                  <c:v>14</c:v>
                </c:pt>
                <c:pt idx="7833">
                  <c:v>1</c:v>
                </c:pt>
                <c:pt idx="7834">
                  <c:v>1</c:v>
                </c:pt>
                <c:pt idx="7835">
                  <c:v>2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6</c:v>
                </c:pt>
                <c:pt idx="7840">
                  <c:v>1</c:v>
                </c:pt>
                <c:pt idx="7841">
                  <c:v>1</c:v>
                </c:pt>
                <c:pt idx="7842">
                  <c:v>5</c:v>
                </c:pt>
                <c:pt idx="7843">
                  <c:v>1</c:v>
                </c:pt>
                <c:pt idx="7844">
                  <c:v>4</c:v>
                </c:pt>
                <c:pt idx="7845">
                  <c:v>1</c:v>
                </c:pt>
                <c:pt idx="7846">
                  <c:v>2</c:v>
                </c:pt>
                <c:pt idx="7847">
                  <c:v>5</c:v>
                </c:pt>
                <c:pt idx="7848">
                  <c:v>9</c:v>
                </c:pt>
                <c:pt idx="7849">
                  <c:v>1</c:v>
                </c:pt>
                <c:pt idx="7850">
                  <c:v>2</c:v>
                </c:pt>
                <c:pt idx="7851">
                  <c:v>1</c:v>
                </c:pt>
                <c:pt idx="7852">
                  <c:v>1</c:v>
                </c:pt>
                <c:pt idx="7853">
                  <c:v>1</c:v>
                </c:pt>
                <c:pt idx="7854">
                  <c:v>2</c:v>
                </c:pt>
                <c:pt idx="7855">
                  <c:v>1</c:v>
                </c:pt>
                <c:pt idx="7856">
                  <c:v>3</c:v>
                </c:pt>
                <c:pt idx="7857">
                  <c:v>3</c:v>
                </c:pt>
                <c:pt idx="7858">
                  <c:v>5</c:v>
                </c:pt>
                <c:pt idx="7859">
                  <c:v>1</c:v>
                </c:pt>
                <c:pt idx="7860">
                  <c:v>4</c:v>
                </c:pt>
                <c:pt idx="7861">
                  <c:v>2</c:v>
                </c:pt>
                <c:pt idx="7862">
                  <c:v>1</c:v>
                </c:pt>
                <c:pt idx="7863">
                  <c:v>1</c:v>
                </c:pt>
                <c:pt idx="7864">
                  <c:v>2</c:v>
                </c:pt>
                <c:pt idx="7865">
                  <c:v>2</c:v>
                </c:pt>
                <c:pt idx="7866">
                  <c:v>1</c:v>
                </c:pt>
                <c:pt idx="7867">
                  <c:v>3</c:v>
                </c:pt>
                <c:pt idx="7868">
                  <c:v>1</c:v>
                </c:pt>
                <c:pt idx="7869">
                  <c:v>5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3</c:v>
                </c:pt>
                <c:pt idx="7874">
                  <c:v>3</c:v>
                </c:pt>
                <c:pt idx="7875">
                  <c:v>1</c:v>
                </c:pt>
                <c:pt idx="7876">
                  <c:v>4</c:v>
                </c:pt>
                <c:pt idx="7877">
                  <c:v>3</c:v>
                </c:pt>
                <c:pt idx="7878">
                  <c:v>1</c:v>
                </c:pt>
                <c:pt idx="7879">
                  <c:v>1</c:v>
                </c:pt>
                <c:pt idx="7880">
                  <c:v>2</c:v>
                </c:pt>
                <c:pt idx="7881">
                  <c:v>1</c:v>
                </c:pt>
                <c:pt idx="7882">
                  <c:v>9</c:v>
                </c:pt>
                <c:pt idx="7883">
                  <c:v>2</c:v>
                </c:pt>
                <c:pt idx="7884">
                  <c:v>1</c:v>
                </c:pt>
                <c:pt idx="7885">
                  <c:v>2</c:v>
                </c:pt>
                <c:pt idx="7886">
                  <c:v>1</c:v>
                </c:pt>
                <c:pt idx="7887">
                  <c:v>3</c:v>
                </c:pt>
                <c:pt idx="7888">
                  <c:v>1</c:v>
                </c:pt>
                <c:pt idx="7889">
                  <c:v>2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3</c:v>
                </c:pt>
                <c:pt idx="7894">
                  <c:v>12</c:v>
                </c:pt>
                <c:pt idx="7895">
                  <c:v>1</c:v>
                </c:pt>
                <c:pt idx="7896">
                  <c:v>1</c:v>
                </c:pt>
                <c:pt idx="7897">
                  <c:v>5</c:v>
                </c:pt>
                <c:pt idx="7898">
                  <c:v>1</c:v>
                </c:pt>
                <c:pt idx="7899">
                  <c:v>2</c:v>
                </c:pt>
                <c:pt idx="7900">
                  <c:v>1</c:v>
                </c:pt>
                <c:pt idx="7901">
                  <c:v>3</c:v>
                </c:pt>
                <c:pt idx="7902">
                  <c:v>3</c:v>
                </c:pt>
                <c:pt idx="7903">
                  <c:v>11</c:v>
                </c:pt>
                <c:pt idx="7904">
                  <c:v>1</c:v>
                </c:pt>
                <c:pt idx="7905">
                  <c:v>1</c:v>
                </c:pt>
                <c:pt idx="7906">
                  <c:v>3</c:v>
                </c:pt>
                <c:pt idx="7907">
                  <c:v>3</c:v>
                </c:pt>
                <c:pt idx="7908">
                  <c:v>1</c:v>
                </c:pt>
                <c:pt idx="7909">
                  <c:v>2</c:v>
                </c:pt>
                <c:pt idx="7910">
                  <c:v>12</c:v>
                </c:pt>
                <c:pt idx="7911">
                  <c:v>1</c:v>
                </c:pt>
                <c:pt idx="7912">
                  <c:v>2</c:v>
                </c:pt>
                <c:pt idx="7913">
                  <c:v>1</c:v>
                </c:pt>
                <c:pt idx="7914">
                  <c:v>1</c:v>
                </c:pt>
                <c:pt idx="7915">
                  <c:v>1</c:v>
                </c:pt>
                <c:pt idx="7916">
                  <c:v>1</c:v>
                </c:pt>
                <c:pt idx="7917">
                  <c:v>2</c:v>
                </c:pt>
                <c:pt idx="7918">
                  <c:v>1</c:v>
                </c:pt>
                <c:pt idx="7919">
                  <c:v>15</c:v>
                </c:pt>
                <c:pt idx="7920">
                  <c:v>1</c:v>
                </c:pt>
                <c:pt idx="7921">
                  <c:v>5</c:v>
                </c:pt>
                <c:pt idx="7922">
                  <c:v>1</c:v>
                </c:pt>
                <c:pt idx="7923">
                  <c:v>1</c:v>
                </c:pt>
                <c:pt idx="7924">
                  <c:v>1</c:v>
                </c:pt>
                <c:pt idx="7925">
                  <c:v>1</c:v>
                </c:pt>
                <c:pt idx="7926">
                  <c:v>10</c:v>
                </c:pt>
                <c:pt idx="7927">
                  <c:v>3</c:v>
                </c:pt>
                <c:pt idx="7928">
                  <c:v>1</c:v>
                </c:pt>
                <c:pt idx="7929">
                  <c:v>2</c:v>
                </c:pt>
                <c:pt idx="7930">
                  <c:v>3</c:v>
                </c:pt>
                <c:pt idx="7931">
                  <c:v>1</c:v>
                </c:pt>
                <c:pt idx="7932">
                  <c:v>1</c:v>
                </c:pt>
                <c:pt idx="7933">
                  <c:v>3</c:v>
                </c:pt>
                <c:pt idx="7934">
                  <c:v>8</c:v>
                </c:pt>
                <c:pt idx="7935">
                  <c:v>1</c:v>
                </c:pt>
                <c:pt idx="7936">
                  <c:v>2</c:v>
                </c:pt>
                <c:pt idx="7937">
                  <c:v>1</c:v>
                </c:pt>
                <c:pt idx="7938">
                  <c:v>1</c:v>
                </c:pt>
                <c:pt idx="7939">
                  <c:v>7</c:v>
                </c:pt>
                <c:pt idx="7940">
                  <c:v>1</c:v>
                </c:pt>
                <c:pt idx="7941">
                  <c:v>3</c:v>
                </c:pt>
                <c:pt idx="7942">
                  <c:v>4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2</c:v>
                </c:pt>
                <c:pt idx="7948">
                  <c:v>1</c:v>
                </c:pt>
                <c:pt idx="7949">
                  <c:v>1</c:v>
                </c:pt>
                <c:pt idx="7950">
                  <c:v>1</c:v>
                </c:pt>
                <c:pt idx="7951">
                  <c:v>2</c:v>
                </c:pt>
                <c:pt idx="7952">
                  <c:v>4</c:v>
                </c:pt>
                <c:pt idx="7953">
                  <c:v>1</c:v>
                </c:pt>
                <c:pt idx="7954">
                  <c:v>2</c:v>
                </c:pt>
                <c:pt idx="7955">
                  <c:v>2</c:v>
                </c:pt>
                <c:pt idx="7956">
                  <c:v>4</c:v>
                </c:pt>
                <c:pt idx="7957">
                  <c:v>3</c:v>
                </c:pt>
                <c:pt idx="7958">
                  <c:v>1</c:v>
                </c:pt>
                <c:pt idx="7959">
                  <c:v>1</c:v>
                </c:pt>
                <c:pt idx="7960">
                  <c:v>1</c:v>
                </c:pt>
                <c:pt idx="7961">
                  <c:v>4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8</c:v>
                </c:pt>
                <c:pt idx="7966">
                  <c:v>1</c:v>
                </c:pt>
                <c:pt idx="7967">
                  <c:v>1</c:v>
                </c:pt>
                <c:pt idx="7968">
                  <c:v>1</c:v>
                </c:pt>
                <c:pt idx="7969">
                  <c:v>1</c:v>
                </c:pt>
                <c:pt idx="7970">
                  <c:v>1</c:v>
                </c:pt>
                <c:pt idx="7971">
                  <c:v>2</c:v>
                </c:pt>
                <c:pt idx="7972">
                  <c:v>1</c:v>
                </c:pt>
                <c:pt idx="7973">
                  <c:v>1</c:v>
                </c:pt>
                <c:pt idx="7974">
                  <c:v>15</c:v>
                </c:pt>
                <c:pt idx="7975">
                  <c:v>3</c:v>
                </c:pt>
                <c:pt idx="7976">
                  <c:v>1</c:v>
                </c:pt>
                <c:pt idx="7977">
                  <c:v>1</c:v>
                </c:pt>
                <c:pt idx="7978">
                  <c:v>2</c:v>
                </c:pt>
                <c:pt idx="7979">
                  <c:v>1</c:v>
                </c:pt>
                <c:pt idx="7980">
                  <c:v>2</c:v>
                </c:pt>
                <c:pt idx="7981">
                  <c:v>1</c:v>
                </c:pt>
                <c:pt idx="7982">
                  <c:v>12</c:v>
                </c:pt>
                <c:pt idx="7983">
                  <c:v>2</c:v>
                </c:pt>
                <c:pt idx="7984">
                  <c:v>2</c:v>
                </c:pt>
                <c:pt idx="7985">
                  <c:v>3</c:v>
                </c:pt>
                <c:pt idx="7986">
                  <c:v>1</c:v>
                </c:pt>
                <c:pt idx="7987">
                  <c:v>1</c:v>
                </c:pt>
                <c:pt idx="7988">
                  <c:v>11</c:v>
                </c:pt>
                <c:pt idx="7989">
                  <c:v>1</c:v>
                </c:pt>
                <c:pt idx="7990">
                  <c:v>1</c:v>
                </c:pt>
                <c:pt idx="7991">
                  <c:v>2</c:v>
                </c:pt>
                <c:pt idx="7992">
                  <c:v>1</c:v>
                </c:pt>
                <c:pt idx="7993">
                  <c:v>1</c:v>
                </c:pt>
                <c:pt idx="7994">
                  <c:v>10</c:v>
                </c:pt>
                <c:pt idx="7995">
                  <c:v>2</c:v>
                </c:pt>
                <c:pt idx="7996">
                  <c:v>1</c:v>
                </c:pt>
                <c:pt idx="7997">
                  <c:v>2</c:v>
                </c:pt>
                <c:pt idx="7998">
                  <c:v>1</c:v>
                </c:pt>
                <c:pt idx="7999">
                  <c:v>1</c:v>
                </c:pt>
                <c:pt idx="8000">
                  <c:v>2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2</c:v>
                </c:pt>
                <c:pt idx="8005">
                  <c:v>7</c:v>
                </c:pt>
                <c:pt idx="8006">
                  <c:v>1</c:v>
                </c:pt>
                <c:pt idx="8007">
                  <c:v>1</c:v>
                </c:pt>
                <c:pt idx="8008">
                  <c:v>3</c:v>
                </c:pt>
                <c:pt idx="8009">
                  <c:v>1</c:v>
                </c:pt>
                <c:pt idx="8010">
                  <c:v>4</c:v>
                </c:pt>
                <c:pt idx="8011">
                  <c:v>1</c:v>
                </c:pt>
                <c:pt idx="8012">
                  <c:v>1</c:v>
                </c:pt>
                <c:pt idx="8013">
                  <c:v>2</c:v>
                </c:pt>
                <c:pt idx="8014">
                  <c:v>15</c:v>
                </c:pt>
                <c:pt idx="8015">
                  <c:v>2</c:v>
                </c:pt>
                <c:pt idx="8016">
                  <c:v>4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10</c:v>
                </c:pt>
                <c:pt idx="8022">
                  <c:v>2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3</c:v>
                </c:pt>
                <c:pt idx="8027">
                  <c:v>1</c:v>
                </c:pt>
                <c:pt idx="8028">
                  <c:v>1</c:v>
                </c:pt>
                <c:pt idx="8029">
                  <c:v>2</c:v>
                </c:pt>
                <c:pt idx="8030">
                  <c:v>1</c:v>
                </c:pt>
                <c:pt idx="8031">
                  <c:v>8</c:v>
                </c:pt>
                <c:pt idx="8032">
                  <c:v>1</c:v>
                </c:pt>
                <c:pt idx="8033">
                  <c:v>1</c:v>
                </c:pt>
                <c:pt idx="8034">
                  <c:v>1</c:v>
                </c:pt>
                <c:pt idx="8035">
                  <c:v>5</c:v>
                </c:pt>
                <c:pt idx="8036">
                  <c:v>2</c:v>
                </c:pt>
                <c:pt idx="8037">
                  <c:v>2</c:v>
                </c:pt>
                <c:pt idx="8038">
                  <c:v>2</c:v>
                </c:pt>
                <c:pt idx="8039">
                  <c:v>1</c:v>
                </c:pt>
                <c:pt idx="8040">
                  <c:v>2</c:v>
                </c:pt>
                <c:pt idx="8041">
                  <c:v>1</c:v>
                </c:pt>
                <c:pt idx="8042">
                  <c:v>6</c:v>
                </c:pt>
                <c:pt idx="8043">
                  <c:v>1</c:v>
                </c:pt>
                <c:pt idx="8044">
                  <c:v>2</c:v>
                </c:pt>
                <c:pt idx="8045">
                  <c:v>2</c:v>
                </c:pt>
                <c:pt idx="8046">
                  <c:v>1</c:v>
                </c:pt>
                <c:pt idx="8047">
                  <c:v>1</c:v>
                </c:pt>
                <c:pt idx="8048">
                  <c:v>5</c:v>
                </c:pt>
                <c:pt idx="8049">
                  <c:v>1</c:v>
                </c:pt>
                <c:pt idx="8050">
                  <c:v>2</c:v>
                </c:pt>
                <c:pt idx="8051">
                  <c:v>1</c:v>
                </c:pt>
                <c:pt idx="8052">
                  <c:v>1</c:v>
                </c:pt>
                <c:pt idx="8053">
                  <c:v>1</c:v>
                </c:pt>
                <c:pt idx="8054">
                  <c:v>1</c:v>
                </c:pt>
                <c:pt idx="8055">
                  <c:v>1</c:v>
                </c:pt>
                <c:pt idx="8056">
                  <c:v>3</c:v>
                </c:pt>
                <c:pt idx="8057">
                  <c:v>9</c:v>
                </c:pt>
                <c:pt idx="8058">
                  <c:v>1</c:v>
                </c:pt>
                <c:pt idx="8059">
                  <c:v>1</c:v>
                </c:pt>
                <c:pt idx="8060">
                  <c:v>2</c:v>
                </c:pt>
                <c:pt idx="8061">
                  <c:v>1</c:v>
                </c:pt>
                <c:pt idx="8062">
                  <c:v>1</c:v>
                </c:pt>
                <c:pt idx="8063">
                  <c:v>4</c:v>
                </c:pt>
                <c:pt idx="8064">
                  <c:v>2</c:v>
                </c:pt>
                <c:pt idx="8065">
                  <c:v>2</c:v>
                </c:pt>
                <c:pt idx="8066">
                  <c:v>2</c:v>
                </c:pt>
                <c:pt idx="8067">
                  <c:v>1</c:v>
                </c:pt>
                <c:pt idx="8068">
                  <c:v>15</c:v>
                </c:pt>
                <c:pt idx="8069">
                  <c:v>1</c:v>
                </c:pt>
                <c:pt idx="8070">
                  <c:v>2</c:v>
                </c:pt>
                <c:pt idx="8071">
                  <c:v>1</c:v>
                </c:pt>
                <c:pt idx="8072">
                  <c:v>1</c:v>
                </c:pt>
                <c:pt idx="8073">
                  <c:v>4</c:v>
                </c:pt>
                <c:pt idx="8074">
                  <c:v>3</c:v>
                </c:pt>
                <c:pt idx="8075">
                  <c:v>1</c:v>
                </c:pt>
                <c:pt idx="8076">
                  <c:v>1</c:v>
                </c:pt>
                <c:pt idx="8077">
                  <c:v>1</c:v>
                </c:pt>
                <c:pt idx="8078">
                  <c:v>1</c:v>
                </c:pt>
                <c:pt idx="8079">
                  <c:v>1</c:v>
                </c:pt>
                <c:pt idx="8080">
                  <c:v>11</c:v>
                </c:pt>
                <c:pt idx="8081">
                  <c:v>4</c:v>
                </c:pt>
                <c:pt idx="8082">
                  <c:v>1</c:v>
                </c:pt>
                <c:pt idx="8083">
                  <c:v>2</c:v>
                </c:pt>
                <c:pt idx="8084">
                  <c:v>1</c:v>
                </c:pt>
                <c:pt idx="8085">
                  <c:v>3</c:v>
                </c:pt>
                <c:pt idx="8086">
                  <c:v>1</c:v>
                </c:pt>
                <c:pt idx="8087">
                  <c:v>1</c:v>
                </c:pt>
                <c:pt idx="8088">
                  <c:v>2</c:v>
                </c:pt>
                <c:pt idx="8089">
                  <c:v>6</c:v>
                </c:pt>
                <c:pt idx="8090">
                  <c:v>1</c:v>
                </c:pt>
                <c:pt idx="8091">
                  <c:v>9</c:v>
                </c:pt>
                <c:pt idx="8092">
                  <c:v>1</c:v>
                </c:pt>
                <c:pt idx="8093">
                  <c:v>3</c:v>
                </c:pt>
                <c:pt idx="8094">
                  <c:v>1</c:v>
                </c:pt>
                <c:pt idx="8095">
                  <c:v>1</c:v>
                </c:pt>
                <c:pt idx="8096">
                  <c:v>14</c:v>
                </c:pt>
                <c:pt idx="8097">
                  <c:v>1</c:v>
                </c:pt>
                <c:pt idx="8098">
                  <c:v>1</c:v>
                </c:pt>
                <c:pt idx="8099">
                  <c:v>2</c:v>
                </c:pt>
                <c:pt idx="8100">
                  <c:v>2</c:v>
                </c:pt>
                <c:pt idx="8101">
                  <c:v>1</c:v>
                </c:pt>
                <c:pt idx="8102">
                  <c:v>1</c:v>
                </c:pt>
                <c:pt idx="8103">
                  <c:v>2</c:v>
                </c:pt>
                <c:pt idx="8104">
                  <c:v>3</c:v>
                </c:pt>
                <c:pt idx="8105">
                  <c:v>1</c:v>
                </c:pt>
                <c:pt idx="8106">
                  <c:v>8</c:v>
                </c:pt>
                <c:pt idx="8107">
                  <c:v>1</c:v>
                </c:pt>
                <c:pt idx="8108">
                  <c:v>4</c:v>
                </c:pt>
                <c:pt idx="8109">
                  <c:v>5</c:v>
                </c:pt>
                <c:pt idx="8110">
                  <c:v>1</c:v>
                </c:pt>
                <c:pt idx="8111">
                  <c:v>1</c:v>
                </c:pt>
                <c:pt idx="8112">
                  <c:v>2</c:v>
                </c:pt>
                <c:pt idx="8113">
                  <c:v>5</c:v>
                </c:pt>
                <c:pt idx="8114">
                  <c:v>1</c:v>
                </c:pt>
                <c:pt idx="8115">
                  <c:v>2</c:v>
                </c:pt>
                <c:pt idx="8116">
                  <c:v>1</c:v>
                </c:pt>
                <c:pt idx="8117">
                  <c:v>1</c:v>
                </c:pt>
                <c:pt idx="8118">
                  <c:v>4</c:v>
                </c:pt>
                <c:pt idx="8119">
                  <c:v>1</c:v>
                </c:pt>
                <c:pt idx="8120">
                  <c:v>2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3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5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6</c:v>
                </c:pt>
                <c:pt idx="8137">
                  <c:v>1</c:v>
                </c:pt>
                <c:pt idx="8138">
                  <c:v>12</c:v>
                </c:pt>
                <c:pt idx="8139">
                  <c:v>2</c:v>
                </c:pt>
                <c:pt idx="8140">
                  <c:v>2</c:v>
                </c:pt>
                <c:pt idx="8141">
                  <c:v>4</c:v>
                </c:pt>
                <c:pt idx="8142">
                  <c:v>2</c:v>
                </c:pt>
                <c:pt idx="8143">
                  <c:v>1</c:v>
                </c:pt>
                <c:pt idx="8144">
                  <c:v>3</c:v>
                </c:pt>
                <c:pt idx="8145">
                  <c:v>2</c:v>
                </c:pt>
                <c:pt idx="8146">
                  <c:v>2</c:v>
                </c:pt>
                <c:pt idx="8147">
                  <c:v>1</c:v>
                </c:pt>
                <c:pt idx="8148">
                  <c:v>4</c:v>
                </c:pt>
                <c:pt idx="8149">
                  <c:v>1</c:v>
                </c:pt>
                <c:pt idx="8150">
                  <c:v>1</c:v>
                </c:pt>
                <c:pt idx="8151">
                  <c:v>2</c:v>
                </c:pt>
                <c:pt idx="8152">
                  <c:v>5</c:v>
                </c:pt>
                <c:pt idx="8153">
                  <c:v>1</c:v>
                </c:pt>
                <c:pt idx="8154">
                  <c:v>1</c:v>
                </c:pt>
                <c:pt idx="8155">
                  <c:v>1</c:v>
                </c:pt>
                <c:pt idx="8156">
                  <c:v>1</c:v>
                </c:pt>
                <c:pt idx="8157">
                  <c:v>2</c:v>
                </c:pt>
                <c:pt idx="8158">
                  <c:v>3</c:v>
                </c:pt>
                <c:pt idx="8159">
                  <c:v>3</c:v>
                </c:pt>
                <c:pt idx="8160">
                  <c:v>1</c:v>
                </c:pt>
                <c:pt idx="8161">
                  <c:v>1</c:v>
                </c:pt>
                <c:pt idx="8162">
                  <c:v>1</c:v>
                </c:pt>
                <c:pt idx="8163">
                  <c:v>5</c:v>
                </c:pt>
                <c:pt idx="8164">
                  <c:v>1</c:v>
                </c:pt>
                <c:pt idx="8165">
                  <c:v>1</c:v>
                </c:pt>
                <c:pt idx="8166">
                  <c:v>5</c:v>
                </c:pt>
                <c:pt idx="8167">
                  <c:v>1</c:v>
                </c:pt>
                <c:pt idx="8168">
                  <c:v>3</c:v>
                </c:pt>
                <c:pt idx="8169">
                  <c:v>8</c:v>
                </c:pt>
                <c:pt idx="8170">
                  <c:v>1</c:v>
                </c:pt>
                <c:pt idx="8171">
                  <c:v>1</c:v>
                </c:pt>
                <c:pt idx="8172">
                  <c:v>1</c:v>
                </c:pt>
                <c:pt idx="8173">
                  <c:v>4</c:v>
                </c:pt>
                <c:pt idx="8174">
                  <c:v>2</c:v>
                </c:pt>
                <c:pt idx="8175">
                  <c:v>1</c:v>
                </c:pt>
                <c:pt idx="8176">
                  <c:v>1</c:v>
                </c:pt>
                <c:pt idx="8177">
                  <c:v>1</c:v>
                </c:pt>
                <c:pt idx="8178">
                  <c:v>7</c:v>
                </c:pt>
                <c:pt idx="8179">
                  <c:v>3</c:v>
                </c:pt>
                <c:pt idx="8180">
                  <c:v>1</c:v>
                </c:pt>
                <c:pt idx="8181">
                  <c:v>1</c:v>
                </c:pt>
                <c:pt idx="8182">
                  <c:v>1</c:v>
                </c:pt>
                <c:pt idx="8183">
                  <c:v>1</c:v>
                </c:pt>
                <c:pt idx="8184">
                  <c:v>1</c:v>
                </c:pt>
                <c:pt idx="8185">
                  <c:v>2</c:v>
                </c:pt>
                <c:pt idx="8186">
                  <c:v>13</c:v>
                </c:pt>
                <c:pt idx="8187">
                  <c:v>3</c:v>
                </c:pt>
                <c:pt idx="8188">
                  <c:v>2</c:v>
                </c:pt>
                <c:pt idx="8189">
                  <c:v>1</c:v>
                </c:pt>
                <c:pt idx="8190">
                  <c:v>3</c:v>
                </c:pt>
                <c:pt idx="8191">
                  <c:v>3</c:v>
                </c:pt>
                <c:pt idx="8192">
                  <c:v>2</c:v>
                </c:pt>
                <c:pt idx="8193">
                  <c:v>5</c:v>
                </c:pt>
                <c:pt idx="8194">
                  <c:v>1</c:v>
                </c:pt>
                <c:pt idx="8195">
                  <c:v>2</c:v>
                </c:pt>
                <c:pt idx="8196">
                  <c:v>2</c:v>
                </c:pt>
                <c:pt idx="8197">
                  <c:v>2</c:v>
                </c:pt>
                <c:pt idx="8198">
                  <c:v>4</c:v>
                </c:pt>
                <c:pt idx="8199">
                  <c:v>2</c:v>
                </c:pt>
                <c:pt idx="8200">
                  <c:v>2</c:v>
                </c:pt>
                <c:pt idx="8201">
                  <c:v>10</c:v>
                </c:pt>
                <c:pt idx="8202">
                  <c:v>1</c:v>
                </c:pt>
                <c:pt idx="8203">
                  <c:v>1</c:v>
                </c:pt>
                <c:pt idx="8204">
                  <c:v>2</c:v>
                </c:pt>
                <c:pt idx="8205">
                  <c:v>2</c:v>
                </c:pt>
                <c:pt idx="8206">
                  <c:v>9</c:v>
                </c:pt>
                <c:pt idx="8207">
                  <c:v>1</c:v>
                </c:pt>
                <c:pt idx="8208">
                  <c:v>2</c:v>
                </c:pt>
                <c:pt idx="8209">
                  <c:v>5</c:v>
                </c:pt>
                <c:pt idx="8210">
                  <c:v>1</c:v>
                </c:pt>
                <c:pt idx="8211">
                  <c:v>1</c:v>
                </c:pt>
                <c:pt idx="8212">
                  <c:v>8</c:v>
                </c:pt>
                <c:pt idx="8213">
                  <c:v>3</c:v>
                </c:pt>
                <c:pt idx="8214">
                  <c:v>3</c:v>
                </c:pt>
                <c:pt idx="8215">
                  <c:v>4</c:v>
                </c:pt>
                <c:pt idx="8216">
                  <c:v>3</c:v>
                </c:pt>
                <c:pt idx="8217">
                  <c:v>2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3</c:v>
                </c:pt>
                <c:pt idx="8223">
                  <c:v>5</c:v>
                </c:pt>
                <c:pt idx="8224">
                  <c:v>2</c:v>
                </c:pt>
                <c:pt idx="8225">
                  <c:v>1</c:v>
                </c:pt>
                <c:pt idx="8226">
                  <c:v>4</c:v>
                </c:pt>
                <c:pt idx="8227">
                  <c:v>1</c:v>
                </c:pt>
                <c:pt idx="8228">
                  <c:v>3</c:v>
                </c:pt>
                <c:pt idx="8229">
                  <c:v>4</c:v>
                </c:pt>
                <c:pt idx="8230">
                  <c:v>1</c:v>
                </c:pt>
                <c:pt idx="8231">
                  <c:v>1</c:v>
                </c:pt>
                <c:pt idx="8232">
                  <c:v>5</c:v>
                </c:pt>
                <c:pt idx="8233">
                  <c:v>1</c:v>
                </c:pt>
                <c:pt idx="8234">
                  <c:v>1</c:v>
                </c:pt>
                <c:pt idx="8235">
                  <c:v>2</c:v>
                </c:pt>
                <c:pt idx="8236">
                  <c:v>1</c:v>
                </c:pt>
                <c:pt idx="8237">
                  <c:v>1</c:v>
                </c:pt>
                <c:pt idx="8238">
                  <c:v>9</c:v>
                </c:pt>
                <c:pt idx="8239">
                  <c:v>2</c:v>
                </c:pt>
                <c:pt idx="8240">
                  <c:v>5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6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7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7</c:v>
                </c:pt>
                <c:pt idx="8260">
                  <c:v>1</c:v>
                </c:pt>
                <c:pt idx="8261">
                  <c:v>1</c:v>
                </c:pt>
                <c:pt idx="8262">
                  <c:v>2</c:v>
                </c:pt>
                <c:pt idx="8263">
                  <c:v>2</c:v>
                </c:pt>
                <c:pt idx="8264">
                  <c:v>2</c:v>
                </c:pt>
                <c:pt idx="8265">
                  <c:v>2</c:v>
                </c:pt>
                <c:pt idx="8266">
                  <c:v>13</c:v>
                </c:pt>
                <c:pt idx="8267">
                  <c:v>3</c:v>
                </c:pt>
                <c:pt idx="8268">
                  <c:v>4</c:v>
                </c:pt>
                <c:pt idx="8269">
                  <c:v>1</c:v>
                </c:pt>
                <c:pt idx="8270">
                  <c:v>1</c:v>
                </c:pt>
                <c:pt idx="8271">
                  <c:v>1</c:v>
                </c:pt>
                <c:pt idx="8272">
                  <c:v>1</c:v>
                </c:pt>
                <c:pt idx="8273">
                  <c:v>11</c:v>
                </c:pt>
                <c:pt idx="8274">
                  <c:v>1</c:v>
                </c:pt>
                <c:pt idx="8275">
                  <c:v>2</c:v>
                </c:pt>
                <c:pt idx="8276">
                  <c:v>2</c:v>
                </c:pt>
                <c:pt idx="8277">
                  <c:v>1</c:v>
                </c:pt>
                <c:pt idx="8278">
                  <c:v>1</c:v>
                </c:pt>
                <c:pt idx="8279">
                  <c:v>1</c:v>
                </c:pt>
                <c:pt idx="8280">
                  <c:v>1</c:v>
                </c:pt>
                <c:pt idx="8281">
                  <c:v>1</c:v>
                </c:pt>
                <c:pt idx="8282">
                  <c:v>1</c:v>
                </c:pt>
                <c:pt idx="8283">
                  <c:v>1</c:v>
                </c:pt>
                <c:pt idx="8284">
                  <c:v>2</c:v>
                </c:pt>
                <c:pt idx="8285">
                  <c:v>1</c:v>
                </c:pt>
                <c:pt idx="8286">
                  <c:v>1</c:v>
                </c:pt>
                <c:pt idx="8287">
                  <c:v>7</c:v>
                </c:pt>
                <c:pt idx="8288">
                  <c:v>2</c:v>
                </c:pt>
                <c:pt idx="8289">
                  <c:v>2</c:v>
                </c:pt>
                <c:pt idx="8290">
                  <c:v>2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2</c:v>
                </c:pt>
                <c:pt idx="8295">
                  <c:v>1</c:v>
                </c:pt>
                <c:pt idx="8296">
                  <c:v>13</c:v>
                </c:pt>
                <c:pt idx="8297">
                  <c:v>1</c:v>
                </c:pt>
                <c:pt idx="8298">
                  <c:v>1</c:v>
                </c:pt>
                <c:pt idx="8299">
                  <c:v>2</c:v>
                </c:pt>
                <c:pt idx="8300">
                  <c:v>2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5</c:v>
                </c:pt>
                <c:pt idx="8305">
                  <c:v>2</c:v>
                </c:pt>
                <c:pt idx="8306">
                  <c:v>1</c:v>
                </c:pt>
                <c:pt idx="8307">
                  <c:v>2</c:v>
                </c:pt>
                <c:pt idx="8308">
                  <c:v>1</c:v>
                </c:pt>
                <c:pt idx="8309">
                  <c:v>10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3</c:v>
                </c:pt>
                <c:pt idx="8315">
                  <c:v>1</c:v>
                </c:pt>
                <c:pt idx="8316">
                  <c:v>6</c:v>
                </c:pt>
                <c:pt idx="8317">
                  <c:v>1</c:v>
                </c:pt>
                <c:pt idx="8318">
                  <c:v>2</c:v>
                </c:pt>
                <c:pt idx="8319">
                  <c:v>1</c:v>
                </c:pt>
                <c:pt idx="8320">
                  <c:v>1</c:v>
                </c:pt>
                <c:pt idx="8321">
                  <c:v>7</c:v>
                </c:pt>
                <c:pt idx="8322">
                  <c:v>1</c:v>
                </c:pt>
                <c:pt idx="8323">
                  <c:v>1</c:v>
                </c:pt>
                <c:pt idx="8324">
                  <c:v>2</c:v>
                </c:pt>
                <c:pt idx="8325">
                  <c:v>2</c:v>
                </c:pt>
                <c:pt idx="8326">
                  <c:v>1</c:v>
                </c:pt>
                <c:pt idx="8327">
                  <c:v>1</c:v>
                </c:pt>
                <c:pt idx="8328">
                  <c:v>1</c:v>
                </c:pt>
                <c:pt idx="8329">
                  <c:v>1</c:v>
                </c:pt>
                <c:pt idx="8330">
                  <c:v>2</c:v>
                </c:pt>
                <c:pt idx="8331">
                  <c:v>2</c:v>
                </c:pt>
                <c:pt idx="8332">
                  <c:v>1</c:v>
                </c:pt>
                <c:pt idx="8333">
                  <c:v>5</c:v>
                </c:pt>
                <c:pt idx="8334">
                  <c:v>1</c:v>
                </c:pt>
                <c:pt idx="8335">
                  <c:v>1</c:v>
                </c:pt>
                <c:pt idx="8336">
                  <c:v>6</c:v>
                </c:pt>
                <c:pt idx="8337">
                  <c:v>1</c:v>
                </c:pt>
                <c:pt idx="8338">
                  <c:v>1</c:v>
                </c:pt>
                <c:pt idx="8339">
                  <c:v>1</c:v>
                </c:pt>
                <c:pt idx="8340">
                  <c:v>11</c:v>
                </c:pt>
                <c:pt idx="8341">
                  <c:v>2</c:v>
                </c:pt>
                <c:pt idx="8342">
                  <c:v>1</c:v>
                </c:pt>
                <c:pt idx="8343">
                  <c:v>5</c:v>
                </c:pt>
                <c:pt idx="8344">
                  <c:v>1</c:v>
                </c:pt>
                <c:pt idx="8345">
                  <c:v>1</c:v>
                </c:pt>
                <c:pt idx="8346">
                  <c:v>2</c:v>
                </c:pt>
                <c:pt idx="8347">
                  <c:v>3</c:v>
                </c:pt>
                <c:pt idx="8348">
                  <c:v>4</c:v>
                </c:pt>
                <c:pt idx="8349">
                  <c:v>1</c:v>
                </c:pt>
                <c:pt idx="8350">
                  <c:v>1</c:v>
                </c:pt>
                <c:pt idx="8351">
                  <c:v>3</c:v>
                </c:pt>
                <c:pt idx="8352">
                  <c:v>1</c:v>
                </c:pt>
                <c:pt idx="8353">
                  <c:v>1</c:v>
                </c:pt>
                <c:pt idx="8354">
                  <c:v>1</c:v>
                </c:pt>
                <c:pt idx="8355">
                  <c:v>1</c:v>
                </c:pt>
                <c:pt idx="8356">
                  <c:v>2</c:v>
                </c:pt>
                <c:pt idx="8357">
                  <c:v>1</c:v>
                </c:pt>
                <c:pt idx="8358">
                  <c:v>2</c:v>
                </c:pt>
                <c:pt idx="8359">
                  <c:v>2</c:v>
                </c:pt>
                <c:pt idx="8360">
                  <c:v>1</c:v>
                </c:pt>
                <c:pt idx="8361">
                  <c:v>9</c:v>
                </c:pt>
                <c:pt idx="8362">
                  <c:v>2</c:v>
                </c:pt>
                <c:pt idx="8363">
                  <c:v>1</c:v>
                </c:pt>
                <c:pt idx="8364">
                  <c:v>1</c:v>
                </c:pt>
                <c:pt idx="8365">
                  <c:v>3</c:v>
                </c:pt>
                <c:pt idx="8366">
                  <c:v>3</c:v>
                </c:pt>
                <c:pt idx="8367">
                  <c:v>1</c:v>
                </c:pt>
                <c:pt idx="8368">
                  <c:v>1</c:v>
                </c:pt>
                <c:pt idx="8369">
                  <c:v>1</c:v>
                </c:pt>
                <c:pt idx="8370">
                  <c:v>5</c:v>
                </c:pt>
                <c:pt idx="8371">
                  <c:v>1</c:v>
                </c:pt>
                <c:pt idx="8372">
                  <c:v>2</c:v>
                </c:pt>
                <c:pt idx="8373">
                  <c:v>1</c:v>
                </c:pt>
                <c:pt idx="8374">
                  <c:v>1</c:v>
                </c:pt>
                <c:pt idx="8375">
                  <c:v>3</c:v>
                </c:pt>
                <c:pt idx="8376">
                  <c:v>1</c:v>
                </c:pt>
                <c:pt idx="8377">
                  <c:v>1</c:v>
                </c:pt>
                <c:pt idx="8378">
                  <c:v>4</c:v>
                </c:pt>
                <c:pt idx="8379">
                  <c:v>1</c:v>
                </c:pt>
                <c:pt idx="8380">
                  <c:v>1</c:v>
                </c:pt>
                <c:pt idx="8381">
                  <c:v>2</c:v>
                </c:pt>
                <c:pt idx="8382">
                  <c:v>1</c:v>
                </c:pt>
                <c:pt idx="8383">
                  <c:v>2</c:v>
                </c:pt>
                <c:pt idx="8384">
                  <c:v>1</c:v>
                </c:pt>
                <c:pt idx="8385">
                  <c:v>2</c:v>
                </c:pt>
                <c:pt idx="8386">
                  <c:v>2</c:v>
                </c:pt>
                <c:pt idx="8387">
                  <c:v>1</c:v>
                </c:pt>
                <c:pt idx="8388">
                  <c:v>1</c:v>
                </c:pt>
                <c:pt idx="8389">
                  <c:v>2</c:v>
                </c:pt>
                <c:pt idx="8390">
                  <c:v>6</c:v>
                </c:pt>
                <c:pt idx="8391">
                  <c:v>1</c:v>
                </c:pt>
                <c:pt idx="8392">
                  <c:v>1</c:v>
                </c:pt>
                <c:pt idx="8393">
                  <c:v>2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2</c:v>
                </c:pt>
                <c:pt idx="8399">
                  <c:v>2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2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6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3</c:v>
                </c:pt>
                <c:pt idx="8413">
                  <c:v>1</c:v>
                </c:pt>
                <c:pt idx="8414">
                  <c:v>2</c:v>
                </c:pt>
                <c:pt idx="8415">
                  <c:v>1</c:v>
                </c:pt>
                <c:pt idx="8416">
                  <c:v>1</c:v>
                </c:pt>
                <c:pt idx="8417">
                  <c:v>3</c:v>
                </c:pt>
                <c:pt idx="8418">
                  <c:v>1</c:v>
                </c:pt>
                <c:pt idx="8419">
                  <c:v>1</c:v>
                </c:pt>
                <c:pt idx="8420">
                  <c:v>1</c:v>
                </c:pt>
                <c:pt idx="8421">
                  <c:v>4</c:v>
                </c:pt>
                <c:pt idx="8422">
                  <c:v>2</c:v>
                </c:pt>
                <c:pt idx="8423">
                  <c:v>1</c:v>
                </c:pt>
                <c:pt idx="8424">
                  <c:v>5</c:v>
                </c:pt>
                <c:pt idx="8425">
                  <c:v>1</c:v>
                </c:pt>
                <c:pt idx="8426">
                  <c:v>1</c:v>
                </c:pt>
                <c:pt idx="8427">
                  <c:v>5</c:v>
                </c:pt>
                <c:pt idx="8428">
                  <c:v>1</c:v>
                </c:pt>
                <c:pt idx="8429">
                  <c:v>1</c:v>
                </c:pt>
                <c:pt idx="8430">
                  <c:v>6</c:v>
                </c:pt>
                <c:pt idx="8431">
                  <c:v>1</c:v>
                </c:pt>
                <c:pt idx="8432">
                  <c:v>6</c:v>
                </c:pt>
                <c:pt idx="8433">
                  <c:v>2</c:v>
                </c:pt>
                <c:pt idx="8434">
                  <c:v>1</c:v>
                </c:pt>
                <c:pt idx="8435">
                  <c:v>1</c:v>
                </c:pt>
                <c:pt idx="8436">
                  <c:v>1</c:v>
                </c:pt>
                <c:pt idx="8437">
                  <c:v>10</c:v>
                </c:pt>
                <c:pt idx="8438">
                  <c:v>1</c:v>
                </c:pt>
                <c:pt idx="8439">
                  <c:v>1</c:v>
                </c:pt>
                <c:pt idx="8440">
                  <c:v>2</c:v>
                </c:pt>
                <c:pt idx="8441">
                  <c:v>5</c:v>
                </c:pt>
                <c:pt idx="8442">
                  <c:v>15</c:v>
                </c:pt>
                <c:pt idx="8443">
                  <c:v>1</c:v>
                </c:pt>
                <c:pt idx="8444">
                  <c:v>4</c:v>
                </c:pt>
                <c:pt idx="8445">
                  <c:v>1</c:v>
                </c:pt>
                <c:pt idx="8446">
                  <c:v>2</c:v>
                </c:pt>
                <c:pt idx="8447">
                  <c:v>2</c:v>
                </c:pt>
                <c:pt idx="8448">
                  <c:v>2</c:v>
                </c:pt>
                <c:pt idx="8449">
                  <c:v>1</c:v>
                </c:pt>
                <c:pt idx="8450">
                  <c:v>1</c:v>
                </c:pt>
                <c:pt idx="8451">
                  <c:v>2</c:v>
                </c:pt>
                <c:pt idx="8452">
                  <c:v>1</c:v>
                </c:pt>
                <c:pt idx="8453">
                  <c:v>1</c:v>
                </c:pt>
                <c:pt idx="8454">
                  <c:v>4</c:v>
                </c:pt>
                <c:pt idx="8455">
                  <c:v>3</c:v>
                </c:pt>
                <c:pt idx="8456">
                  <c:v>2</c:v>
                </c:pt>
                <c:pt idx="8457">
                  <c:v>1</c:v>
                </c:pt>
                <c:pt idx="8458">
                  <c:v>1</c:v>
                </c:pt>
                <c:pt idx="8459">
                  <c:v>1</c:v>
                </c:pt>
                <c:pt idx="8460">
                  <c:v>1</c:v>
                </c:pt>
                <c:pt idx="8461">
                  <c:v>1</c:v>
                </c:pt>
                <c:pt idx="8462">
                  <c:v>1</c:v>
                </c:pt>
                <c:pt idx="8463">
                  <c:v>12</c:v>
                </c:pt>
                <c:pt idx="8464">
                  <c:v>2</c:v>
                </c:pt>
                <c:pt idx="8465">
                  <c:v>1</c:v>
                </c:pt>
                <c:pt idx="8466">
                  <c:v>1</c:v>
                </c:pt>
                <c:pt idx="8467">
                  <c:v>4</c:v>
                </c:pt>
                <c:pt idx="8468">
                  <c:v>1</c:v>
                </c:pt>
                <c:pt idx="8469">
                  <c:v>4</c:v>
                </c:pt>
                <c:pt idx="8470">
                  <c:v>6</c:v>
                </c:pt>
                <c:pt idx="8471">
                  <c:v>1</c:v>
                </c:pt>
                <c:pt idx="8472">
                  <c:v>2</c:v>
                </c:pt>
                <c:pt idx="8473">
                  <c:v>13</c:v>
                </c:pt>
                <c:pt idx="8474">
                  <c:v>1</c:v>
                </c:pt>
                <c:pt idx="8475">
                  <c:v>1</c:v>
                </c:pt>
                <c:pt idx="8476">
                  <c:v>6</c:v>
                </c:pt>
                <c:pt idx="8477">
                  <c:v>2</c:v>
                </c:pt>
                <c:pt idx="8478">
                  <c:v>1</c:v>
                </c:pt>
                <c:pt idx="8479">
                  <c:v>1</c:v>
                </c:pt>
                <c:pt idx="8480">
                  <c:v>2</c:v>
                </c:pt>
                <c:pt idx="8481">
                  <c:v>1</c:v>
                </c:pt>
                <c:pt idx="8482">
                  <c:v>2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3</c:v>
                </c:pt>
                <c:pt idx="8488">
                  <c:v>1</c:v>
                </c:pt>
                <c:pt idx="8489">
                  <c:v>1</c:v>
                </c:pt>
                <c:pt idx="8490">
                  <c:v>2</c:v>
                </c:pt>
                <c:pt idx="8491">
                  <c:v>10</c:v>
                </c:pt>
                <c:pt idx="8492">
                  <c:v>1</c:v>
                </c:pt>
                <c:pt idx="8493">
                  <c:v>8</c:v>
                </c:pt>
                <c:pt idx="8494">
                  <c:v>1</c:v>
                </c:pt>
                <c:pt idx="8495">
                  <c:v>1</c:v>
                </c:pt>
                <c:pt idx="8496">
                  <c:v>7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4</c:v>
                </c:pt>
                <c:pt idx="8501">
                  <c:v>1</c:v>
                </c:pt>
                <c:pt idx="8502">
                  <c:v>1</c:v>
                </c:pt>
                <c:pt idx="8503">
                  <c:v>8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4</c:v>
                </c:pt>
                <c:pt idx="8508">
                  <c:v>1</c:v>
                </c:pt>
                <c:pt idx="8509">
                  <c:v>3</c:v>
                </c:pt>
                <c:pt idx="8510">
                  <c:v>3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1</c:v>
                </c:pt>
                <c:pt idx="8516">
                  <c:v>11</c:v>
                </c:pt>
                <c:pt idx="8517">
                  <c:v>4</c:v>
                </c:pt>
                <c:pt idx="8518">
                  <c:v>1</c:v>
                </c:pt>
                <c:pt idx="8519">
                  <c:v>1</c:v>
                </c:pt>
                <c:pt idx="8520">
                  <c:v>3</c:v>
                </c:pt>
                <c:pt idx="8521">
                  <c:v>3</c:v>
                </c:pt>
                <c:pt idx="8522">
                  <c:v>1</c:v>
                </c:pt>
                <c:pt idx="8523">
                  <c:v>2</c:v>
                </c:pt>
                <c:pt idx="8524">
                  <c:v>2</c:v>
                </c:pt>
                <c:pt idx="8525">
                  <c:v>1</c:v>
                </c:pt>
                <c:pt idx="8526">
                  <c:v>3</c:v>
                </c:pt>
                <c:pt idx="8527">
                  <c:v>6</c:v>
                </c:pt>
                <c:pt idx="8528">
                  <c:v>1</c:v>
                </c:pt>
                <c:pt idx="8529">
                  <c:v>1</c:v>
                </c:pt>
                <c:pt idx="8530">
                  <c:v>1</c:v>
                </c:pt>
                <c:pt idx="8531">
                  <c:v>5</c:v>
                </c:pt>
                <c:pt idx="8532">
                  <c:v>1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2</c:v>
                </c:pt>
                <c:pt idx="8538">
                  <c:v>1</c:v>
                </c:pt>
                <c:pt idx="8539">
                  <c:v>3</c:v>
                </c:pt>
                <c:pt idx="8540">
                  <c:v>1</c:v>
                </c:pt>
                <c:pt idx="8541">
                  <c:v>9</c:v>
                </c:pt>
                <c:pt idx="8542">
                  <c:v>3</c:v>
                </c:pt>
                <c:pt idx="8543">
                  <c:v>2</c:v>
                </c:pt>
                <c:pt idx="8544">
                  <c:v>1</c:v>
                </c:pt>
                <c:pt idx="8545">
                  <c:v>5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3</c:v>
                </c:pt>
                <c:pt idx="8550">
                  <c:v>1</c:v>
                </c:pt>
                <c:pt idx="8551">
                  <c:v>2</c:v>
                </c:pt>
                <c:pt idx="8552">
                  <c:v>2</c:v>
                </c:pt>
                <c:pt idx="8553">
                  <c:v>2</c:v>
                </c:pt>
                <c:pt idx="8554">
                  <c:v>1</c:v>
                </c:pt>
                <c:pt idx="8555">
                  <c:v>1</c:v>
                </c:pt>
                <c:pt idx="8556">
                  <c:v>2</c:v>
                </c:pt>
                <c:pt idx="8557">
                  <c:v>2</c:v>
                </c:pt>
                <c:pt idx="8558">
                  <c:v>1</c:v>
                </c:pt>
                <c:pt idx="8559">
                  <c:v>2</c:v>
                </c:pt>
                <c:pt idx="8560">
                  <c:v>2</c:v>
                </c:pt>
                <c:pt idx="8561">
                  <c:v>1</c:v>
                </c:pt>
                <c:pt idx="8562">
                  <c:v>7</c:v>
                </c:pt>
                <c:pt idx="8563">
                  <c:v>1</c:v>
                </c:pt>
                <c:pt idx="8564">
                  <c:v>1</c:v>
                </c:pt>
                <c:pt idx="8565">
                  <c:v>1</c:v>
                </c:pt>
                <c:pt idx="8566">
                  <c:v>4</c:v>
                </c:pt>
                <c:pt idx="8567">
                  <c:v>1</c:v>
                </c:pt>
                <c:pt idx="8568">
                  <c:v>2</c:v>
                </c:pt>
                <c:pt idx="8569">
                  <c:v>2</c:v>
                </c:pt>
                <c:pt idx="8570">
                  <c:v>2</c:v>
                </c:pt>
                <c:pt idx="8571">
                  <c:v>1</c:v>
                </c:pt>
                <c:pt idx="8572">
                  <c:v>1</c:v>
                </c:pt>
                <c:pt idx="8573">
                  <c:v>1</c:v>
                </c:pt>
                <c:pt idx="8574">
                  <c:v>1</c:v>
                </c:pt>
                <c:pt idx="8575">
                  <c:v>2</c:v>
                </c:pt>
                <c:pt idx="8576">
                  <c:v>2</c:v>
                </c:pt>
                <c:pt idx="8577">
                  <c:v>1</c:v>
                </c:pt>
                <c:pt idx="8578">
                  <c:v>3</c:v>
                </c:pt>
                <c:pt idx="8579">
                  <c:v>7</c:v>
                </c:pt>
                <c:pt idx="8580">
                  <c:v>1</c:v>
                </c:pt>
                <c:pt idx="8581">
                  <c:v>1</c:v>
                </c:pt>
                <c:pt idx="8582">
                  <c:v>1</c:v>
                </c:pt>
                <c:pt idx="8583">
                  <c:v>13</c:v>
                </c:pt>
                <c:pt idx="8584">
                  <c:v>1</c:v>
                </c:pt>
                <c:pt idx="8585">
                  <c:v>1</c:v>
                </c:pt>
                <c:pt idx="8586">
                  <c:v>1</c:v>
                </c:pt>
                <c:pt idx="8587">
                  <c:v>1</c:v>
                </c:pt>
                <c:pt idx="8588">
                  <c:v>5</c:v>
                </c:pt>
                <c:pt idx="8589">
                  <c:v>1</c:v>
                </c:pt>
                <c:pt idx="8590">
                  <c:v>1</c:v>
                </c:pt>
                <c:pt idx="8591">
                  <c:v>1</c:v>
                </c:pt>
                <c:pt idx="8592">
                  <c:v>1</c:v>
                </c:pt>
                <c:pt idx="8593">
                  <c:v>1</c:v>
                </c:pt>
                <c:pt idx="8594">
                  <c:v>2</c:v>
                </c:pt>
                <c:pt idx="8595">
                  <c:v>4</c:v>
                </c:pt>
                <c:pt idx="8596">
                  <c:v>1</c:v>
                </c:pt>
                <c:pt idx="8597">
                  <c:v>1</c:v>
                </c:pt>
                <c:pt idx="8598">
                  <c:v>1</c:v>
                </c:pt>
                <c:pt idx="8599">
                  <c:v>1</c:v>
                </c:pt>
                <c:pt idx="8600">
                  <c:v>1</c:v>
                </c:pt>
                <c:pt idx="8601">
                  <c:v>3</c:v>
                </c:pt>
                <c:pt idx="8602">
                  <c:v>3</c:v>
                </c:pt>
                <c:pt idx="8603">
                  <c:v>1</c:v>
                </c:pt>
                <c:pt idx="8604">
                  <c:v>1</c:v>
                </c:pt>
                <c:pt idx="8605">
                  <c:v>2</c:v>
                </c:pt>
                <c:pt idx="8606">
                  <c:v>2</c:v>
                </c:pt>
                <c:pt idx="8607">
                  <c:v>3</c:v>
                </c:pt>
                <c:pt idx="8608">
                  <c:v>1</c:v>
                </c:pt>
                <c:pt idx="8609">
                  <c:v>2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1</c:v>
                </c:pt>
                <c:pt idx="8614">
                  <c:v>1</c:v>
                </c:pt>
                <c:pt idx="8615">
                  <c:v>7</c:v>
                </c:pt>
                <c:pt idx="8616">
                  <c:v>2</c:v>
                </c:pt>
                <c:pt idx="8617">
                  <c:v>1</c:v>
                </c:pt>
                <c:pt idx="8618">
                  <c:v>1</c:v>
                </c:pt>
                <c:pt idx="8619">
                  <c:v>2</c:v>
                </c:pt>
                <c:pt idx="8620">
                  <c:v>4</c:v>
                </c:pt>
                <c:pt idx="8621">
                  <c:v>1</c:v>
                </c:pt>
                <c:pt idx="8622">
                  <c:v>1</c:v>
                </c:pt>
                <c:pt idx="8623">
                  <c:v>2</c:v>
                </c:pt>
                <c:pt idx="8624">
                  <c:v>7</c:v>
                </c:pt>
                <c:pt idx="8625">
                  <c:v>1</c:v>
                </c:pt>
                <c:pt idx="8626">
                  <c:v>1</c:v>
                </c:pt>
                <c:pt idx="8627">
                  <c:v>2</c:v>
                </c:pt>
                <c:pt idx="8628">
                  <c:v>2</c:v>
                </c:pt>
                <c:pt idx="8629">
                  <c:v>1</c:v>
                </c:pt>
                <c:pt idx="8630">
                  <c:v>1</c:v>
                </c:pt>
                <c:pt idx="8631">
                  <c:v>1</c:v>
                </c:pt>
                <c:pt idx="8632">
                  <c:v>1</c:v>
                </c:pt>
                <c:pt idx="8633">
                  <c:v>3</c:v>
                </c:pt>
                <c:pt idx="8634">
                  <c:v>6</c:v>
                </c:pt>
                <c:pt idx="8635">
                  <c:v>2</c:v>
                </c:pt>
                <c:pt idx="8636">
                  <c:v>4</c:v>
                </c:pt>
                <c:pt idx="8637">
                  <c:v>1</c:v>
                </c:pt>
                <c:pt idx="8638">
                  <c:v>3</c:v>
                </c:pt>
                <c:pt idx="8639">
                  <c:v>1</c:v>
                </c:pt>
                <c:pt idx="8640">
                  <c:v>1</c:v>
                </c:pt>
                <c:pt idx="8641">
                  <c:v>1</c:v>
                </c:pt>
                <c:pt idx="8642">
                  <c:v>1</c:v>
                </c:pt>
                <c:pt idx="8643">
                  <c:v>1</c:v>
                </c:pt>
                <c:pt idx="8644">
                  <c:v>1</c:v>
                </c:pt>
                <c:pt idx="8645">
                  <c:v>1</c:v>
                </c:pt>
                <c:pt idx="8646">
                  <c:v>1</c:v>
                </c:pt>
                <c:pt idx="8647">
                  <c:v>1</c:v>
                </c:pt>
                <c:pt idx="8648">
                  <c:v>1</c:v>
                </c:pt>
                <c:pt idx="8649">
                  <c:v>3</c:v>
                </c:pt>
                <c:pt idx="8650">
                  <c:v>1</c:v>
                </c:pt>
                <c:pt idx="8651">
                  <c:v>1</c:v>
                </c:pt>
                <c:pt idx="8652">
                  <c:v>4</c:v>
                </c:pt>
                <c:pt idx="8653">
                  <c:v>1</c:v>
                </c:pt>
                <c:pt idx="8654">
                  <c:v>2</c:v>
                </c:pt>
                <c:pt idx="8655">
                  <c:v>4</c:v>
                </c:pt>
                <c:pt idx="8656">
                  <c:v>1</c:v>
                </c:pt>
                <c:pt idx="8657">
                  <c:v>1</c:v>
                </c:pt>
                <c:pt idx="8658">
                  <c:v>1</c:v>
                </c:pt>
                <c:pt idx="8659">
                  <c:v>1</c:v>
                </c:pt>
                <c:pt idx="8660">
                  <c:v>3</c:v>
                </c:pt>
                <c:pt idx="8661">
                  <c:v>1</c:v>
                </c:pt>
                <c:pt idx="8662">
                  <c:v>1</c:v>
                </c:pt>
                <c:pt idx="8663">
                  <c:v>1</c:v>
                </c:pt>
                <c:pt idx="8664">
                  <c:v>1</c:v>
                </c:pt>
                <c:pt idx="8665">
                  <c:v>1</c:v>
                </c:pt>
                <c:pt idx="8666">
                  <c:v>1</c:v>
                </c:pt>
                <c:pt idx="8667">
                  <c:v>6</c:v>
                </c:pt>
                <c:pt idx="8668">
                  <c:v>6</c:v>
                </c:pt>
                <c:pt idx="8669">
                  <c:v>2</c:v>
                </c:pt>
                <c:pt idx="8670">
                  <c:v>1</c:v>
                </c:pt>
                <c:pt idx="8671">
                  <c:v>1</c:v>
                </c:pt>
                <c:pt idx="8672">
                  <c:v>1</c:v>
                </c:pt>
                <c:pt idx="8673">
                  <c:v>1</c:v>
                </c:pt>
                <c:pt idx="8674">
                  <c:v>1</c:v>
                </c:pt>
                <c:pt idx="8675">
                  <c:v>8</c:v>
                </c:pt>
                <c:pt idx="8676">
                  <c:v>1</c:v>
                </c:pt>
                <c:pt idx="8677">
                  <c:v>1</c:v>
                </c:pt>
                <c:pt idx="8678">
                  <c:v>2</c:v>
                </c:pt>
                <c:pt idx="8679">
                  <c:v>2</c:v>
                </c:pt>
                <c:pt idx="8680">
                  <c:v>1</c:v>
                </c:pt>
                <c:pt idx="8681">
                  <c:v>2</c:v>
                </c:pt>
                <c:pt idx="8682">
                  <c:v>1</c:v>
                </c:pt>
                <c:pt idx="8683">
                  <c:v>1</c:v>
                </c:pt>
                <c:pt idx="8684">
                  <c:v>1</c:v>
                </c:pt>
                <c:pt idx="8685">
                  <c:v>5</c:v>
                </c:pt>
                <c:pt idx="8686">
                  <c:v>1</c:v>
                </c:pt>
                <c:pt idx="8687">
                  <c:v>1</c:v>
                </c:pt>
                <c:pt idx="8688">
                  <c:v>1</c:v>
                </c:pt>
                <c:pt idx="8689">
                  <c:v>3</c:v>
                </c:pt>
                <c:pt idx="8690">
                  <c:v>3</c:v>
                </c:pt>
                <c:pt idx="8691">
                  <c:v>1</c:v>
                </c:pt>
                <c:pt idx="8692">
                  <c:v>3</c:v>
                </c:pt>
                <c:pt idx="8693">
                  <c:v>1</c:v>
                </c:pt>
                <c:pt idx="8694">
                  <c:v>2</c:v>
                </c:pt>
                <c:pt idx="8695">
                  <c:v>1</c:v>
                </c:pt>
                <c:pt idx="8696">
                  <c:v>1</c:v>
                </c:pt>
                <c:pt idx="8697">
                  <c:v>2</c:v>
                </c:pt>
                <c:pt idx="8698">
                  <c:v>2</c:v>
                </c:pt>
                <c:pt idx="8699">
                  <c:v>1</c:v>
                </c:pt>
                <c:pt idx="8700">
                  <c:v>3</c:v>
                </c:pt>
                <c:pt idx="8701">
                  <c:v>1</c:v>
                </c:pt>
                <c:pt idx="8702">
                  <c:v>1</c:v>
                </c:pt>
                <c:pt idx="8703">
                  <c:v>1</c:v>
                </c:pt>
                <c:pt idx="8704">
                  <c:v>1</c:v>
                </c:pt>
                <c:pt idx="8705">
                  <c:v>6</c:v>
                </c:pt>
                <c:pt idx="8706">
                  <c:v>1</c:v>
                </c:pt>
                <c:pt idx="8707">
                  <c:v>3</c:v>
                </c:pt>
                <c:pt idx="8708">
                  <c:v>1</c:v>
                </c:pt>
                <c:pt idx="8709">
                  <c:v>5</c:v>
                </c:pt>
                <c:pt idx="8710">
                  <c:v>1</c:v>
                </c:pt>
                <c:pt idx="8711">
                  <c:v>1</c:v>
                </c:pt>
                <c:pt idx="8712">
                  <c:v>3</c:v>
                </c:pt>
                <c:pt idx="8713">
                  <c:v>2</c:v>
                </c:pt>
                <c:pt idx="8714">
                  <c:v>4</c:v>
                </c:pt>
                <c:pt idx="8715">
                  <c:v>2</c:v>
                </c:pt>
                <c:pt idx="8716">
                  <c:v>1</c:v>
                </c:pt>
                <c:pt idx="8717">
                  <c:v>2</c:v>
                </c:pt>
                <c:pt idx="8718">
                  <c:v>1</c:v>
                </c:pt>
                <c:pt idx="8719">
                  <c:v>1</c:v>
                </c:pt>
                <c:pt idx="8720">
                  <c:v>2</c:v>
                </c:pt>
                <c:pt idx="8721">
                  <c:v>2</c:v>
                </c:pt>
                <c:pt idx="8722">
                  <c:v>1</c:v>
                </c:pt>
                <c:pt idx="8723">
                  <c:v>1</c:v>
                </c:pt>
                <c:pt idx="8724">
                  <c:v>4</c:v>
                </c:pt>
                <c:pt idx="8725">
                  <c:v>1</c:v>
                </c:pt>
                <c:pt idx="8726">
                  <c:v>1</c:v>
                </c:pt>
                <c:pt idx="8727">
                  <c:v>4</c:v>
                </c:pt>
                <c:pt idx="8728">
                  <c:v>4</c:v>
                </c:pt>
                <c:pt idx="8729">
                  <c:v>1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2</c:v>
                </c:pt>
                <c:pt idx="8734">
                  <c:v>3</c:v>
                </c:pt>
                <c:pt idx="8735">
                  <c:v>6</c:v>
                </c:pt>
                <c:pt idx="8736">
                  <c:v>1</c:v>
                </c:pt>
                <c:pt idx="8737">
                  <c:v>1</c:v>
                </c:pt>
                <c:pt idx="8738">
                  <c:v>1</c:v>
                </c:pt>
                <c:pt idx="8739">
                  <c:v>4</c:v>
                </c:pt>
                <c:pt idx="8740">
                  <c:v>2</c:v>
                </c:pt>
                <c:pt idx="8741">
                  <c:v>1</c:v>
                </c:pt>
                <c:pt idx="8742">
                  <c:v>12</c:v>
                </c:pt>
                <c:pt idx="8743">
                  <c:v>1</c:v>
                </c:pt>
                <c:pt idx="8744">
                  <c:v>3</c:v>
                </c:pt>
                <c:pt idx="8745">
                  <c:v>1</c:v>
                </c:pt>
                <c:pt idx="8746">
                  <c:v>1</c:v>
                </c:pt>
                <c:pt idx="8747">
                  <c:v>3</c:v>
                </c:pt>
                <c:pt idx="8748">
                  <c:v>1</c:v>
                </c:pt>
                <c:pt idx="8749">
                  <c:v>1</c:v>
                </c:pt>
                <c:pt idx="8750">
                  <c:v>2</c:v>
                </c:pt>
                <c:pt idx="8751">
                  <c:v>1</c:v>
                </c:pt>
                <c:pt idx="8752">
                  <c:v>1</c:v>
                </c:pt>
                <c:pt idx="8753">
                  <c:v>4</c:v>
                </c:pt>
                <c:pt idx="8754">
                  <c:v>1</c:v>
                </c:pt>
                <c:pt idx="8755">
                  <c:v>1</c:v>
                </c:pt>
                <c:pt idx="8756">
                  <c:v>3</c:v>
                </c:pt>
                <c:pt idx="8757">
                  <c:v>3</c:v>
                </c:pt>
                <c:pt idx="8758">
                  <c:v>2</c:v>
                </c:pt>
                <c:pt idx="8759">
                  <c:v>2</c:v>
                </c:pt>
                <c:pt idx="8760">
                  <c:v>2</c:v>
                </c:pt>
                <c:pt idx="8761">
                  <c:v>1</c:v>
                </c:pt>
                <c:pt idx="8762">
                  <c:v>3</c:v>
                </c:pt>
                <c:pt idx="8763">
                  <c:v>1</c:v>
                </c:pt>
                <c:pt idx="8764">
                  <c:v>2</c:v>
                </c:pt>
                <c:pt idx="8765">
                  <c:v>1</c:v>
                </c:pt>
                <c:pt idx="8766">
                  <c:v>4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4</c:v>
                </c:pt>
                <c:pt idx="8772">
                  <c:v>1</c:v>
                </c:pt>
                <c:pt idx="8773">
                  <c:v>1</c:v>
                </c:pt>
                <c:pt idx="8774">
                  <c:v>9</c:v>
                </c:pt>
                <c:pt idx="8775">
                  <c:v>1</c:v>
                </c:pt>
                <c:pt idx="8776">
                  <c:v>1</c:v>
                </c:pt>
                <c:pt idx="8777">
                  <c:v>4</c:v>
                </c:pt>
                <c:pt idx="8778">
                  <c:v>4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3</c:v>
                </c:pt>
                <c:pt idx="8784">
                  <c:v>1</c:v>
                </c:pt>
                <c:pt idx="8785">
                  <c:v>1</c:v>
                </c:pt>
                <c:pt idx="8786">
                  <c:v>5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3</c:v>
                </c:pt>
                <c:pt idx="8791">
                  <c:v>5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2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8</c:v>
                </c:pt>
                <c:pt idx="8802">
                  <c:v>1</c:v>
                </c:pt>
                <c:pt idx="8803">
                  <c:v>1</c:v>
                </c:pt>
                <c:pt idx="8804">
                  <c:v>1</c:v>
                </c:pt>
                <c:pt idx="8805">
                  <c:v>3</c:v>
                </c:pt>
                <c:pt idx="8806">
                  <c:v>2</c:v>
                </c:pt>
                <c:pt idx="8807">
                  <c:v>1</c:v>
                </c:pt>
                <c:pt idx="8808">
                  <c:v>1</c:v>
                </c:pt>
                <c:pt idx="8809">
                  <c:v>2</c:v>
                </c:pt>
                <c:pt idx="8810">
                  <c:v>1</c:v>
                </c:pt>
                <c:pt idx="8811">
                  <c:v>1</c:v>
                </c:pt>
                <c:pt idx="8812">
                  <c:v>2</c:v>
                </c:pt>
                <c:pt idx="8813">
                  <c:v>1</c:v>
                </c:pt>
                <c:pt idx="8814">
                  <c:v>2</c:v>
                </c:pt>
                <c:pt idx="8815">
                  <c:v>9</c:v>
                </c:pt>
                <c:pt idx="8816">
                  <c:v>2</c:v>
                </c:pt>
                <c:pt idx="8817">
                  <c:v>6</c:v>
                </c:pt>
                <c:pt idx="8818">
                  <c:v>1</c:v>
                </c:pt>
                <c:pt idx="8819">
                  <c:v>1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6</c:v>
                </c:pt>
                <c:pt idx="8824">
                  <c:v>1</c:v>
                </c:pt>
                <c:pt idx="8825">
                  <c:v>1</c:v>
                </c:pt>
                <c:pt idx="8826">
                  <c:v>2</c:v>
                </c:pt>
                <c:pt idx="8827">
                  <c:v>1</c:v>
                </c:pt>
                <c:pt idx="8828">
                  <c:v>2</c:v>
                </c:pt>
                <c:pt idx="8829">
                  <c:v>1</c:v>
                </c:pt>
                <c:pt idx="8830">
                  <c:v>2</c:v>
                </c:pt>
                <c:pt idx="8831">
                  <c:v>1</c:v>
                </c:pt>
                <c:pt idx="8832">
                  <c:v>2</c:v>
                </c:pt>
                <c:pt idx="8833">
                  <c:v>4</c:v>
                </c:pt>
                <c:pt idx="8834">
                  <c:v>1</c:v>
                </c:pt>
                <c:pt idx="8835">
                  <c:v>1</c:v>
                </c:pt>
                <c:pt idx="8836">
                  <c:v>5</c:v>
                </c:pt>
                <c:pt idx="8837">
                  <c:v>1</c:v>
                </c:pt>
                <c:pt idx="8838">
                  <c:v>1</c:v>
                </c:pt>
                <c:pt idx="8839">
                  <c:v>1</c:v>
                </c:pt>
                <c:pt idx="8840">
                  <c:v>2</c:v>
                </c:pt>
                <c:pt idx="8841">
                  <c:v>4</c:v>
                </c:pt>
                <c:pt idx="8842">
                  <c:v>2</c:v>
                </c:pt>
                <c:pt idx="8843">
                  <c:v>1</c:v>
                </c:pt>
                <c:pt idx="8844">
                  <c:v>2</c:v>
                </c:pt>
                <c:pt idx="8845">
                  <c:v>2</c:v>
                </c:pt>
                <c:pt idx="8846">
                  <c:v>3</c:v>
                </c:pt>
                <c:pt idx="8847">
                  <c:v>1</c:v>
                </c:pt>
                <c:pt idx="8848">
                  <c:v>4</c:v>
                </c:pt>
                <c:pt idx="8849">
                  <c:v>1</c:v>
                </c:pt>
                <c:pt idx="8850">
                  <c:v>1</c:v>
                </c:pt>
                <c:pt idx="8851">
                  <c:v>1</c:v>
                </c:pt>
                <c:pt idx="8852">
                  <c:v>1</c:v>
                </c:pt>
                <c:pt idx="8853">
                  <c:v>4</c:v>
                </c:pt>
                <c:pt idx="8854">
                  <c:v>1</c:v>
                </c:pt>
                <c:pt idx="8855">
                  <c:v>1</c:v>
                </c:pt>
                <c:pt idx="8856">
                  <c:v>1</c:v>
                </c:pt>
                <c:pt idx="8857">
                  <c:v>1</c:v>
                </c:pt>
                <c:pt idx="8858">
                  <c:v>4</c:v>
                </c:pt>
                <c:pt idx="8859">
                  <c:v>5</c:v>
                </c:pt>
                <c:pt idx="8860">
                  <c:v>1</c:v>
                </c:pt>
                <c:pt idx="8861">
                  <c:v>1</c:v>
                </c:pt>
                <c:pt idx="8862">
                  <c:v>1</c:v>
                </c:pt>
                <c:pt idx="8863">
                  <c:v>1</c:v>
                </c:pt>
                <c:pt idx="8864">
                  <c:v>5</c:v>
                </c:pt>
                <c:pt idx="8865">
                  <c:v>1</c:v>
                </c:pt>
                <c:pt idx="8866">
                  <c:v>3</c:v>
                </c:pt>
                <c:pt idx="8867">
                  <c:v>3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3</c:v>
                </c:pt>
                <c:pt idx="8872">
                  <c:v>4</c:v>
                </c:pt>
                <c:pt idx="8873">
                  <c:v>1</c:v>
                </c:pt>
                <c:pt idx="8874">
                  <c:v>5</c:v>
                </c:pt>
                <c:pt idx="8875">
                  <c:v>1</c:v>
                </c:pt>
                <c:pt idx="8876">
                  <c:v>10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3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3</c:v>
                </c:pt>
                <c:pt idx="8889">
                  <c:v>2</c:v>
                </c:pt>
                <c:pt idx="8890">
                  <c:v>2</c:v>
                </c:pt>
                <c:pt idx="8891">
                  <c:v>2</c:v>
                </c:pt>
                <c:pt idx="8892">
                  <c:v>1</c:v>
                </c:pt>
                <c:pt idx="8893">
                  <c:v>2</c:v>
                </c:pt>
                <c:pt idx="8894">
                  <c:v>1</c:v>
                </c:pt>
                <c:pt idx="8895">
                  <c:v>8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2</c:v>
                </c:pt>
                <c:pt idx="8901">
                  <c:v>1</c:v>
                </c:pt>
                <c:pt idx="8902">
                  <c:v>1</c:v>
                </c:pt>
                <c:pt idx="8903">
                  <c:v>1</c:v>
                </c:pt>
                <c:pt idx="8904">
                  <c:v>2</c:v>
                </c:pt>
                <c:pt idx="8905">
                  <c:v>1</c:v>
                </c:pt>
                <c:pt idx="8906">
                  <c:v>1</c:v>
                </c:pt>
                <c:pt idx="8907">
                  <c:v>1</c:v>
                </c:pt>
                <c:pt idx="8908">
                  <c:v>1</c:v>
                </c:pt>
                <c:pt idx="8909">
                  <c:v>1</c:v>
                </c:pt>
                <c:pt idx="8910">
                  <c:v>3</c:v>
                </c:pt>
                <c:pt idx="8911">
                  <c:v>2</c:v>
                </c:pt>
                <c:pt idx="8912">
                  <c:v>1</c:v>
                </c:pt>
                <c:pt idx="8913">
                  <c:v>1</c:v>
                </c:pt>
                <c:pt idx="8914">
                  <c:v>4</c:v>
                </c:pt>
                <c:pt idx="8915">
                  <c:v>1</c:v>
                </c:pt>
                <c:pt idx="8916">
                  <c:v>3</c:v>
                </c:pt>
                <c:pt idx="8917">
                  <c:v>1</c:v>
                </c:pt>
                <c:pt idx="8918">
                  <c:v>2</c:v>
                </c:pt>
                <c:pt idx="8919">
                  <c:v>2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2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2</c:v>
                </c:pt>
                <c:pt idx="8928">
                  <c:v>2</c:v>
                </c:pt>
                <c:pt idx="8929">
                  <c:v>1</c:v>
                </c:pt>
                <c:pt idx="8930">
                  <c:v>3</c:v>
                </c:pt>
                <c:pt idx="8931">
                  <c:v>3</c:v>
                </c:pt>
                <c:pt idx="8932">
                  <c:v>2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2</c:v>
                </c:pt>
                <c:pt idx="8938">
                  <c:v>1</c:v>
                </c:pt>
                <c:pt idx="8939">
                  <c:v>2</c:v>
                </c:pt>
                <c:pt idx="8940">
                  <c:v>4</c:v>
                </c:pt>
                <c:pt idx="8941">
                  <c:v>5</c:v>
                </c:pt>
                <c:pt idx="8942">
                  <c:v>2</c:v>
                </c:pt>
                <c:pt idx="8943">
                  <c:v>1</c:v>
                </c:pt>
                <c:pt idx="8944">
                  <c:v>1</c:v>
                </c:pt>
                <c:pt idx="8945">
                  <c:v>4</c:v>
                </c:pt>
                <c:pt idx="8946">
                  <c:v>1</c:v>
                </c:pt>
                <c:pt idx="8947">
                  <c:v>1</c:v>
                </c:pt>
                <c:pt idx="8948">
                  <c:v>2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2</c:v>
                </c:pt>
                <c:pt idx="8953">
                  <c:v>1</c:v>
                </c:pt>
                <c:pt idx="8954">
                  <c:v>2</c:v>
                </c:pt>
                <c:pt idx="8955">
                  <c:v>1</c:v>
                </c:pt>
                <c:pt idx="8956">
                  <c:v>2</c:v>
                </c:pt>
                <c:pt idx="8957">
                  <c:v>4</c:v>
                </c:pt>
                <c:pt idx="8958">
                  <c:v>1</c:v>
                </c:pt>
                <c:pt idx="8959">
                  <c:v>5</c:v>
                </c:pt>
                <c:pt idx="8960">
                  <c:v>2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4</c:v>
                </c:pt>
                <c:pt idx="8969">
                  <c:v>2</c:v>
                </c:pt>
                <c:pt idx="8970">
                  <c:v>1</c:v>
                </c:pt>
                <c:pt idx="8971">
                  <c:v>7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2</c:v>
                </c:pt>
                <c:pt idx="8976">
                  <c:v>1</c:v>
                </c:pt>
                <c:pt idx="8977">
                  <c:v>1</c:v>
                </c:pt>
                <c:pt idx="8978">
                  <c:v>2</c:v>
                </c:pt>
                <c:pt idx="8979">
                  <c:v>1</c:v>
                </c:pt>
                <c:pt idx="8980">
                  <c:v>2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4</c:v>
                </c:pt>
                <c:pt idx="8987">
                  <c:v>1</c:v>
                </c:pt>
                <c:pt idx="8988">
                  <c:v>3</c:v>
                </c:pt>
                <c:pt idx="8989">
                  <c:v>1</c:v>
                </c:pt>
                <c:pt idx="8990">
                  <c:v>1</c:v>
                </c:pt>
                <c:pt idx="8991">
                  <c:v>3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11</c:v>
                </c:pt>
                <c:pt idx="8997">
                  <c:v>3</c:v>
                </c:pt>
                <c:pt idx="8998">
                  <c:v>1</c:v>
                </c:pt>
                <c:pt idx="8999">
                  <c:v>5</c:v>
                </c:pt>
                <c:pt idx="9000">
                  <c:v>3</c:v>
                </c:pt>
                <c:pt idx="9001">
                  <c:v>2</c:v>
                </c:pt>
                <c:pt idx="9002">
                  <c:v>2</c:v>
                </c:pt>
                <c:pt idx="9003">
                  <c:v>1</c:v>
                </c:pt>
                <c:pt idx="9004">
                  <c:v>5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3</c:v>
                </c:pt>
                <c:pt idx="9010">
                  <c:v>1</c:v>
                </c:pt>
                <c:pt idx="9011">
                  <c:v>2</c:v>
                </c:pt>
                <c:pt idx="9012">
                  <c:v>3</c:v>
                </c:pt>
                <c:pt idx="9013">
                  <c:v>2</c:v>
                </c:pt>
                <c:pt idx="9014">
                  <c:v>1</c:v>
                </c:pt>
                <c:pt idx="9015">
                  <c:v>2</c:v>
                </c:pt>
                <c:pt idx="9016">
                  <c:v>1</c:v>
                </c:pt>
                <c:pt idx="9017">
                  <c:v>2</c:v>
                </c:pt>
                <c:pt idx="9018">
                  <c:v>1</c:v>
                </c:pt>
                <c:pt idx="9019">
                  <c:v>1</c:v>
                </c:pt>
                <c:pt idx="9020">
                  <c:v>2</c:v>
                </c:pt>
                <c:pt idx="9021">
                  <c:v>1</c:v>
                </c:pt>
                <c:pt idx="9022">
                  <c:v>2</c:v>
                </c:pt>
                <c:pt idx="9023">
                  <c:v>2</c:v>
                </c:pt>
                <c:pt idx="9024">
                  <c:v>5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2</c:v>
                </c:pt>
                <c:pt idx="9030">
                  <c:v>2</c:v>
                </c:pt>
                <c:pt idx="9031">
                  <c:v>4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2</c:v>
                </c:pt>
                <c:pt idx="9040">
                  <c:v>1</c:v>
                </c:pt>
                <c:pt idx="9041">
                  <c:v>2</c:v>
                </c:pt>
                <c:pt idx="9042">
                  <c:v>4</c:v>
                </c:pt>
                <c:pt idx="9043">
                  <c:v>1</c:v>
                </c:pt>
                <c:pt idx="9044">
                  <c:v>3</c:v>
                </c:pt>
                <c:pt idx="9045">
                  <c:v>1</c:v>
                </c:pt>
                <c:pt idx="9046">
                  <c:v>2</c:v>
                </c:pt>
                <c:pt idx="9047">
                  <c:v>2</c:v>
                </c:pt>
                <c:pt idx="9048">
                  <c:v>1</c:v>
                </c:pt>
                <c:pt idx="9049">
                  <c:v>4</c:v>
                </c:pt>
                <c:pt idx="9050">
                  <c:v>2</c:v>
                </c:pt>
                <c:pt idx="9051">
                  <c:v>6</c:v>
                </c:pt>
                <c:pt idx="9052">
                  <c:v>3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2</c:v>
                </c:pt>
                <c:pt idx="9057">
                  <c:v>2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3</c:v>
                </c:pt>
                <c:pt idx="9062">
                  <c:v>2</c:v>
                </c:pt>
                <c:pt idx="9063">
                  <c:v>1</c:v>
                </c:pt>
                <c:pt idx="9064">
                  <c:v>8</c:v>
                </c:pt>
                <c:pt idx="9065">
                  <c:v>2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5</c:v>
                </c:pt>
                <c:pt idx="9070">
                  <c:v>1</c:v>
                </c:pt>
                <c:pt idx="9071">
                  <c:v>3</c:v>
                </c:pt>
                <c:pt idx="9072">
                  <c:v>3</c:v>
                </c:pt>
                <c:pt idx="9073">
                  <c:v>2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2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2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3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3</c:v>
                </c:pt>
                <c:pt idx="9095">
                  <c:v>1</c:v>
                </c:pt>
                <c:pt idx="9096">
                  <c:v>1</c:v>
                </c:pt>
                <c:pt idx="9097">
                  <c:v>3</c:v>
                </c:pt>
                <c:pt idx="9098">
                  <c:v>2</c:v>
                </c:pt>
                <c:pt idx="9099">
                  <c:v>1</c:v>
                </c:pt>
                <c:pt idx="9100">
                  <c:v>2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5</c:v>
                </c:pt>
                <c:pt idx="9107">
                  <c:v>2</c:v>
                </c:pt>
                <c:pt idx="9108">
                  <c:v>1</c:v>
                </c:pt>
                <c:pt idx="9109">
                  <c:v>1</c:v>
                </c:pt>
                <c:pt idx="9110">
                  <c:v>2</c:v>
                </c:pt>
                <c:pt idx="9111">
                  <c:v>4</c:v>
                </c:pt>
                <c:pt idx="9112">
                  <c:v>2</c:v>
                </c:pt>
                <c:pt idx="9113">
                  <c:v>1</c:v>
                </c:pt>
                <c:pt idx="9114">
                  <c:v>1</c:v>
                </c:pt>
                <c:pt idx="9115">
                  <c:v>5</c:v>
                </c:pt>
                <c:pt idx="9116">
                  <c:v>5</c:v>
                </c:pt>
                <c:pt idx="9117">
                  <c:v>3</c:v>
                </c:pt>
                <c:pt idx="9118">
                  <c:v>2</c:v>
                </c:pt>
                <c:pt idx="9119">
                  <c:v>2</c:v>
                </c:pt>
                <c:pt idx="9120">
                  <c:v>1</c:v>
                </c:pt>
                <c:pt idx="9121">
                  <c:v>1</c:v>
                </c:pt>
                <c:pt idx="9122">
                  <c:v>5</c:v>
                </c:pt>
                <c:pt idx="9123">
                  <c:v>3</c:v>
                </c:pt>
                <c:pt idx="9124">
                  <c:v>1</c:v>
                </c:pt>
                <c:pt idx="9125">
                  <c:v>7</c:v>
                </c:pt>
                <c:pt idx="9126">
                  <c:v>2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2</c:v>
                </c:pt>
                <c:pt idx="9133">
                  <c:v>1</c:v>
                </c:pt>
                <c:pt idx="9134">
                  <c:v>2</c:v>
                </c:pt>
                <c:pt idx="9135">
                  <c:v>3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4</c:v>
                </c:pt>
                <c:pt idx="9141">
                  <c:v>2</c:v>
                </c:pt>
                <c:pt idx="9142">
                  <c:v>2</c:v>
                </c:pt>
                <c:pt idx="9143">
                  <c:v>1</c:v>
                </c:pt>
                <c:pt idx="9144">
                  <c:v>4</c:v>
                </c:pt>
                <c:pt idx="9145">
                  <c:v>1</c:v>
                </c:pt>
                <c:pt idx="9146">
                  <c:v>7</c:v>
                </c:pt>
                <c:pt idx="9147">
                  <c:v>3</c:v>
                </c:pt>
                <c:pt idx="9148">
                  <c:v>1</c:v>
                </c:pt>
                <c:pt idx="9149">
                  <c:v>4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3</c:v>
                </c:pt>
                <c:pt idx="9154">
                  <c:v>1</c:v>
                </c:pt>
                <c:pt idx="9155">
                  <c:v>4</c:v>
                </c:pt>
                <c:pt idx="9156">
                  <c:v>1</c:v>
                </c:pt>
                <c:pt idx="9157">
                  <c:v>2</c:v>
                </c:pt>
                <c:pt idx="9158">
                  <c:v>1</c:v>
                </c:pt>
                <c:pt idx="9159">
                  <c:v>3</c:v>
                </c:pt>
                <c:pt idx="9160">
                  <c:v>4</c:v>
                </c:pt>
                <c:pt idx="9161">
                  <c:v>1</c:v>
                </c:pt>
                <c:pt idx="9162">
                  <c:v>1</c:v>
                </c:pt>
                <c:pt idx="9163">
                  <c:v>2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2</c:v>
                </c:pt>
                <c:pt idx="9170">
                  <c:v>1</c:v>
                </c:pt>
                <c:pt idx="9171">
                  <c:v>6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2</c:v>
                </c:pt>
                <c:pt idx="9177">
                  <c:v>1</c:v>
                </c:pt>
                <c:pt idx="9178">
                  <c:v>2</c:v>
                </c:pt>
                <c:pt idx="9179">
                  <c:v>4</c:v>
                </c:pt>
                <c:pt idx="9180">
                  <c:v>1</c:v>
                </c:pt>
                <c:pt idx="9181">
                  <c:v>1</c:v>
                </c:pt>
                <c:pt idx="9182">
                  <c:v>2</c:v>
                </c:pt>
                <c:pt idx="9183">
                  <c:v>1</c:v>
                </c:pt>
                <c:pt idx="9184">
                  <c:v>3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2</c:v>
                </c:pt>
                <c:pt idx="9189">
                  <c:v>1</c:v>
                </c:pt>
                <c:pt idx="9190">
                  <c:v>2</c:v>
                </c:pt>
                <c:pt idx="9191">
                  <c:v>1</c:v>
                </c:pt>
                <c:pt idx="9192">
                  <c:v>2</c:v>
                </c:pt>
                <c:pt idx="9193">
                  <c:v>2</c:v>
                </c:pt>
                <c:pt idx="9194">
                  <c:v>2</c:v>
                </c:pt>
                <c:pt idx="9195">
                  <c:v>1</c:v>
                </c:pt>
                <c:pt idx="9196">
                  <c:v>3</c:v>
                </c:pt>
                <c:pt idx="9197">
                  <c:v>2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4</c:v>
                </c:pt>
                <c:pt idx="9204">
                  <c:v>1</c:v>
                </c:pt>
                <c:pt idx="9205">
                  <c:v>2</c:v>
                </c:pt>
                <c:pt idx="9206">
                  <c:v>7</c:v>
                </c:pt>
                <c:pt idx="9207">
                  <c:v>1</c:v>
                </c:pt>
                <c:pt idx="9208">
                  <c:v>2</c:v>
                </c:pt>
                <c:pt idx="9209">
                  <c:v>1</c:v>
                </c:pt>
                <c:pt idx="9210">
                  <c:v>7</c:v>
                </c:pt>
                <c:pt idx="9211">
                  <c:v>1</c:v>
                </c:pt>
                <c:pt idx="9212">
                  <c:v>4</c:v>
                </c:pt>
                <c:pt idx="9213">
                  <c:v>1</c:v>
                </c:pt>
                <c:pt idx="9214">
                  <c:v>4</c:v>
                </c:pt>
                <c:pt idx="9215">
                  <c:v>1</c:v>
                </c:pt>
                <c:pt idx="9216">
                  <c:v>5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3</c:v>
                </c:pt>
                <c:pt idx="9224">
                  <c:v>2</c:v>
                </c:pt>
                <c:pt idx="9225">
                  <c:v>1</c:v>
                </c:pt>
                <c:pt idx="9226">
                  <c:v>2</c:v>
                </c:pt>
                <c:pt idx="9227">
                  <c:v>3</c:v>
                </c:pt>
                <c:pt idx="9228">
                  <c:v>3</c:v>
                </c:pt>
                <c:pt idx="9229">
                  <c:v>2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9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5</c:v>
                </c:pt>
                <c:pt idx="9242">
                  <c:v>1</c:v>
                </c:pt>
                <c:pt idx="9243">
                  <c:v>1</c:v>
                </c:pt>
                <c:pt idx="9244">
                  <c:v>2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5</c:v>
                </c:pt>
                <c:pt idx="9249">
                  <c:v>3</c:v>
                </c:pt>
                <c:pt idx="9250">
                  <c:v>8</c:v>
                </c:pt>
                <c:pt idx="9251">
                  <c:v>1</c:v>
                </c:pt>
                <c:pt idx="9252">
                  <c:v>1</c:v>
                </c:pt>
                <c:pt idx="9253">
                  <c:v>2</c:v>
                </c:pt>
                <c:pt idx="9254">
                  <c:v>1</c:v>
                </c:pt>
                <c:pt idx="9255">
                  <c:v>2</c:v>
                </c:pt>
                <c:pt idx="9256">
                  <c:v>1</c:v>
                </c:pt>
                <c:pt idx="9257">
                  <c:v>4</c:v>
                </c:pt>
                <c:pt idx="9258">
                  <c:v>3</c:v>
                </c:pt>
                <c:pt idx="9259">
                  <c:v>2</c:v>
                </c:pt>
                <c:pt idx="9260">
                  <c:v>1</c:v>
                </c:pt>
                <c:pt idx="9261">
                  <c:v>1</c:v>
                </c:pt>
                <c:pt idx="9262">
                  <c:v>6</c:v>
                </c:pt>
                <c:pt idx="9263">
                  <c:v>1</c:v>
                </c:pt>
                <c:pt idx="9264">
                  <c:v>1</c:v>
                </c:pt>
                <c:pt idx="9265">
                  <c:v>4</c:v>
                </c:pt>
                <c:pt idx="9266">
                  <c:v>2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3</c:v>
                </c:pt>
                <c:pt idx="9274">
                  <c:v>1</c:v>
                </c:pt>
                <c:pt idx="9275">
                  <c:v>2</c:v>
                </c:pt>
                <c:pt idx="9276">
                  <c:v>5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5</c:v>
                </c:pt>
                <c:pt idx="9283">
                  <c:v>1</c:v>
                </c:pt>
                <c:pt idx="9284">
                  <c:v>15</c:v>
                </c:pt>
                <c:pt idx="9285">
                  <c:v>2</c:v>
                </c:pt>
                <c:pt idx="9286">
                  <c:v>1</c:v>
                </c:pt>
                <c:pt idx="9287">
                  <c:v>1</c:v>
                </c:pt>
                <c:pt idx="9288">
                  <c:v>4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2</c:v>
                </c:pt>
                <c:pt idx="9295">
                  <c:v>1</c:v>
                </c:pt>
                <c:pt idx="9296">
                  <c:v>9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4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3</c:v>
                </c:pt>
                <c:pt idx="9309">
                  <c:v>1</c:v>
                </c:pt>
                <c:pt idx="9310">
                  <c:v>3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4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2</c:v>
                </c:pt>
                <c:pt idx="9328">
                  <c:v>2</c:v>
                </c:pt>
                <c:pt idx="9329">
                  <c:v>1</c:v>
                </c:pt>
                <c:pt idx="9330">
                  <c:v>6</c:v>
                </c:pt>
                <c:pt idx="9331">
                  <c:v>5</c:v>
                </c:pt>
                <c:pt idx="9332">
                  <c:v>2</c:v>
                </c:pt>
                <c:pt idx="9333">
                  <c:v>2</c:v>
                </c:pt>
                <c:pt idx="9334">
                  <c:v>1</c:v>
                </c:pt>
                <c:pt idx="9335">
                  <c:v>2</c:v>
                </c:pt>
                <c:pt idx="9336">
                  <c:v>3</c:v>
                </c:pt>
                <c:pt idx="9337">
                  <c:v>1</c:v>
                </c:pt>
                <c:pt idx="9338">
                  <c:v>3</c:v>
                </c:pt>
                <c:pt idx="9339">
                  <c:v>1</c:v>
                </c:pt>
                <c:pt idx="9340">
                  <c:v>2</c:v>
                </c:pt>
                <c:pt idx="9341">
                  <c:v>3</c:v>
                </c:pt>
                <c:pt idx="9342">
                  <c:v>1</c:v>
                </c:pt>
                <c:pt idx="9343">
                  <c:v>1</c:v>
                </c:pt>
                <c:pt idx="9344">
                  <c:v>2</c:v>
                </c:pt>
                <c:pt idx="9345">
                  <c:v>1</c:v>
                </c:pt>
                <c:pt idx="9346">
                  <c:v>1</c:v>
                </c:pt>
                <c:pt idx="9347">
                  <c:v>2</c:v>
                </c:pt>
                <c:pt idx="9348">
                  <c:v>1</c:v>
                </c:pt>
                <c:pt idx="9349">
                  <c:v>1</c:v>
                </c:pt>
                <c:pt idx="9350">
                  <c:v>3</c:v>
                </c:pt>
                <c:pt idx="9351">
                  <c:v>2</c:v>
                </c:pt>
                <c:pt idx="9352">
                  <c:v>1</c:v>
                </c:pt>
                <c:pt idx="9353">
                  <c:v>2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4</c:v>
                </c:pt>
                <c:pt idx="9358">
                  <c:v>2</c:v>
                </c:pt>
                <c:pt idx="9359">
                  <c:v>2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4</c:v>
                </c:pt>
                <c:pt idx="9367">
                  <c:v>1</c:v>
                </c:pt>
                <c:pt idx="9368">
                  <c:v>2</c:v>
                </c:pt>
                <c:pt idx="9369">
                  <c:v>1</c:v>
                </c:pt>
                <c:pt idx="9370">
                  <c:v>2</c:v>
                </c:pt>
                <c:pt idx="9371">
                  <c:v>1</c:v>
                </c:pt>
                <c:pt idx="9372">
                  <c:v>3</c:v>
                </c:pt>
                <c:pt idx="9373">
                  <c:v>1</c:v>
                </c:pt>
                <c:pt idx="9374">
                  <c:v>2</c:v>
                </c:pt>
                <c:pt idx="9375">
                  <c:v>6</c:v>
                </c:pt>
                <c:pt idx="9376">
                  <c:v>2</c:v>
                </c:pt>
                <c:pt idx="9377">
                  <c:v>1</c:v>
                </c:pt>
                <c:pt idx="9378">
                  <c:v>2</c:v>
                </c:pt>
                <c:pt idx="9379">
                  <c:v>4</c:v>
                </c:pt>
                <c:pt idx="9380">
                  <c:v>2</c:v>
                </c:pt>
                <c:pt idx="9381">
                  <c:v>2</c:v>
                </c:pt>
                <c:pt idx="9382">
                  <c:v>1</c:v>
                </c:pt>
                <c:pt idx="9383">
                  <c:v>1</c:v>
                </c:pt>
                <c:pt idx="9384">
                  <c:v>11</c:v>
                </c:pt>
                <c:pt idx="9385">
                  <c:v>2</c:v>
                </c:pt>
                <c:pt idx="9386">
                  <c:v>2</c:v>
                </c:pt>
                <c:pt idx="9387">
                  <c:v>3</c:v>
                </c:pt>
                <c:pt idx="9388">
                  <c:v>1</c:v>
                </c:pt>
                <c:pt idx="9389">
                  <c:v>2</c:v>
                </c:pt>
                <c:pt idx="9390">
                  <c:v>1</c:v>
                </c:pt>
                <c:pt idx="9391">
                  <c:v>2</c:v>
                </c:pt>
                <c:pt idx="9392">
                  <c:v>2</c:v>
                </c:pt>
                <c:pt idx="9393">
                  <c:v>1</c:v>
                </c:pt>
                <c:pt idx="9394">
                  <c:v>1</c:v>
                </c:pt>
                <c:pt idx="9395">
                  <c:v>5</c:v>
                </c:pt>
                <c:pt idx="9396">
                  <c:v>3</c:v>
                </c:pt>
                <c:pt idx="9397">
                  <c:v>1</c:v>
                </c:pt>
                <c:pt idx="9398">
                  <c:v>9</c:v>
                </c:pt>
                <c:pt idx="9399">
                  <c:v>9</c:v>
                </c:pt>
                <c:pt idx="9400">
                  <c:v>1</c:v>
                </c:pt>
                <c:pt idx="9401">
                  <c:v>1</c:v>
                </c:pt>
                <c:pt idx="9402">
                  <c:v>2</c:v>
                </c:pt>
                <c:pt idx="9403">
                  <c:v>1</c:v>
                </c:pt>
                <c:pt idx="9404">
                  <c:v>2</c:v>
                </c:pt>
                <c:pt idx="9405">
                  <c:v>3</c:v>
                </c:pt>
                <c:pt idx="9406">
                  <c:v>1</c:v>
                </c:pt>
                <c:pt idx="9407">
                  <c:v>1</c:v>
                </c:pt>
                <c:pt idx="9408">
                  <c:v>2</c:v>
                </c:pt>
                <c:pt idx="9409">
                  <c:v>3</c:v>
                </c:pt>
                <c:pt idx="9410">
                  <c:v>6</c:v>
                </c:pt>
                <c:pt idx="9411">
                  <c:v>5</c:v>
                </c:pt>
                <c:pt idx="9412">
                  <c:v>7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2</c:v>
                </c:pt>
                <c:pt idx="9417">
                  <c:v>3</c:v>
                </c:pt>
                <c:pt idx="9418">
                  <c:v>4</c:v>
                </c:pt>
                <c:pt idx="9419">
                  <c:v>1</c:v>
                </c:pt>
                <c:pt idx="9420">
                  <c:v>3</c:v>
                </c:pt>
                <c:pt idx="9421">
                  <c:v>4</c:v>
                </c:pt>
                <c:pt idx="9422">
                  <c:v>2</c:v>
                </c:pt>
                <c:pt idx="9423">
                  <c:v>1</c:v>
                </c:pt>
                <c:pt idx="9424">
                  <c:v>1</c:v>
                </c:pt>
                <c:pt idx="9425">
                  <c:v>3</c:v>
                </c:pt>
                <c:pt idx="9426">
                  <c:v>2</c:v>
                </c:pt>
                <c:pt idx="9427">
                  <c:v>2</c:v>
                </c:pt>
                <c:pt idx="9428">
                  <c:v>4</c:v>
                </c:pt>
                <c:pt idx="9429">
                  <c:v>4</c:v>
                </c:pt>
                <c:pt idx="9430">
                  <c:v>1</c:v>
                </c:pt>
                <c:pt idx="9431">
                  <c:v>2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2</c:v>
                </c:pt>
                <c:pt idx="9436">
                  <c:v>2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2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5</c:v>
                </c:pt>
                <c:pt idx="9448">
                  <c:v>2</c:v>
                </c:pt>
                <c:pt idx="9449">
                  <c:v>2</c:v>
                </c:pt>
                <c:pt idx="9450">
                  <c:v>5</c:v>
                </c:pt>
                <c:pt idx="9451">
                  <c:v>1</c:v>
                </c:pt>
                <c:pt idx="9452">
                  <c:v>6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3</c:v>
                </c:pt>
                <c:pt idx="9457">
                  <c:v>3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4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5</c:v>
                </c:pt>
                <c:pt idx="9466">
                  <c:v>5</c:v>
                </c:pt>
                <c:pt idx="9467">
                  <c:v>1</c:v>
                </c:pt>
                <c:pt idx="9468">
                  <c:v>9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2</c:v>
                </c:pt>
                <c:pt idx="9473">
                  <c:v>1</c:v>
                </c:pt>
                <c:pt idx="9474">
                  <c:v>2</c:v>
                </c:pt>
                <c:pt idx="9475">
                  <c:v>3</c:v>
                </c:pt>
                <c:pt idx="9476">
                  <c:v>1</c:v>
                </c:pt>
                <c:pt idx="9477">
                  <c:v>4</c:v>
                </c:pt>
                <c:pt idx="9478">
                  <c:v>4</c:v>
                </c:pt>
                <c:pt idx="9479">
                  <c:v>1</c:v>
                </c:pt>
                <c:pt idx="9480">
                  <c:v>1</c:v>
                </c:pt>
                <c:pt idx="9481">
                  <c:v>2</c:v>
                </c:pt>
                <c:pt idx="9482">
                  <c:v>3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2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3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2</c:v>
                </c:pt>
                <c:pt idx="9499">
                  <c:v>3</c:v>
                </c:pt>
                <c:pt idx="9500">
                  <c:v>1</c:v>
                </c:pt>
                <c:pt idx="9501">
                  <c:v>3</c:v>
                </c:pt>
                <c:pt idx="9502">
                  <c:v>2</c:v>
                </c:pt>
                <c:pt idx="9503">
                  <c:v>3</c:v>
                </c:pt>
                <c:pt idx="9504">
                  <c:v>4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3</c:v>
                </c:pt>
                <c:pt idx="9511">
                  <c:v>1</c:v>
                </c:pt>
                <c:pt idx="9512">
                  <c:v>2</c:v>
                </c:pt>
                <c:pt idx="9513">
                  <c:v>1</c:v>
                </c:pt>
                <c:pt idx="9514">
                  <c:v>3</c:v>
                </c:pt>
                <c:pt idx="9515">
                  <c:v>4</c:v>
                </c:pt>
                <c:pt idx="9516">
                  <c:v>1</c:v>
                </c:pt>
                <c:pt idx="9517">
                  <c:v>2</c:v>
                </c:pt>
                <c:pt idx="9518">
                  <c:v>1</c:v>
                </c:pt>
                <c:pt idx="9519">
                  <c:v>5</c:v>
                </c:pt>
                <c:pt idx="9520">
                  <c:v>3</c:v>
                </c:pt>
                <c:pt idx="9521">
                  <c:v>2</c:v>
                </c:pt>
                <c:pt idx="9522">
                  <c:v>1</c:v>
                </c:pt>
                <c:pt idx="9523">
                  <c:v>3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2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3</c:v>
                </c:pt>
                <c:pt idx="9535">
                  <c:v>2</c:v>
                </c:pt>
                <c:pt idx="9536">
                  <c:v>1</c:v>
                </c:pt>
                <c:pt idx="9537">
                  <c:v>2</c:v>
                </c:pt>
                <c:pt idx="9538">
                  <c:v>1</c:v>
                </c:pt>
                <c:pt idx="9539">
                  <c:v>2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2</c:v>
                </c:pt>
                <c:pt idx="9544">
                  <c:v>1</c:v>
                </c:pt>
                <c:pt idx="9545">
                  <c:v>1</c:v>
                </c:pt>
                <c:pt idx="9546">
                  <c:v>3</c:v>
                </c:pt>
                <c:pt idx="9547">
                  <c:v>1</c:v>
                </c:pt>
                <c:pt idx="9548">
                  <c:v>5</c:v>
                </c:pt>
                <c:pt idx="9549">
                  <c:v>2</c:v>
                </c:pt>
                <c:pt idx="9550">
                  <c:v>2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3</c:v>
                </c:pt>
                <c:pt idx="9555">
                  <c:v>8</c:v>
                </c:pt>
                <c:pt idx="9556">
                  <c:v>1</c:v>
                </c:pt>
                <c:pt idx="9557">
                  <c:v>3</c:v>
                </c:pt>
                <c:pt idx="9558">
                  <c:v>1</c:v>
                </c:pt>
                <c:pt idx="9559">
                  <c:v>3</c:v>
                </c:pt>
                <c:pt idx="9560">
                  <c:v>2</c:v>
                </c:pt>
                <c:pt idx="9561">
                  <c:v>1</c:v>
                </c:pt>
                <c:pt idx="9562">
                  <c:v>1</c:v>
                </c:pt>
                <c:pt idx="9563">
                  <c:v>2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6</c:v>
                </c:pt>
                <c:pt idx="9568">
                  <c:v>1</c:v>
                </c:pt>
                <c:pt idx="9569">
                  <c:v>2</c:v>
                </c:pt>
                <c:pt idx="9570">
                  <c:v>2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2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2</c:v>
                </c:pt>
                <c:pt idx="9584">
                  <c:v>2</c:v>
                </c:pt>
                <c:pt idx="9585">
                  <c:v>2</c:v>
                </c:pt>
                <c:pt idx="9586">
                  <c:v>2</c:v>
                </c:pt>
                <c:pt idx="9587">
                  <c:v>2</c:v>
                </c:pt>
                <c:pt idx="9588">
                  <c:v>1</c:v>
                </c:pt>
                <c:pt idx="9589">
                  <c:v>3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2</c:v>
                </c:pt>
                <c:pt idx="9596">
                  <c:v>1</c:v>
                </c:pt>
                <c:pt idx="9597">
                  <c:v>2</c:v>
                </c:pt>
                <c:pt idx="9598">
                  <c:v>5</c:v>
                </c:pt>
                <c:pt idx="9599">
                  <c:v>3</c:v>
                </c:pt>
                <c:pt idx="9600">
                  <c:v>4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2</c:v>
                </c:pt>
                <c:pt idx="9610">
                  <c:v>3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4</c:v>
                </c:pt>
                <c:pt idx="9621">
                  <c:v>3</c:v>
                </c:pt>
                <c:pt idx="9622">
                  <c:v>2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4</c:v>
                </c:pt>
                <c:pt idx="9629">
                  <c:v>1</c:v>
                </c:pt>
                <c:pt idx="9630">
                  <c:v>1</c:v>
                </c:pt>
                <c:pt idx="9631">
                  <c:v>2</c:v>
                </c:pt>
                <c:pt idx="9632">
                  <c:v>1</c:v>
                </c:pt>
                <c:pt idx="9633">
                  <c:v>2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3</c:v>
                </c:pt>
                <c:pt idx="9639">
                  <c:v>1</c:v>
                </c:pt>
                <c:pt idx="9640">
                  <c:v>1</c:v>
                </c:pt>
                <c:pt idx="9641">
                  <c:v>2</c:v>
                </c:pt>
                <c:pt idx="9642">
                  <c:v>3</c:v>
                </c:pt>
                <c:pt idx="9643">
                  <c:v>1</c:v>
                </c:pt>
                <c:pt idx="9644">
                  <c:v>1</c:v>
                </c:pt>
                <c:pt idx="9645">
                  <c:v>2</c:v>
                </c:pt>
                <c:pt idx="9646">
                  <c:v>1</c:v>
                </c:pt>
                <c:pt idx="9647">
                  <c:v>2</c:v>
                </c:pt>
                <c:pt idx="9648">
                  <c:v>1</c:v>
                </c:pt>
                <c:pt idx="9649">
                  <c:v>2</c:v>
                </c:pt>
                <c:pt idx="9650">
                  <c:v>2</c:v>
                </c:pt>
                <c:pt idx="9651">
                  <c:v>1</c:v>
                </c:pt>
                <c:pt idx="9652">
                  <c:v>4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2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3</c:v>
                </c:pt>
                <c:pt idx="9672">
                  <c:v>3</c:v>
                </c:pt>
                <c:pt idx="9673">
                  <c:v>1</c:v>
                </c:pt>
                <c:pt idx="9674">
                  <c:v>4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2</c:v>
                </c:pt>
                <c:pt idx="9680">
                  <c:v>3</c:v>
                </c:pt>
                <c:pt idx="9681">
                  <c:v>2</c:v>
                </c:pt>
                <c:pt idx="9682">
                  <c:v>2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2</c:v>
                </c:pt>
                <c:pt idx="9687">
                  <c:v>5</c:v>
                </c:pt>
                <c:pt idx="9688">
                  <c:v>1</c:v>
                </c:pt>
                <c:pt idx="9689">
                  <c:v>1</c:v>
                </c:pt>
                <c:pt idx="9690">
                  <c:v>4</c:v>
                </c:pt>
                <c:pt idx="9691">
                  <c:v>1</c:v>
                </c:pt>
                <c:pt idx="9692">
                  <c:v>2</c:v>
                </c:pt>
                <c:pt idx="9693">
                  <c:v>2</c:v>
                </c:pt>
                <c:pt idx="9694">
                  <c:v>1</c:v>
                </c:pt>
                <c:pt idx="9695">
                  <c:v>3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2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4</c:v>
                </c:pt>
                <c:pt idx="9705">
                  <c:v>1</c:v>
                </c:pt>
                <c:pt idx="9706">
                  <c:v>2</c:v>
                </c:pt>
                <c:pt idx="9707">
                  <c:v>1</c:v>
                </c:pt>
                <c:pt idx="9708">
                  <c:v>2</c:v>
                </c:pt>
                <c:pt idx="9709">
                  <c:v>2</c:v>
                </c:pt>
                <c:pt idx="9710">
                  <c:v>2</c:v>
                </c:pt>
                <c:pt idx="9711">
                  <c:v>1</c:v>
                </c:pt>
                <c:pt idx="9712">
                  <c:v>3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4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3</c:v>
                </c:pt>
                <c:pt idx="9725">
                  <c:v>2</c:v>
                </c:pt>
                <c:pt idx="9726">
                  <c:v>1</c:v>
                </c:pt>
                <c:pt idx="9727">
                  <c:v>2</c:v>
                </c:pt>
                <c:pt idx="9728">
                  <c:v>2</c:v>
                </c:pt>
                <c:pt idx="9729">
                  <c:v>4</c:v>
                </c:pt>
                <c:pt idx="9730">
                  <c:v>1</c:v>
                </c:pt>
                <c:pt idx="9731">
                  <c:v>2</c:v>
                </c:pt>
                <c:pt idx="9732">
                  <c:v>2</c:v>
                </c:pt>
                <c:pt idx="9733">
                  <c:v>2</c:v>
                </c:pt>
                <c:pt idx="9734">
                  <c:v>2</c:v>
                </c:pt>
                <c:pt idx="9735">
                  <c:v>5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2</c:v>
                </c:pt>
                <c:pt idx="9742">
                  <c:v>1</c:v>
                </c:pt>
                <c:pt idx="9743">
                  <c:v>2</c:v>
                </c:pt>
                <c:pt idx="9744">
                  <c:v>1</c:v>
                </c:pt>
                <c:pt idx="9745">
                  <c:v>3</c:v>
                </c:pt>
                <c:pt idx="9746">
                  <c:v>3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2</c:v>
                </c:pt>
                <c:pt idx="9752">
                  <c:v>1</c:v>
                </c:pt>
                <c:pt idx="9753">
                  <c:v>2</c:v>
                </c:pt>
                <c:pt idx="9754">
                  <c:v>2</c:v>
                </c:pt>
                <c:pt idx="9755">
                  <c:v>1</c:v>
                </c:pt>
                <c:pt idx="9756">
                  <c:v>3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4</c:v>
                </c:pt>
                <c:pt idx="9762">
                  <c:v>2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4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2</c:v>
                </c:pt>
                <c:pt idx="9774">
                  <c:v>1</c:v>
                </c:pt>
                <c:pt idx="9775">
                  <c:v>1</c:v>
                </c:pt>
                <c:pt idx="9776">
                  <c:v>2</c:v>
                </c:pt>
                <c:pt idx="9777">
                  <c:v>2</c:v>
                </c:pt>
                <c:pt idx="9778">
                  <c:v>2</c:v>
                </c:pt>
                <c:pt idx="9779">
                  <c:v>2</c:v>
                </c:pt>
                <c:pt idx="9780">
                  <c:v>1</c:v>
                </c:pt>
                <c:pt idx="9781">
                  <c:v>2</c:v>
                </c:pt>
                <c:pt idx="9782">
                  <c:v>1</c:v>
                </c:pt>
                <c:pt idx="9783">
                  <c:v>2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2</c:v>
                </c:pt>
                <c:pt idx="9788">
                  <c:v>1</c:v>
                </c:pt>
                <c:pt idx="9789">
                  <c:v>2</c:v>
                </c:pt>
                <c:pt idx="9790">
                  <c:v>4</c:v>
                </c:pt>
                <c:pt idx="9791">
                  <c:v>4</c:v>
                </c:pt>
                <c:pt idx="9792">
                  <c:v>1</c:v>
                </c:pt>
                <c:pt idx="9793">
                  <c:v>2</c:v>
                </c:pt>
                <c:pt idx="9794">
                  <c:v>1</c:v>
                </c:pt>
                <c:pt idx="9795">
                  <c:v>1</c:v>
                </c:pt>
                <c:pt idx="9796">
                  <c:v>2</c:v>
                </c:pt>
                <c:pt idx="9797">
                  <c:v>4</c:v>
                </c:pt>
                <c:pt idx="9798">
                  <c:v>1</c:v>
                </c:pt>
                <c:pt idx="9799">
                  <c:v>2</c:v>
                </c:pt>
                <c:pt idx="9800">
                  <c:v>4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2</c:v>
                </c:pt>
                <c:pt idx="9807">
                  <c:v>1</c:v>
                </c:pt>
                <c:pt idx="9808">
                  <c:v>1</c:v>
                </c:pt>
                <c:pt idx="9809">
                  <c:v>2</c:v>
                </c:pt>
                <c:pt idx="9810">
                  <c:v>1</c:v>
                </c:pt>
                <c:pt idx="9811">
                  <c:v>2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3</c:v>
                </c:pt>
                <c:pt idx="9823">
                  <c:v>3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3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3</c:v>
                </c:pt>
                <c:pt idx="9837">
                  <c:v>3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2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2</c:v>
                </c:pt>
                <c:pt idx="9846">
                  <c:v>2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5</c:v>
                </c:pt>
                <c:pt idx="9853">
                  <c:v>2</c:v>
                </c:pt>
                <c:pt idx="9854">
                  <c:v>1</c:v>
                </c:pt>
                <c:pt idx="9855">
                  <c:v>2</c:v>
                </c:pt>
                <c:pt idx="9856">
                  <c:v>1</c:v>
                </c:pt>
                <c:pt idx="9857">
                  <c:v>1</c:v>
                </c:pt>
                <c:pt idx="9858">
                  <c:v>4</c:v>
                </c:pt>
                <c:pt idx="9859">
                  <c:v>1</c:v>
                </c:pt>
                <c:pt idx="9860">
                  <c:v>1</c:v>
                </c:pt>
                <c:pt idx="9861">
                  <c:v>2</c:v>
                </c:pt>
                <c:pt idx="9862">
                  <c:v>1</c:v>
                </c:pt>
                <c:pt idx="9863">
                  <c:v>2</c:v>
                </c:pt>
                <c:pt idx="9864">
                  <c:v>3</c:v>
                </c:pt>
                <c:pt idx="9865">
                  <c:v>1</c:v>
                </c:pt>
                <c:pt idx="9866">
                  <c:v>5</c:v>
                </c:pt>
                <c:pt idx="9867">
                  <c:v>3</c:v>
                </c:pt>
                <c:pt idx="9868">
                  <c:v>1</c:v>
                </c:pt>
                <c:pt idx="9869">
                  <c:v>3</c:v>
                </c:pt>
                <c:pt idx="9870">
                  <c:v>3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4</c:v>
                </c:pt>
                <c:pt idx="9876">
                  <c:v>2</c:v>
                </c:pt>
                <c:pt idx="9877">
                  <c:v>1</c:v>
                </c:pt>
                <c:pt idx="9878">
                  <c:v>1</c:v>
                </c:pt>
                <c:pt idx="9879">
                  <c:v>2</c:v>
                </c:pt>
                <c:pt idx="9880">
                  <c:v>1</c:v>
                </c:pt>
                <c:pt idx="9881">
                  <c:v>3</c:v>
                </c:pt>
                <c:pt idx="9882">
                  <c:v>2</c:v>
                </c:pt>
                <c:pt idx="9883">
                  <c:v>2</c:v>
                </c:pt>
                <c:pt idx="9884">
                  <c:v>2</c:v>
                </c:pt>
                <c:pt idx="9885">
                  <c:v>1</c:v>
                </c:pt>
                <c:pt idx="9886">
                  <c:v>2</c:v>
                </c:pt>
                <c:pt idx="9887">
                  <c:v>1</c:v>
                </c:pt>
                <c:pt idx="9888">
                  <c:v>1</c:v>
                </c:pt>
                <c:pt idx="9889">
                  <c:v>2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5</c:v>
                </c:pt>
                <c:pt idx="9896">
                  <c:v>1</c:v>
                </c:pt>
                <c:pt idx="9897">
                  <c:v>2</c:v>
                </c:pt>
                <c:pt idx="9898">
                  <c:v>1</c:v>
                </c:pt>
                <c:pt idx="9899">
                  <c:v>2</c:v>
                </c:pt>
                <c:pt idx="9900">
                  <c:v>3</c:v>
                </c:pt>
                <c:pt idx="9901">
                  <c:v>3</c:v>
                </c:pt>
                <c:pt idx="9902">
                  <c:v>3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3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2</c:v>
                </c:pt>
                <c:pt idx="9920">
                  <c:v>1</c:v>
                </c:pt>
                <c:pt idx="9921">
                  <c:v>1</c:v>
                </c:pt>
                <c:pt idx="9922">
                  <c:v>2</c:v>
                </c:pt>
                <c:pt idx="9923">
                  <c:v>1</c:v>
                </c:pt>
                <c:pt idx="9924">
                  <c:v>3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2</c:v>
                </c:pt>
                <c:pt idx="9931">
                  <c:v>1</c:v>
                </c:pt>
                <c:pt idx="9932">
                  <c:v>2</c:v>
                </c:pt>
                <c:pt idx="9933">
                  <c:v>3</c:v>
                </c:pt>
                <c:pt idx="9934">
                  <c:v>4</c:v>
                </c:pt>
                <c:pt idx="9935">
                  <c:v>2</c:v>
                </c:pt>
                <c:pt idx="9936">
                  <c:v>1</c:v>
                </c:pt>
                <c:pt idx="9937">
                  <c:v>2</c:v>
                </c:pt>
                <c:pt idx="9938">
                  <c:v>2</c:v>
                </c:pt>
                <c:pt idx="9939">
                  <c:v>2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2</c:v>
                </c:pt>
                <c:pt idx="9950">
                  <c:v>2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4</c:v>
                </c:pt>
                <c:pt idx="9962">
                  <c:v>1</c:v>
                </c:pt>
                <c:pt idx="9963">
                  <c:v>2</c:v>
                </c:pt>
                <c:pt idx="9964">
                  <c:v>3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2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2</c:v>
                </c:pt>
                <c:pt idx="9975">
                  <c:v>2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3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3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2</c:v>
                </c:pt>
                <c:pt idx="10004">
                  <c:v>1</c:v>
                </c:pt>
                <c:pt idx="10005">
                  <c:v>2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2</c:v>
                </c:pt>
                <c:pt idx="10011">
                  <c:v>2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2</c:v>
                </c:pt>
                <c:pt idx="10022">
                  <c:v>1</c:v>
                </c:pt>
                <c:pt idx="10023">
                  <c:v>1</c:v>
                </c:pt>
                <c:pt idx="10024">
                  <c:v>3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2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2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3</c:v>
                </c:pt>
                <c:pt idx="10048">
                  <c:v>2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3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2</c:v>
                </c:pt>
                <c:pt idx="10077">
                  <c:v>1</c:v>
                </c:pt>
                <c:pt idx="10078">
                  <c:v>1</c:v>
                </c:pt>
                <c:pt idx="10079">
                  <c:v>2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2</c:v>
                </c:pt>
                <c:pt idx="10084">
                  <c:v>2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2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2</c:v>
                </c:pt>
                <c:pt idx="10097">
                  <c:v>2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3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2</c:v>
                </c:pt>
                <c:pt idx="10113">
                  <c:v>1</c:v>
                </c:pt>
                <c:pt idx="10114">
                  <c:v>3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3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2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2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3</c:v>
                </c:pt>
                <c:pt idx="10150">
                  <c:v>1</c:v>
                </c:pt>
                <c:pt idx="10151">
                  <c:v>2</c:v>
                </c:pt>
                <c:pt idx="10152">
                  <c:v>1</c:v>
                </c:pt>
                <c:pt idx="10153">
                  <c:v>1</c:v>
                </c:pt>
                <c:pt idx="10154">
                  <c:v>2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4</c:v>
                </c:pt>
                <c:pt idx="10159">
                  <c:v>1</c:v>
                </c:pt>
                <c:pt idx="10160">
                  <c:v>2</c:v>
                </c:pt>
                <c:pt idx="10161">
                  <c:v>2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2</c:v>
                </c:pt>
                <c:pt idx="10167">
                  <c:v>1</c:v>
                </c:pt>
                <c:pt idx="10168">
                  <c:v>2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2</c:v>
                </c:pt>
                <c:pt idx="10173">
                  <c:v>2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2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2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3</c:v>
                </c:pt>
                <c:pt idx="10187">
                  <c:v>1</c:v>
                </c:pt>
                <c:pt idx="10188">
                  <c:v>2</c:v>
                </c:pt>
                <c:pt idx="10189">
                  <c:v>2</c:v>
                </c:pt>
                <c:pt idx="10190">
                  <c:v>1</c:v>
                </c:pt>
                <c:pt idx="10191">
                  <c:v>1</c:v>
                </c:pt>
                <c:pt idx="10192">
                  <c:v>3</c:v>
                </c:pt>
                <c:pt idx="10193">
                  <c:v>1</c:v>
                </c:pt>
                <c:pt idx="10194">
                  <c:v>1</c:v>
                </c:pt>
                <c:pt idx="10195">
                  <c:v>3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2</c:v>
                </c:pt>
                <c:pt idx="10201">
                  <c:v>1</c:v>
                </c:pt>
                <c:pt idx="10202">
                  <c:v>1</c:v>
                </c:pt>
                <c:pt idx="10203">
                  <c:v>2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3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6</c:v>
                </c:pt>
                <c:pt idx="10214">
                  <c:v>2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3</c:v>
                </c:pt>
                <c:pt idx="10225">
                  <c:v>2</c:v>
                </c:pt>
                <c:pt idx="10226">
                  <c:v>1</c:v>
                </c:pt>
                <c:pt idx="102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0-49C6-B807-BF70C6DB0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9212448"/>
        <c:axId val="1469209088"/>
      </c:barChart>
      <c:catAx>
        <c:axId val="14692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69209088"/>
        <c:crosses val="autoZero"/>
        <c:auto val="1"/>
        <c:lblAlgn val="ctr"/>
        <c:lblOffset val="100"/>
        <c:noMultiLvlLbl val="0"/>
      </c:catAx>
      <c:valAx>
        <c:axId val="146920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6921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[AUTA HOTOVO.xlsx]CENY!Kontingenční tabulka2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1" dirty="0">
                <a:solidFill>
                  <a:schemeClr val="accent4"/>
                </a:solidFill>
              </a:rPr>
              <a:t>PRŮMĚRNÁ CENA PODLE TYPU POHONU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CENY!$E$22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CENY!$D$23:$D$27</c:f>
              <c:strCache>
                <c:ptCount val="4"/>
                <c:pt idx="0">
                  <c:v>4WD</c:v>
                </c:pt>
                <c:pt idx="1">
                  <c:v>AWD</c:v>
                </c:pt>
                <c:pt idx="2">
                  <c:v>FWD</c:v>
                </c:pt>
                <c:pt idx="3">
                  <c:v>RWD</c:v>
                </c:pt>
              </c:strCache>
            </c:strRef>
          </c:cat>
          <c:val>
            <c:numRef>
              <c:f>CENY!$E$23:$E$27</c:f>
              <c:numCache>
                <c:formatCode>0.00</c:formatCode>
                <c:ptCount val="4"/>
                <c:pt idx="0">
                  <c:v>35621.610139075819</c:v>
                </c:pt>
                <c:pt idx="1">
                  <c:v>49652.356306457012</c:v>
                </c:pt>
                <c:pt idx="2">
                  <c:v>24970.082653616097</c:v>
                </c:pt>
                <c:pt idx="3">
                  <c:v>46198.418759554486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0-4A2B-99BD-E5530DEF9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982720"/>
        <c:axId val="1197988000"/>
      </c:barChart>
      <c:catAx>
        <c:axId val="119798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88000"/>
        <c:crosses val="autoZero"/>
        <c:auto val="1"/>
        <c:lblAlgn val="ctr"/>
        <c:lblOffset val="100"/>
        <c:noMultiLvlLbl val="0"/>
      </c:catAx>
      <c:valAx>
        <c:axId val="119798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8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HOTOVO.xlsx]CENY!Kontingenční tabulka3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1" dirty="0">
                <a:solidFill>
                  <a:schemeClr val="accent4"/>
                </a:solidFill>
              </a:rPr>
              <a:t>PRŮMĚRNÁ CENA PODLE TYPU PŘEVODOVKY</a:t>
            </a:r>
            <a:endParaRPr lang="en-US" sz="1800" b="1" dirty="0">
              <a:solidFill>
                <a:schemeClr val="accent4"/>
              </a:solidFill>
            </a:endParaRPr>
          </a:p>
        </c:rich>
      </c:tx>
      <c:layout>
        <c:manualLayout>
          <c:xMode val="edge"/>
          <c:yMode val="edge"/>
          <c:x val="0.21841967465411274"/>
          <c:y val="2.71613505393339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CENY!$E$33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CENY!$D$34:$D$37</c:f>
              <c:strCache>
                <c:ptCount val="3"/>
                <c:pt idx="0">
                  <c:v>Automatic</c:v>
                </c:pt>
                <c:pt idx="1">
                  <c:v>CVT</c:v>
                </c:pt>
                <c:pt idx="2">
                  <c:v>Manual</c:v>
                </c:pt>
              </c:strCache>
            </c:strRef>
          </c:cat>
          <c:val>
            <c:numRef>
              <c:f>CENY!$E$34:$E$37</c:f>
              <c:numCache>
                <c:formatCode>0.00</c:formatCode>
                <c:ptCount val="3"/>
                <c:pt idx="0">
                  <c:v>40270.101707722533</c:v>
                </c:pt>
                <c:pt idx="1">
                  <c:v>27611.453900709221</c:v>
                </c:pt>
                <c:pt idx="2">
                  <c:v>35479.171875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5-4905-822C-687384017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998080"/>
        <c:axId val="1197981760"/>
      </c:barChart>
      <c:catAx>
        <c:axId val="119799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81760"/>
        <c:crosses val="autoZero"/>
        <c:auto val="1"/>
        <c:lblAlgn val="ctr"/>
        <c:lblOffset val="100"/>
        <c:noMultiLvlLbl val="0"/>
      </c:catAx>
      <c:valAx>
        <c:axId val="119798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9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HOTOVO.xlsx]CENY!Kontingenční tabulka4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1" dirty="0">
                <a:solidFill>
                  <a:schemeClr val="accent4"/>
                </a:solidFill>
              </a:rPr>
              <a:t>PRŮMĚRNÁ CENA PODLE TYPU MOTORU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CENY!$E$43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CENY!$D$44:$D$60</c:f>
              <c:strCache>
                <c:ptCount val="16"/>
                <c:pt idx="0">
                  <c:v>Diesel</c:v>
                </c:pt>
                <c:pt idx="1">
                  <c:v>EcoDiesel</c:v>
                </c:pt>
                <c:pt idx="2">
                  <c:v>Electric</c:v>
                </c:pt>
                <c:pt idx="3">
                  <c:v>Flat</c:v>
                </c:pt>
                <c:pt idx="4">
                  <c:v>I4</c:v>
                </c:pt>
                <c:pt idx="5">
                  <c:v>I6</c:v>
                </c:pt>
                <c:pt idx="6">
                  <c:v>l3</c:v>
                </c:pt>
                <c:pt idx="7">
                  <c:v>l4</c:v>
                </c:pt>
                <c:pt idx="8">
                  <c:v>l5</c:v>
                </c:pt>
                <c:pt idx="9">
                  <c:v>l6</c:v>
                </c:pt>
                <c:pt idx="10">
                  <c:v>V10</c:v>
                </c:pt>
                <c:pt idx="11">
                  <c:v>V12</c:v>
                </c:pt>
                <c:pt idx="12">
                  <c:v>V6</c:v>
                </c:pt>
                <c:pt idx="13">
                  <c:v>V8</c:v>
                </c:pt>
                <c:pt idx="14">
                  <c:v>W12</c:v>
                </c:pt>
                <c:pt idx="15">
                  <c:v>W8</c:v>
                </c:pt>
              </c:strCache>
            </c:strRef>
          </c:cat>
          <c:val>
            <c:numRef>
              <c:f>CENY!$E$44:$E$60</c:f>
              <c:numCache>
                <c:formatCode>0.00</c:formatCode>
                <c:ptCount val="16"/>
                <c:pt idx="0">
                  <c:v>23120.18181818182</c:v>
                </c:pt>
                <c:pt idx="1">
                  <c:v>11450</c:v>
                </c:pt>
                <c:pt idx="2">
                  <c:v>57419.158823529411</c:v>
                </c:pt>
                <c:pt idx="3">
                  <c:v>47946.29021558872</c:v>
                </c:pt>
                <c:pt idx="4">
                  <c:v>15795.888888888889</c:v>
                </c:pt>
                <c:pt idx="5">
                  <c:v>39234.907942238264</c:v>
                </c:pt>
                <c:pt idx="6">
                  <c:v>24443.616071428572</c:v>
                </c:pt>
                <c:pt idx="7">
                  <c:v>25783.174341443795</c:v>
                </c:pt>
                <c:pt idx="8">
                  <c:v>26336.971698113208</c:v>
                </c:pt>
                <c:pt idx="9">
                  <c:v>57120.788461538461</c:v>
                </c:pt>
                <c:pt idx="10">
                  <c:v>137183.58974358975</c:v>
                </c:pt>
                <c:pt idx="11">
                  <c:v>274703.13526570046</c:v>
                </c:pt>
                <c:pt idx="12">
                  <c:v>35899.103189276633</c:v>
                </c:pt>
                <c:pt idx="13">
                  <c:v>47534.572739948875</c:v>
                </c:pt>
                <c:pt idx="14">
                  <c:v>209005.64516129033</c:v>
                </c:pt>
                <c:pt idx="15">
                  <c:v>39202.5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0-4254-BF2E-9064BA977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8009600"/>
        <c:axId val="1198002400"/>
      </c:barChart>
      <c:catAx>
        <c:axId val="119800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8002400"/>
        <c:crosses val="autoZero"/>
        <c:auto val="1"/>
        <c:lblAlgn val="ctr"/>
        <c:lblOffset val="100"/>
        <c:noMultiLvlLbl val="0"/>
      </c:catAx>
      <c:valAx>
        <c:axId val="119800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80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[AUTA HOTOVO.xlsx]List2!Kontingenční tabulka5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1" dirty="0">
                <a:solidFill>
                  <a:schemeClr val="accent4"/>
                </a:solidFill>
              </a:rPr>
              <a:t>PRŮMĚRNÁ CENA PODLE ZDVIHOVÉHO OBJEMU MOTORU</a:t>
            </a:r>
            <a:endParaRPr lang="en-US" sz="1800" b="1" dirty="0">
              <a:solidFill>
                <a:schemeClr val="accent4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List2!$B$3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List2!$A$4:$A$65</c:f>
              <c:strCache>
                <c:ptCount val="61"/>
                <c:pt idx="0">
                  <c:v>(prázdné)</c:v>
                </c:pt>
                <c:pt idx="1">
                  <c:v>0,65</c:v>
                </c:pt>
                <c:pt idx="2">
                  <c:v>1</c:v>
                </c:pt>
                <c:pt idx="3">
                  <c:v>1,2</c:v>
                </c:pt>
                <c:pt idx="4">
                  <c:v>1,3</c:v>
                </c:pt>
                <c:pt idx="5">
                  <c:v>1,4</c:v>
                </c:pt>
                <c:pt idx="6">
                  <c:v>1,5</c:v>
                </c:pt>
                <c:pt idx="7">
                  <c:v>1,6</c:v>
                </c:pt>
                <c:pt idx="8">
                  <c:v>1,7</c:v>
                </c:pt>
                <c:pt idx="9">
                  <c:v>1,8</c:v>
                </c:pt>
                <c:pt idx="10">
                  <c:v>1,9</c:v>
                </c:pt>
                <c:pt idx="11">
                  <c:v>2</c:v>
                </c:pt>
                <c:pt idx="12">
                  <c:v>2,1</c:v>
                </c:pt>
                <c:pt idx="13">
                  <c:v>2,2</c:v>
                </c:pt>
                <c:pt idx="14">
                  <c:v>2,3</c:v>
                </c:pt>
                <c:pt idx="15">
                  <c:v>2,4</c:v>
                </c:pt>
                <c:pt idx="16">
                  <c:v>2,5</c:v>
                </c:pt>
                <c:pt idx="17">
                  <c:v>2,6</c:v>
                </c:pt>
                <c:pt idx="18">
                  <c:v>2,7</c:v>
                </c:pt>
                <c:pt idx="19">
                  <c:v>2,8</c:v>
                </c:pt>
                <c:pt idx="20">
                  <c:v>2,9</c:v>
                </c:pt>
                <c:pt idx="21">
                  <c:v>3</c:v>
                </c:pt>
                <c:pt idx="22">
                  <c:v>3,1</c:v>
                </c:pt>
                <c:pt idx="23">
                  <c:v>3,2</c:v>
                </c:pt>
                <c:pt idx="24">
                  <c:v>3,3</c:v>
                </c:pt>
                <c:pt idx="25">
                  <c:v>3,4</c:v>
                </c:pt>
                <c:pt idx="26">
                  <c:v>3,5</c:v>
                </c:pt>
                <c:pt idx="27">
                  <c:v>3,6</c:v>
                </c:pt>
                <c:pt idx="28">
                  <c:v>3,7</c:v>
                </c:pt>
                <c:pt idx="29">
                  <c:v>3,8</c:v>
                </c:pt>
                <c:pt idx="30">
                  <c:v>3,9</c:v>
                </c:pt>
                <c:pt idx="31">
                  <c:v>4</c:v>
                </c:pt>
                <c:pt idx="32">
                  <c:v>4,2</c:v>
                </c:pt>
                <c:pt idx="33">
                  <c:v>4,3</c:v>
                </c:pt>
                <c:pt idx="34">
                  <c:v>4,4</c:v>
                </c:pt>
                <c:pt idx="35">
                  <c:v>4,5</c:v>
                </c:pt>
                <c:pt idx="36">
                  <c:v>4,6</c:v>
                </c:pt>
                <c:pt idx="37">
                  <c:v>4,7</c:v>
                </c:pt>
                <c:pt idx="38">
                  <c:v>4,8</c:v>
                </c:pt>
                <c:pt idx="39">
                  <c:v>4,9</c:v>
                </c:pt>
                <c:pt idx="40">
                  <c:v>5</c:v>
                </c:pt>
                <c:pt idx="41">
                  <c:v>5,2</c:v>
                </c:pt>
                <c:pt idx="42">
                  <c:v>5,3</c:v>
                </c:pt>
                <c:pt idx="43">
                  <c:v>5,4</c:v>
                </c:pt>
                <c:pt idx="44">
                  <c:v>5,5</c:v>
                </c:pt>
                <c:pt idx="45">
                  <c:v>5,6</c:v>
                </c:pt>
                <c:pt idx="46">
                  <c:v>5,7</c:v>
                </c:pt>
                <c:pt idx="47">
                  <c:v>5,8</c:v>
                </c:pt>
                <c:pt idx="48">
                  <c:v>5,9</c:v>
                </c:pt>
                <c:pt idx="49">
                  <c:v>6</c:v>
                </c:pt>
                <c:pt idx="50">
                  <c:v>6,1</c:v>
                </c:pt>
                <c:pt idx="51">
                  <c:v>6,2</c:v>
                </c:pt>
                <c:pt idx="52">
                  <c:v>6,3</c:v>
                </c:pt>
                <c:pt idx="53">
                  <c:v>6,4</c:v>
                </c:pt>
                <c:pt idx="54">
                  <c:v>6,5</c:v>
                </c:pt>
                <c:pt idx="55">
                  <c:v>6,6</c:v>
                </c:pt>
                <c:pt idx="56">
                  <c:v>6,7</c:v>
                </c:pt>
                <c:pt idx="57">
                  <c:v>6,75</c:v>
                </c:pt>
                <c:pt idx="58">
                  <c:v>6,8</c:v>
                </c:pt>
                <c:pt idx="59">
                  <c:v>7</c:v>
                </c:pt>
                <c:pt idx="60">
                  <c:v>7,5</c:v>
                </c:pt>
              </c:strCache>
            </c:strRef>
          </c:cat>
          <c:val>
            <c:numRef>
              <c:f>List2!$B$4:$B$65</c:f>
              <c:numCache>
                <c:formatCode>0.00</c:formatCode>
                <c:ptCount val="61"/>
                <c:pt idx="0">
                  <c:v>24645.80486542443</c:v>
                </c:pt>
                <c:pt idx="1">
                  <c:v>48185.714285714283</c:v>
                </c:pt>
                <c:pt idx="2">
                  <c:v>17990.254237288136</c:v>
                </c:pt>
                <c:pt idx="3">
                  <c:v>14853.166666666666</c:v>
                </c:pt>
                <c:pt idx="4">
                  <c:v>22850.5</c:v>
                </c:pt>
                <c:pt idx="5">
                  <c:v>22988.508771929824</c:v>
                </c:pt>
                <c:pt idx="6">
                  <c:v>21986.447826086958</c:v>
                </c:pt>
                <c:pt idx="7">
                  <c:v>18440.597359735973</c:v>
                </c:pt>
                <c:pt idx="8">
                  <c:v>24361.521739130436</c:v>
                </c:pt>
                <c:pt idx="9">
                  <c:v>21324.543439716312</c:v>
                </c:pt>
                <c:pt idx="10">
                  <c:v>19877.688679245282</c:v>
                </c:pt>
                <c:pt idx="11">
                  <c:v>31071.627342306678</c:v>
                </c:pt>
                <c:pt idx="12">
                  <c:v>44920.641025641024</c:v>
                </c:pt>
                <c:pt idx="13">
                  <c:v>18625.209090909091</c:v>
                </c:pt>
                <c:pt idx="14">
                  <c:v>21659.170792079207</c:v>
                </c:pt>
                <c:pt idx="15">
                  <c:v>24076.754929577466</c:v>
                </c:pt>
                <c:pt idx="16">
                  <c:v>26055.017294900223</c:v>
                </c:pt>
                <c:pt idx="17">
                  <c:v>29395.555555555555</c:v>
                </c:pt>
                <c:pt idx="18">
                  <c:v>25791.183720930232</c:v>
                </c:pt>
                <c:pt idx="19">
                  <c:v>25701.037151702785</c:v>
                </c:pt>
                <c:pt idx="20">
                  <c:v>29779</c:v>
                </c:pt>
                <c:pt idx="21">
                  <c:v>46558.419969119917</c:v>
                </c:pt>
                <c:pt idx="22">
                  <c:v>23456.25</c:v>
                </c:pt>
                <c:pt idx="23">
                  <c:v>40717.44235294118</c:v>
                </c:pt>
                <c:pt idx="24">
                  <c:v>33099.755351681961</c:v>
                </c:pt>
                <c:pt idx="25">
                  <c:v>37583.129807692305</c:v>
                </c:pt>
                <c:pt idx="26">
                  <c:v>37598.537062937066</c:v>
                </c:pt>
                <c:pt idx="27">
                  <c:v>41960.181976744185</c:v>
                </c:pt>
                <c:pt idx="28">
                  <c:v>34521.96353436185</c:v>
                </c:pt>
                <c:pt idx="29">
                  <c:v>70859.254385964916</c:v>
                </c:pt>
                <c:pt idx="30">
                  <c:v>76242.863636363632</c:v>
                </c:pt>
                <c:pt idx="31">
                  <c:v>40671.334636434716</c:v>
                </c:pt>
                <c:pt idx="32">
                  <c:v>42159.241071428572</c:v>
                </c:pt>
                <c:pt idx="33">
                  <c:v>30958.190559440558</c:v>
                </c:pt>
                <c:pt idx="34">
                  <c:v>84432.794676806079</c:v>
                </c:pt>
                <c:pt idx="35">
                  <c:v>70749</c:v>
                </c:pt>
                <c:pt idx="36">
                  <c:v>34210.633187772924</c:v>
                </c:pt>
                <c:pt idx="37">
                  <c:v>50998.685096153844</c:v>
                </c:pt>
                <c:pt idx="38">
                  <c:v>41261.705985915491</c:v>
                </c:pt>
                <c:pt idx="39">
                  <c:v>17550.625</c:v>
                </c:pt>
                <c:pt idx="40">
                  <c:v>61925.122278056951</c:v>
                </c:pt>
                <c:pt idx="41">
                  <c:v>153160.3125</c:v>
                </c:pt>
                <c:pt idx="42">
                  <c:v>39399.176086956519</c:v>
                </c:pt>
                <c:pt idx="43">
                  <c:v>36674.224250325948</c:v>
                </c:pt>
                <c:pt idx="44">
                  <c:v>105992.19230769231</c:v>
                </c:pt>
                <c:pt idx="45">
                  <c:v>37348.820326678768</c:v>
                </c:pt>
                <c:pt idx="46">
                  <c:v>40059.13386524823</c:v>
                </c:pt>
                <c:pt idx="47">
                  <c:v>57155</c:v>
                </c:pt>
                <c:pt idx="48">
                  <c:v>206928.125</c:v>
                </c:pt>
                <c:pt idx="49">
                  <c:v>52779.575821104125</c:v>
                </c:pt>
                <c:pt idx="50">
                  <c:v>40187.368421052633</c:v>
                </c:pt>
                <c:pt idx="51">
                  <c:v>58907.866197183095</c:v>
                </c:pt>
                <c:pt idx="52">
                  <c:v>114046.66666666667</c:v>
                </c:pt>
                <c:pt idx="53">
                  <c:v>48590.666666666664</c:v>
                </c:pt>
                <c:pt idx="54">
                  <c:v>448459.95454545453</c:v>
                </c:pt>
                <c:pt idx="55">
                  <c:v>197041.90476190476</c:v>
                </c:pt>
                <c:pt idx="56">
                  <c:v>379188.42105263157</c:v>
                </c:pt>
                <c:pt idx="57">
                  <c:v>346193.57142857142</c:v>
                </c:pt>
                <c:pt idx="58">
                  <c:v>327372</c:v>
                </c:pt>
                <c:pt idx="59">
                  <c:v>73873.043478260865</c:v>
                </c:pt>
                <c:pt idx="60">
                  <c:v>22775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8-4952-BE37-B97F32051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7993280"/>
        <c:axId val="1197994720"/>
      </c:barChart>
      <c:catAx>
        <c:axId val="119799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94720"/>
        <c:crosses val="autoZero"/>
        <c:auto val="1"/>
        <c:lblAlgn val="ctr"/>
        <c:lblOffset val="100"/>
        <c:noMultiLvlLbl val="0"/>
      </c:catAx>
      <c:valAx>
        <c:axId val="119799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HOTOVO.xlsx]List2!Kontingenční tabulka6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4000" b="1" dirty="0">
                <a:solidFill>
                  <a:schemeClr val="accent4"/>
                </a:solidFill>
              </a:rPr>
              <a:t>PRŮMĚRNÁ</a:t>
            </a:r>
            <a:r>
              <a:rPr lang="cs-CZ" sz="4000" b="1" baseline="0" dirty="0">
                <a:solidFill>
                  <a:schemeClr val="accent4"/>
                </a:solidFill>
              </a:rPr>
              <a:t> CENA PODLE SPOTŘEBY PALIVA</a:t>
            </a:r>
          </a:p>
          <a:p>
            <a:pPr>
              <a:defRPr sz="4000"/>
            </a:pPr>
            <a:endParaRPr lang="en-US" sz="4000" b="1" dirty="0">
              <a:solidFill>
                <a:schemeClr val="accent4"/>
              </a:solidFill>
            </a:endParaRPr>
          </a:p>
        </c:rich>
      </c:tx>
      <c:layout>
        <c:manualLayout>
          <c:xMode val="edge"/>
          <c:yMode val="edge"/>
          <c:x val="0.16782198797254977"/>
          <c:y val="2.8618909993603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628144823355728E-2"/>
          <c:y val="0.21991731914276075"/>
          <c:w val="0.90966812166051936"/>
          <c:h val="0.72568767259606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List2!$L$3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List2!$K$4:$K$56</c:f>
              <c:strCache>
                <c:ptCount val="52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  <c:pt idx="30">
                  <c:v>39</c:v>
                </c:pt>
                <c:pt idx="31">
                  <c:v>40</c:v>
                </c:pt>
                <c:pt idx="32">
                  <c:v>41</c:v>
                </c:pt>
                <c:pt idx="33">
                  <c:v>42</c:v>
                </c:pt>
                <c:pt idx="34">
                  <c:v>43</c:v>
                </c:pt>
                <c:pt idx="35">
                  <c:v>44</c:v>
                </c:pt>
                <c:pt idx="36">
                  <c:v>45</c:v>
                </c:pt>
                <c:pt idx="37">
                  <c:v>46</c:v>
                </c:pt>
                <c:pt idx="38">
                  <c:v>47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55</c:v>
                </c:pt>
                <c:pt idx="47">
                  <c:v>57</c:v>
                </c:pt>
                <c:pt idx="48">
                  <c:v>58</c:v>
                </c:pt>
                <c:pt idx="49">
                  <c:v>60</c:v>
                </c:pt>
                <c:pt idx="50">
                  <c:v>61</c:v>
                </c:pt>
                <c:pt idx="51">
                  <c:v>66</c:v>
                </c:pt>
              </c:strCache>
            </c:strRef>
          </c:cat>
          <c:val>
            <c:numRef>
              <c:f>List2!$L$4:$L$56</c:f>
              <c:numCache>
                <c:formatCode>0.00</c:formatCode>
                <c:ptCount val="52"/>
                <c:pt idx="0">
                  <c:v>45411.25</c:v>
                </c:pt>
                <c:pt idx="1">
                  <c:v>167853.86666666667</c:v>
                </c:pt>
                <c:pt idx="2">
                  <c:v>180974.69849246231</c:v>
                </c:pt>
                <c:pt idx="3">
                  <c:v>85696.551948051943</c:v>
                </c:pt>
                <c:pt idx="4">
                  <c:v>63284.688888888886</c:v>
                </c:pt>
                <c:pt idx="5">
                  <c:v>45183.291363163371</c:v>
                </c:pt>
                <c:pt idx="6">
                  <c:v>44188.336326530611</c:v>
                </c:pt>
                <c:pt idx="7">
                  <c:v>43964.411454102359</c:v>
                </c:pt>
                <c:pt idx="8">
                  <c:v>41233.842806742454</c:v>
                </c:pt>
                <c:pt idx="9">
                  <c:v>39781.848743076269</c:v>
                </c:pt>
                <c:pt idx="10">
                  <c:v>35073.931534232885</c:v>
                </c:pt>
                <c:pt idx="11">
                  <c:v>33821.448090371166</c:v>
                </c:pt>
                <c:pt idx="12">
                  <c:v>31273.270039795338</c:v>
                </c:pt>
                <c:pt idx="13">
                  <c:v>28766.944634703195</c:v>
                </c:pt>
                <c:pt idx="14">
                  <c:v>26983.605309734514</c:v>
                </c:pt>
                <c:pt idx="15">
                  <c:v>25314.375762859632</c:v>
                </c:pt>
                <c:pt idx="16">
                  <c:v>25144.534460338102</c:v>
                </c:pt>
                <c:pt idx="17">
                  <c:v>22916.620853080567</c:v>
                </c:pt>
                <c:pt idx="18">
                  <c:v>21772.502074688797</c:v>
                </c:pt>
                <c:pt idx="19">
                  <c:v>20784.385199240987</c:v>
                </c:pt>
                <c:pt idx="20">
                  <c:v>20049.161764705881</c:v>
                </c:pt>
                <c:pt idx="21">
                  <c:v>23267.238410596026</c:v>
                </c:pt>
                <c:pt idx="22">
                  <c:v>22939.426136363636</c:v>
                </c:pt>
                <c:pt idx="23">
                  <c:v>19423.31111111111</c:v>
                </c:pt>
                <c:pt idx="24">
                  <c:v>19460.407407407409</c:v>
                </c:pt>
                <c:pt idx="25">
                  <c:v>20381.176470588234</c:v>
                </c:pt>
                <c:pt idx="26">
                  <c:v>26116.590909090908</c:v>
                </c:pt>
                <c:pt idx="27">
                  <c:v>22589.137931034482</c:v>
                </c:pt>
                <c:pt idx="28">
                  <c:v>15939</c:v>
                </c:pt>
                <c:pt idx="29">
                  <c:v>22996.25</c:v>
                </c:pt>
                <c:pt idx="30">
                  <c:v>29659.615384615383</c:v>
                </c:pt>
                <c:pt idx="31">
                  <c:v>28695</c:v>
                </c:pt>
                <c:pt idx="32">
                  <c:v>28534.242424242424</c:v>
                </c:pt>
                <c:pt idx="33">
                  <c:v>20123.96551724138</c:v>
                </c:pt>
                <c:pt idx="34">
                  <c:v>33352.6</c:v>
                </c:pt>
                <c:pt idx="35">
                  <c:v>26952.872340425532</c:v>
                </c:pt>
                <c:pt idx="36">
                  <c:v>19900</c:v>
                </c:pt>
                <c:pt idx="37">
                  <c:v>28275</c:v>
                </c:pt>
                <c:pt idx="38">
                  <c:v>28750</c:v>
                </c:pt>
                <c:pt idx="39">
                  <c:v>24232.222222222223</c:v>
                </c:pt>
                <c:pt idx="40">
                  <c:v>24815</c:v>
                </c:pt>
                <c:pt idx="41">
                  <c:v>32645</c:v>
                </c:pt>
                <c:pt idx="42">
                  <c:v>27412.5</c:v>
                </c:pt>
                <c:pt idx="43">
                  <c:v>23145</c:v>
                </c:pt>
                <c:pt idx="44">
                  <c:v>21231.428571428572</c:v>
                </c:pt>
                <c:pt idx="45">
                  <c:v>27282</c:v>
                </c:pt>
                <c:pt idx="46">
                  <c:v>25356.666666666668</c:v>
                </c:pt>
                <c:pt idx="47">
                  <c:v>21597.5</c:v>
                </c:pt>
                <c:pt idx="48">
                  <c:v>24932.5</c:v>
                </c:pt>
                <c:pt idx="49">
                  <c:v>20779.375</c:v>
                </c:pt>
                <c:pt idx="50">
                  <c:v>19670</c:v>
                </c:pt>
                <c:pt idx="51">
                  <c:v>58432.5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1-4619-A135-72ECFBE26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991840"/>
        <c:axId val="1197995680"/>
      </c:barChart>
      <c:catAx>
        <c:axId val="119799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95680"/>
        <c:crosses val="autoZero"/>
        <c:auto val="1"/>
        <c:lblAlgn val="ctr"/>
        <c:lblOffset val="100"/>
        <c:noMultiLvlLbl val="0"/>
      </c:catAx>
      <c:valAx>
        <c:axId val="11979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799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[AUTA HOTOVO.xlsx]List2!Kontingenční tabulka7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cs-CZ" sz="1800" b="1" dirty="0">
                <a:solidFill>
                  <a:schemeClr val="accent4"/>
                </a:solidFill>
              </a:rPr>
              <a:t>PRŮMĚRNÁ CENA PODLE STÁŘÍ VOZU</a:t>
            </a:r>
          </a:p>
          <a:p>
            <a:pPr>
              <a:defRPr sz="1800" b="1">
                <a:solidFill>
                  <a:schemeClr val="accent4"/>
                </a:solidFill>
              </a:defRPr>
            </a:pPr>
            <a:endParaRPr lang="en-US" sz="1800" b="1" dirty="0">
              <a:solidFill>
                <a:schemeClr val="accent4"/>
              </a:solidFill>
            </a:endParaRPr>
          </a:p>
        </c:rich>
      </c:tx>
      <c:layout>
        <c:manualLayout>
          <c:xMode val="edge"/>
          <c:yMode val="edge"/>
          <c:x val="8.5874956575314659E-2"/>
          <c:y val="8.50246772409693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List2!$O$3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List2!$N$4:$N$33</c:f>
              <c:strCache>
                <c:ptCount val="2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strCache>
            </c:strRef>
          </c:cat>
          <c:val>
            <c:numRef>
              <c:f>List2!$O$4:$O$33</c:f>
              <c:numCache>
                <c:formatCode>0.00</c:formatCode>
                <c:ptCount val="29"/>
                <c:pt idx="0">
                  <c:v>48663.474316487162</c:v>
                </c:pt>
                <c:pt idx="1">
                  <c:v>48872.093314265287</c:v>
                </c:pt>
                <c:pt idx="2">
                  <c:v>47818</c:v>
                </c:pt>
                <c:pt idx="3">
                  <c:v>44304.334759866855</c:v>
                </c:pt>
                <c:pt idx="4">
                  <c:v>42703.658408012649</c:v>
                </c:pt>
                <c:pt idx="5">
                  <c:v>39881.00105374078</c:v>
                </c:pt>
                <c:pt idx="6">
                  <c:v>39582.784911717499</c:v>
                </c:pt>
                <c:pt idx="7">
                  <c:v>38438.559352517987</c:v>
                </c:pt>
                <c:pt idx="8">
                  <c:v>36911.184752747249</c:v>
                </c:pt>
                <c:pt idx="9">
                  <c:v>35771.356993736954</c:v>
                </c:pt>
                <c:pt idx="10">
                  <c:v>33704.570188133141</c:v>
                </c:pt>
                <c:pt idx="11">
                  <c:v>31853.579598145287</c:v>
                </c:pt>
                <c:pt idx="12">
                  <c:v>31797.495805369126</c:v>
                </c:pt>
                <c:pt idx="13">
                  <c:v>31233.206989247312</c:v>
                </c:pt>
                <c:pt idx="14">
                  <c:v>31284.737911025146</c:v>
                </c:pt>
                <c:pt idx="15">
                  <c:v>30792.760330578512</c:v>
                </c:pt>
                <c:pt idx="16">
                  <c:v>29873.023904382469</c:v>
                </c:pt>
                <c:pt idx="17">
                  <c:v>27510.096994535521</c:v>
                </c:pt>
                <c:pt idx="18">
                  <c:v>26938.172354948805</c:v>
                </c:pt>
                <c:pt idx="19">
                  <c:v>26161.226519337015</c:v>
                </c:pt>
                <c:pt idx="20">
                  <c:v>26127.611464968151</c:v>
                </c:pt>
                <c:pt idx="21">
                  <c:v>26308.590618336886</c:v>
                </c:pt>
                <c:pt idx="22">
                  <c:v>26343.322250639387</c:v>
                </c:pt>
                <c:pt idx="23">
                  <c:v>26087.906493506493</c:v>
                </c:pt>
                <c:pt idx="24">
                  <c:v>21432.805369127516</c:v>
                </c:pt>
                <c:pt idx="25">
                  <c:v>21857.027888446217</c:v>
                </c:pt>
                <c:pt idx="26">
                  <c:v>20830.615384615383</c:v>
                </c:pt>
                <c:pt idx="27">
                  <c:v>20301.632183908045</c:v>
                </c:pt>
                <c:pt idx="28">
                  <c:v>18926.740425531916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3F-4D28-B7C9-9E5A59CFE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8005280"/>
        <c:axId val="1198013920"/>
      </c:lineChart>
      <c:catAx>
        <c:axId val="119800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8013920"/>
        <c:crosses val="autoZero"/>
        <c:auto val="1"/>
        <c:lblAlgn val="ctr"/>
        <c:lblOffset val="100"/>
        <c:noMultiLvlLbl val="0"/>
      </c:catAx>
      <c:valAx>
        <c:axId val="119801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9800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HOTOVO.xlsx]Výrobci!Kontingenční tabulka8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2400" b="1" dirty="0">
                <a:solidFill>
                  <a:schemeClr val="accent3">
                    <a:lumMod val="75000"/>
                  </a:schemeClr>
                </a:solidFill>
              </a:rPr>
              <a:t>POČET NABÍZENÝCH VOZŮ OD</a:t>
            </a:r>
            <a:r>
              <a:rPr lang="cs-CZ" sz="2400" b="1" baseline="0" dirty="0">
                <a:solidFill>
                  <a:schemeClr val="accent3">
                    <a:lumMod val="75000"/>
                  </a:schemeClr>
                </a:solidFill>
              </a:rPr>
              <a:t> JEDNOTLIVÝCH VÝROBCŮ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16812499999999997"/>
          <c:y val="0.18816872504199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138551293979528E-2"/>
          <c:y val="0.27472877692887016"/>
          <c:w val="0.94133844334620331"/>
          <c:h val="0.6145760460445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Výrobci!$C$2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Výrobci!$B$3:$B$46</c:f>
              <c:strCache>
                <c:ptCount val="43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Buick</c:v>
                </c:pt>
                <c:pt idx="7">
                  <c:v>Cadillac</c:v>
                </c:pt>
                <c:pt idx="8">
                  <c:v>Dodge</c:v>
                </c:pt>
                <c:pt idx="9">
                  <c:v>Ferrari</c:v>
                </c:pt>
                <c:pt idx="10">
                  <c:v>Fiat</c:v>
                </c:pt>
                <c:pt idx="11">
                  <c:v>Ford</c:v>
                </c:pt>
                <c:pt idx="12">
                  <c:v>Genesis</c:v>
                </c:pt>
                <c:pt idx="13">
                  <c:v>GMC</c:v>
                </c:pt>
                <c:pt idx="14">
                  <c:v>Honda</c:v>
                </c:pt>
                <c:pt idx="15">
                  <c:v>Hyundai</c:v>
                </c:pt>
                <c:pt idx="16">
                  <c:v>Chevrolet</c:v>
                </c:pt>
                <c:pt idx="17">
                  <c:v>Chrysler</c:v>
                </c:pt>
                <c:pt idx="18">
                  <c:v>Infiniti</c:v>
                </c:pt>
                <c:pt idx="19">
                  <c:v>Jaguar</c:v>
                </c:pt>
                <c:pt idx="20">
                  <c:v>Jeep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Mazda</c:v>
                </c:pt>
                <c:pt idx="29">
                  <c:v>McLaren</c:v>
                </c:pt>
                <c:pt idx="30">
                  <c:v>Mercedes-Benz</c:v>
                </c:pt>
                <c:pt idx="31">
                  <c:v>Mini</c:v>
                </c:pt>
                <c:pt idx="32">
                  <c:v>Mitsubishi</c:v>
                </c:pt>
                <c:pt idx="33">
                  <c:v>Nissan</c:v>
                </c:pt>
                <c:pt idx="34">
                  <c:v>Porsche</c:v>
                </c:pt>
                <c:pt idx="35">
                  <c:v>Ram</c:v>
                </c:pt>
                <c:pt idx="36">
                  <c:v>Rolls-Royce</c:v>
                </c:pt>
                <c:pt idx="37">
                  <c:v>Smart</c:v>
                </c:pt>
                <c:pt idx="38">
                  <c:v>Subaru</c:v>
                </c:pt>
                <c:pt idx="39">
                  <c:v>Tesla</c:v>
                </c:pt>
                <c:pt idx="40">
                  <c:v>Toyota</c:v>
                </c:pt>
                <c:pt idx="41">
                  <c:v>Volkswagen</c:v>
                </c:pt>
                <c:pt idx="42">
                  <c:v>Volvo</c:v>
                </c:pt>
              </c:strCache>
            </c:strRef>
          </c:cat>
          <c:val>
            <c:numRef>
              <c:f>Výrobci!$C$3:$C$46</c:f>
              <c:numCache>
                <c:formatCode>General</c:formatCode>
                <c:ptCount val="43"/>
                <c:pt idx="0">
                  <c:v>318</c:v>
                </c:pt>
                <c:pt idx="1">
                  <c:v>45</c:v>
                </c:pt>
                <c:pt idx="2">
                  <c:v>53</c:v>
                </c:pt>
                <c:pt idx="3">
                  <c:v>1183</c:v>
                </c:pt>
                <c:pt idx="4">
                  <c:v>83</c:v>
                </c:pt>
                <c:pt idx="5">
                  <c:v>1283</c:v>
                </c:pt>
                <c:pt idx="6">
                  <c:v>359</c:v>
                </c:pt>
                <c:pt idx="7">
                  <c:v>558</c:v>
                </c:pt>
                <c:pt idx="8">
                  <c:v>480</c:v>
                </c:pt>
                <c:pt idx="9">
                  <c:v>7</c:v>
                </c:pt>
                <c:pt idx="10">
                  <c:v>124</c:v>
                </c:pt>
                <c:pt idx="11">
                  <c:v>4186</c:v>
                </c:pt>
                <c:pt idx="12">
                  <c:v>29</c:v>
                </c:pt>
                <c:pt idx="13">
                  <c:v>2066</c:v>
                </c:pt>
                <c:pt idx="14">
                  <c:v>1746</c:v>
                </c:pt>
                <c:pt idx="15">
                  <c:v>1017</c:v>
                </c:pt>
                <c:pt idx="16">
                  <c:v>2977</c:v>
                </c:pt>
                <c:pt idx="17">
                  <c:v>183</c:v>
                </c:pt>
                <c:pt idx="18">
                  <c:v>192</c:v>
                </c:pt>
                <c:pt idx="19">
                  <c:v>393</c:v>
                </c:pt>
                <c:pt idx="20">
                  <c:v>778</c:v>
                </c:pt>
                <c:pt idx="21">
                  <c:v>747</c:v>
                </c:pt>
                <c:pt idx="22">
                  <c:v>39</c:v>
                </c:pt>
                <c:pt idx="23">
                  <c:v>290</c:v>
                </c:pt>
                <c:pt idx="24">
                  <c:v>263</c:v>
                </c:pt>
                <c:pt idx="25">
                  <c:v>283</c:v>
                </c:pt>
                <c:pt idx="26">
                  <c:v>18</c:v>
                </c:pt>
                <c:pt idx="27">
                  <c:v>129</c:v>
                </c:pt>
                <c:pt idx="28">
                  <c:v>779</c:v>
                </c:pt>
                <c:pt idx="29">
                  <c:v>11</c:v>
                </c:pt>
                <c:pt idx="30">
                  <c:v>955</c:v>
                </c:pt>
                <c:pt idx="31">
                  <c:v>101</c:v>
                </c:pt>
                <c:pt idx="32">
                  <c:v>301</c:v>
                </c:pt>
                <c:pt idx="33">
                  <c:v>2238</c:v>
                </c:pt>
                <c:pt idx="34">
                  <c:v>563</c:v>
                </c:pt>
                <c:pt idx="35">
                  <c:v>1032</c:v>
                </c:pt>
                <c:pt idx="36">
                  <c:v>63</c:v>
                </c:pt>
                <c:pt idx="37">
                  <c:v>51</c:v>
                </c:pt>
                <c:pt idx="38">
                  <c:v>1504</c:v>
                </c:pt>
                <c:pt idx="39">
                  <c:v>67</c:v>
                </c:pt>
                <c:pt idx="40">
                  <c:v>2739</c:v>
                </c:pt>
                <c:pt idx="41">
                  <c:v>1565</c:v>
                </c:pt>
                <c:pt idx="42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0-4A80-A73A-3FC4262D65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2826832"/>
        <c:axId val="302828272"/>
      </c:barChart>
      <c:catAx>
        <c:axId val="30282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2828272"/>
        <c:crosses val="autoZero"/>
        <c:auto val="1"/>
        <c:lblAlgn val="ctr"/>
        <c:lblOffset val="100"/>
        <c:noMultiLvlLbl val="0"/>
      </c:catAx>
      <c:valAx>
        <c:axId val="302828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282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[AUTA HOTOVO.xlsx]Výrobci!Kontingenční tabulka9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PRŮMĚRNÝ OBJEM MOTORU PODLE VÝROBCŮ</a:t>
            </a:r>
          </a:p>
        </c:rich>
      </c:tx>
      <c:layout>
        <c:manualLayout>
          <c:xMode val="edge"/>
          <c:yMode val="edge"/>
          <c:x val="0.22223435221738452"/>
          <c:y val="5.1571153001038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8368030541997255E-2"/>
          <c:y val="8.9809176995249193E-2"/>
          <c:w val="0.96888689049269117"/>
          <c:h val="0.82233915271330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Výrobci!$W$2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Výrobci!$V$3:$V$45</c:f>
              <c:strCache>
                <c:ptCount val="42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Buick</c:v>
                </c:pt>
                <c:pt idx="7">
                  <c:v>Cadillac</c:v>
                </c:pt>
                <c:pt idx="8">
                  <c:v>Dodge</c:v>
                </c:pt>
                <c:pt idx="9">
                  <c:v>Ferrari</c:v>
                </c:pt>
                <c:pt idx="10">
                  <c:v>Fiat</c:v>
                </c:pt>
                <c:pt idx="11">
                  <c:v>Ford</c:v>
                </c:pt>
                <c:pt idx="12">
                  <c:v>Genesis</c:v>
                </c:pt>
                <c:pt idx="13">
                  <c:v>GMC</c:v>
                </c:pt>
                <c:pt idx="14">
                  <c:v>Honda</c:v>
                </c:pt>
                <c:pt idx="15">
                  <c:v>Hyundai</c:v>
                </c:pt>
                <c:pt idx="16">
                  <c:v>Chevrolet</c:v>
                </c:pt>
                <c:pt idx="17">
                  <c:v>Chrysler</c:v>
                </c:pt>
                <c:pt idx="18">
                  <c:v>Infiniti</c:v>
                </c:pt>
                <c:pt idx="19">
                  <c:v>Jaguar</c:v>
                </c:pt>
                <c:pt idx="20">
                  <c:v>Jeep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Mazda</c:v>
                </c:pt>
                <c:pt idx="29">
                  <c:v>McLaren</c:v>
                </c:pt>
                <c:pt idx="30">
                  <c:v>Mercedes-Benz</c:v>
                </c:pt>
                <c:pt idx="31">
                  <c:v>Mini</c:v>
                </c:pt>
                <c:pt idx="32">
                  <c:v>Mitsubishi</c:v>
                </c:pt>
                <c:pt idx="33">
                  <c:v>Nissan</c:v>
                </c:pt>
                <c:pt idx="34">
                  <c:v>Porsche</c:v>
                </c:pt>
                <c:pt idx="35">
                  <c:v>Ram</c:v>
                </c:pt>
                <c:pt idx="36">
                  <c:v>Rolls-Royce</c:v>
                </c:pt>
                <c:pt idx="37">
                  <c:v>Smart</c:v>
                </c:pt>
                <c:pt idx="38">
                  <c:v>Subaru</c:v>
                </c:pt>
                <c:pt idx="39">
                  <c:v>Toyota</c:v>
                </c:pt>
                <c:pt idx="40">
                  <c:v>Volkswagen</c:v>
                </c:pt>
                <c:pt idx="41">
                  <c:v>Volvo</c:v>
                </c:pt>
              </c:strCache>
            </c:strRef>
          </c:cat>
          <c:val>
            <c:numRef>
              <c:f>Výrobci!$W$3:$W$45</c:f>
              <c:numCache>
                <c:formatCode>0.00</c:formatCode>
                <c:ptCount val="42"/>
                <c:pt idx="0">
                  <c:v>3.1924342105263146</c:v>
                </c:pt>
                <c:pt idx="1">
                  <c:v>2.0066666666666668</c:v>
                </c:pt>
                <c:pt idx="2">
                  <c:v>5.2207547169811326</c:v>
                </c:pt>
                <c:pt idx="3">
                  <c:v>2.5681583476764223</c:v>
                </c:pt>
                <c:pt idx="4">
                  <c:v>5.8608433734939771</c:v>
                </c:pt>
                <c:pt idx="5">
                  <c:v>3.1977272727272905</c:v>
                </c:pt>
                <c:pt idx="6">
                  <c:v>2.7512499999999962</c:v>
                </c:pt>
                <c:pt idx="7">
                  <c:v>4.1804659498207908</c:v>
                </c:pt>
                <c:pt idx="8">
                  <c:v>4.3768750000000027</c:v>
                </c:pt>
                <c:pt idx="9">
                  <c:v>4.6142857142857139</c:v>
                </c:pt>
                <c:pt idx="10">
                  <c:v>1.5398305084745763</c:v>
                </c:pt>
                <c:pt idx="11">
                  <c:v>4.1145281563383911</c:v>
                </c:pt>
                <c:pt idx="12">
                  <c:v>3.7034482758620682</c:v>
                </c:pt>
                <c:pt idx="13">
                  <c:v>4.8908819133034491</c:v>
                </c:pt>
                <c:pt idx="14">
                  <c:v>2.440315052508744</c:v>
                </c:pt>
                <c:pt idx="15">
                  <c:v>2.1657866948257642</c:v>
                </c:pt>
                <c:pt idx="16">
                  <c:v>4.6815743643330023</c:v>
                </c:pt>
                <c:pt idx="17">
                  <c:v>4.0256830601092988</c:v>
                </c:pt>
                <c:pt idx="18">
                  <c:v>3.4859375000000052</c:v>
                </c:pt>
                <c:pt idx="19">
                  <c:v>3.3452127659574509</c:v>
                </c:pt>
                <c:pt idx="20">
                  <c:v>3.3971255673222389</c:v>
                </c:pt>
                <c:pt idx="21">
                  <c:v>2.3885558583106272</c:v>
                </c:pt>
                <c:pt idx="22">
                  <c:v>5.9025641025640976</c:v>
                </c:pt>
                <c:pt idx="23">
                  <c:v>3.5614814814814819</c:v>
                </c:pt>
                <c:pt idx="24">
                  <c:v>3.8582995951417018</c:v>
                </c:pt>
                <c:pt idx="25">
                  <c:v>3.601838235294113</c:v>
                </c:pt>
                <c:pt idx="26">
                  <c:v>3.5</c:v>
                </c:pt>
                <c:pt idx="27">
                  <c:v>3.8612403100775143</c:v>
                </c:pt>
                <c:pt idx="28">
                  <c:v>2.3690382081686412</c:v>
                </c:pt>
                <c:pt idx="29">
                  <c:v>3.9090909090909083</c:v>
                </c:pt>
                <c:pt idx="30">
                  <c:v>3.8540314136125522</c:v>
                </c:pt>
                <c:pt idx="31">
                  <c:v>1.6851485148514844</c:v>
                </c:pt>
                <c:pt idx="32">
                  <c:v>2.0731999999999964</c:v>
                </c:pt>
                <c:pt idx="33">
                  <c:v>3.7608055009823151</c:v>
                </c:pt>
                <c:pt idx="34">
                  <c:v>3.6303939962476264</c:v>
                </c:pt>
                <c:pt idx="35">
                  <c:v>4.9294573643410571</c:v>
                </c:pt>
                <c:pt idx="36">
                  <c:v>6.6912698412698477</c:v>
                </c:pt>
                <c:pt idx="37">
                  <c:v>1</c:v>
                </c:pt>
                <c:pt idx="38">
                  <c:v>2.4691024622716444</c:v>
                </c:pt>
                <c:pt idx="39">
                  <c:v>3.4221912350597519</c:v>
                </c:pt>
                <c:pt idx="40">
                  <c:v>2.1392116182572654</c:v>
                </c:pt>
                <c:pt idx="41">
                  <c:v>2.6138996138996187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2-476C-9E7D-6F0B0FE0E8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4451264"/>
        <c:axId val="514433504"/>
      </c:barChart>
      <c:catAx>
        <c:axId val="51445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4433504"/>
        <c:crosses val="autoZero"/>
        <c:auto val="1"/>
        <c:lblAlgn val="ctr"/>
        <c:lblOffset val="100"/>
        <c:noMultiLvlLbl val="0"/>
      </c:catAx>
      <c:valAx>
        <c:axId val="51443350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445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[AUTA HOTOVO.xlsx]Objem a Spotřeba!Kontingenční tabulka10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PRŮMĚRNÝ ZDVIHOVÝ OBJEM MOTORU PODLE ROKU VÝROBY</a:t>
            </a:r>
          </a:p>
        </c:rich>
      </c:tx>
      <c:layout>
        <c:manualLayout>
          <c:xMode val="edge"/>
          <c:yMode val="edge"/>
          <c:x val="0.192728828251867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'Objem a Spotřeba'!$B$3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'Objem a Spotřeba'!$A$4:$A$33</c:f>
              <c:strCache>
                <c:ptCount val="29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2018</c:v>
                </c:pt>
                <c:pt idx="28">
                  <c:v>2019</c:v>
                </c:pt>
              </c:strCache>
            </c:strRef>
          </c:cat>
          <c:val>
            <c:numRef>
              <c:f>'Objem a Spotřeba'!$B$4:$B$33</c:f>
              <c:numCache>
                <c:formatCode>0.00</c:formatCode>
                <c:ptCount val="29"/>
                <c:pt idx="0">
                  <c:v>3.375</c:v>
                </c:pt>
                <c:pt idx="1">
                  <c:v>3.375</c:v>
                </c:pt>
                <c:pt idx="2">
                  <c:v>3.375</c:v>
                </c:pt>
                <c:pt idx="3">
                  <c:v>2.8333333333333335</c:v>
                </c:pt>
                <c:pt idx="4">
                  <c:v>2.2708333333333326</c:v>
                </c:pt>
                <c:pt idx="5">
                  <c:v>3.0686746987951796</c:v>
                </c:pt>
                <c:pt idx="6">
                  <c:v>4.010497237569064</c:v>
                </c:pt>
                <c:pt idx="7">
                  <c:v>3.1690831556503234</c:v>
                </c:pt>
                <c:pt idx="8">
                  <c:v>3.1779193205944827</c:v>
                </c:pt>
                <c:pt idx="9">
                  <c:v>3.3171270718232124</c:v>
                </c:pt>
                <c:pt idx="10">
                  <c:v>3.3994880546075166</c:v>
                </c:pt>
                <c:pt idx="11">
                  <c:v>3.5299180327868935</c:v>
                </c:pt>
                <c:pt idx="12">
                  <c:v>3.5996015936255064</c:v>
                </c:pt>
                <c:pt idx="13">
                  <c:v>3.6945754716981165</c:v>
                </c:pt>
                <c:pt idx="14">
                  <c:v>3.759429400386856</c:v>
                </c:pt>
                <c:pt idx="15">
                  <c:v>3.6575716845878121</c:v>
                </c:pt>
                <c:pt idx="16">
                  <c:v>3.8665268456375919</c:v>
                </c:pt>
                <c:pt idx="17">
                  <c:v>3.7916537867078852</c:v>
                </c:pt>
                <c:pt idx="18">
                  <c:v>3.8672575976845245</c:v>
                </c:pt>
                <c:pt idx="19">
                  <c:v>3.7706620209059318</c:v>
                </c:pt>
                <c:pt idx="20">
                  <c:v>3.636338609772904</c:v>
                </c:pt>
                <c:pt idx="21">
                  <c:v>3.7334636199639308</c:v>
                </c:pt>
                <c:pt idx="22">
                  <c:v>3.6780311158798384</c:v>
                </c:pt>
                <c:pt idx="23">
                  <c:v>3.5570634920635049</c:v>
                </c:pt>
                <c:pt idx="24">
                  <c:v>3.5090981432360828</c:v>
                </c:pt>
                <c:pt idx="25">
                  <c:v>3.4152977905859809</c:v>
                </c:pt>
                <c:pt idx="26">
                  <c:v>3.3764477884177007</c:v>
                </c:pt>
                <c:pt idx="27">
                  <c:v>3.2878930249367619</c:v>
                </c:pt>
                <c:pt idx="28">
                  <c:v>3.1752416981925218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25-4F76-91A5-0575FD0F7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442624"/>
        <c:axId val="514449824"/>
      </c:lineChart>
      <c:catAx>
        <c:axId val="51444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4449824"/>
        <c:crosses val="autoZero"/>
        <c:auto val="1"/>
        <c:lblAlgn val="ctr"/>
        <c:lblOffset val="100"/>
        <c:noMultiLvlLbl val="0"/>
      </c:catAx>
      <c:valAx>
        <c:axId val="5144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444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[AUTA HOTOVO.xlsx]Objem a Spotřeba!Kontingenční tabulka12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PRŮMĚRNÁ SPOTŘEBA PODLE OBJEMU MOTORU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'Objem a Spotřeba'!$B$38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'Objem a Spotřeba'!$A$39:$A$98</c:f>
              <c:strCache>
                <c:ptCount val="59"/>
                <c:pt idx="0">
                  <c:v>(prázdné)</c:v>
                </c:pt>
                <c:pt idx="1">
                  <c:v>1</c:v>
                </c:pt>
                <c:pt idx="2">
                  <c:v>1,2</c:v>
                </c:pt>
                <c:pt idx="3">
                  <c:v>1,3</c:v>
                </c:pt>
                <c:pt idx="4">
                  <c:v>1,4</c:v>
                </c:pt>
                <c:pt idx="5">
                  <c:v>1,5</c:v>
                </c:pt>
                <c:pt idx="6">
                  <c:v>1,6</c:v>
                </c:pt>
                <c:pt idx="7">
                  <c:v>1,7</c:v>
                </c:pt>
                <c:pt idx="8">
                  <c:v>1,8</c:v>
                </c:pt>
                <c:pt idx="9">
                  <c:v>1,9</c:v>
                </c:pt>
                <c:pt idx="10">
                  <c:v>2</c:v>
                </c:pt>
                <c:pt idx="11">
                  <c:v>2,1</c:v>
                </c:pt>
                <c:pt idx="12">
                  <c:v>2,2</c:v>
                </c:pt>
                <c:pt idx="13">
                  <c:v>2,3</c:v>
                </c:pt>
                <c:pt idx="14">
                  <c:v>2,4</c:v>
                </c:pt>
                <c:pt idx="15">
                  <c:v>2,5</c:v>
                </c:pt>
                <c:pt idx="16">
                  <c:v>2,6</c:v>
                </c:pt>
                <c:pt idx="17">
                  <c:v>2,7</c:v>
                </c:pt>
                <c:pt idx="18">
                  <c:v>2,8</c:v>
                </c:pt>
                <c:pt idx="19">
                  <c:v>2,9</c:v>
                </c:pt>
                <c:pt idx="20">
                  <c:v>3</c:v>
                </c:pt>
                <c:pt idx="21">
                  <c:v>3,1</c:v>
                </c:pt>
                <c:pt idx="22">
                  <c:v>3,2</c:v>
                </c:pt>
                <c:pt idx="23">
                  <c:v>3,3</c:v>
                </c:pt>
                <c:pt idx="24">
                  <c:v>3,4</c:v>
                </c:pt>
                <c:pt idx="25">
                  <c:v>3,5</c:v>
                </c:pt>
                <c:pt idx="26">
                  <c:v>3,6</c:v>
                </c:pt>
                <c:pt idx="27">
                  <c:v>3,7</c:v>
                </c:pt>
                <c:pt idx="28">
                  <c:v>3,8</c:v>
                </c:pt>
                <c:pt idx="29">
                  <c:v>3,9</c:v>
                </c:pt>
                <c:pt idx="30">
                  <c:v>4</c:v>
                </c:pt>
                <c:pt idx="31">
                  <c:v>4,2</c:v>
                </c:pt>
                <c:pt idx="32">
                  <c:v>4,3</c:v>
                </c:pt>
                <c:pt idx="33">
                  <c:v>4,4</c:v>
                </c:pt>
                <c:pt idx="34">
                  <c:v>4,5</c:v>
                </c:pt>
                <c:pt idx="35">
                  <c:v>4,6</c:v>
                </c:pt>
                <c:pt idx="36">
                  <c:v>4,7</c:v>
                </c:pt>
                <c:pt idx="37">
                  <c:v>4,8</c:v>
                </c:pt>
                <c:pt idx="38">
                  <c:v>4,9</c:v>
                </c:pt>
                <c:pt idx="39">
                  <c:v>5</c:v>
                </c:pt>
                <c:pt idx="40">
                  <c:v>5,2</c:v>
                </c:pt>
                <c:pt idx="41">
                  <c:v>5,3</c:v>
                </c:pt>
                <c:pt idx="42">
                  <c:v>5,4</c:v>
                </c:pt>
                <c:pt idx="43">
                  <c:v>5,5</c:v>
                </c:pt>
                <c:pt idx="44">
                  <c:v>5,6</c:v>
                </c:pt>
                <c:pt idx="45">
                  <c:v>5,7</c:v>
                </c:pt>
                <c:pt idx="46">
                  <c:v>5,8</c:v>
                </c:pt>
                <c:pt idx="47">
                  <c:v>5,9</c:v>
                </c:pt>
                <c:pt idx="48">
                  <c:v>6</c:v>
                </c:pt>
                <c:pt idx="49">
                  <c:v>6,1</c:v>
                </c:pt>
                <c:pt idx="50">
                  <c:v>6,2</c:v>
                </c:pt>
                <c:pt idx="51">
                  <c:v>6,3</c:v>
                </c:pt>
                <c:pt idx="52">
                  <c:v>6,4</c:v>
                </c:pt>
                <c:pt idx="53">
                  <c:v>6,5</c:v>
                </c:pt>
                <c:pt idx="54">
                  <c:v>6,6</c:v>
                </c:pt>
                <c:pt idx="55">
                  <c:v>6,7</c:v>
                </c:pt>
                <c:pt idx="56">
                  <c:v>6,75</c:v>
                </c:pt>
                <c:pt idx="57">
                  <c:v>6,8</c:v>
                </c:pt>
                <c:pt idx="58">
                  <c:v>7</c:v>
                </c:pt>
              </c:strCache>
            </c:strRef>
          </c:cat>
          <c:val>
            <c:numRef>
              <c:f>'Objem a Spotřeba'!$B$39:$B$98</c:f>
              <c:numCache>
                <c:formatCode>0.00</c:formatCode>
                <c:ptCount val="59"/>
                <c:pt idx="0">
                  <c:v>28.142857142857142</c:v>
                </c:pt>
                <c:pt idx="1">
                  <c:v>41.491525423728817</c:v>
                </c:pt>
                <c:pt idx="2">
                  <c:v>34.700000000000003</c:v>
                </c:pt>
                <c:pt idx="3">
                  <c:v>41.5</c:v>
                </c:pt>
                <c:pt idx="4">
                  <c:v>26.830935251798561</c:v>
                </c:pt>
                <c:pt idx="5">
                  <c:v>32.321266968325794</c:v>
                </c:pt>
                <c:pt idx="6">
                  <c:v>27.593425605536332</c:v>
                </c:pt>
                <c:pt idx="7">
                  <c:v>30.043478260869566</c:v>
                </c:pt>
                <c:pt idx="8">
                  <c:v>26.952813067150636</c:v>
                </c:pt>
                <c:pt idx="9">
                  <c:v>34.961904761904762</c:v>
                </c:pt>
                <c:pt idx="10">
                  <c:v>23.577537212449254</c:v>
                </c:pt>
                <c:pt idx="11">
                  <c:v>27.076923076923077</c:v>
                </c:pt>
                <c:pt idx="12">
                  <c:v>22.989795918367346</c:v>
                </c:pt>
                <c:pt idx="13">
                  <c:v>22.767088607594935</c:v>
                </c:pt>
                <c:pt idx="14">
                  <c:v>22.474204946996466</c:v>
                </c:pt>
                <c:pt idx="15">
                  <c:v>22.045777777777779</c:v>
                </c:pt>
                <c:pt idx="16">
                  <c:v>18.785714285714285</c:v>
                </c:pt>
                <c:pt idx="17">
                  <c:v>18.960093896713616</c:v>
                </c:pt>
                <c:pt idx="18">
                  <c:v>19.065420560747665</c:v>
                </c:pt>
                <c:pt idx="19">
                  <c:v>17.85234899328859</c:v>
                </c:pt>
                <c:pt idx="20">
                  <c:v>18.854485776805252</c:v>
                </c:pt>
                <c:pt idx="21">
                  <c:v>20.125</c:v>
                </c:pt>
                <c:pt idx="22">
                  <c:v>17.574074074074073</c:v>
                </c:pt>
                <c:pt idx="23">
                  <c:v>18.660550458715598</c:v>
                </c:pt>
                <c:pt idx="24">
                  <c:v>17.222797927461141</c:v>
                </c:pt>
                <c:pt idx="25">
                  <c:v>18.491580916744621</c:v>
                </c:pt>
                <c:pt idx="26">
                  <c:v>17.208461066830164</c:v>
                </c:pt>
                <c:pt idx="27">
                  <c:v>16.843636363636364</c:v>
                </c:pt>
                <c:pt idx="28">
                  <c:v>17.285294117647059</c:v>
                </c:pt>
                <c:pt idx="29">
                  <c:v>17.90909090909091</c:v>
                </c:pt>
                <c:pt idx="30">
                  <c:v>15.798488664987406</c:v>
                </c:pt>
                <c:pt idx="31">
                  <c:v>15.557575757575757</c:v>
                </c:pt>
                <c:pt idx="32">
                  <c:v>16.219378427787934</c:v>
                </c:pt>
                <c:pt idx="33">
                  <c:v>15.335877862595419</c:v>
                </c:pt>
                <c:pt idx="34">
                  <c:v>13.416666666666666</c:v>
                </c:pt>
                <c:pt idx="35">
                  <c:v>14.792700729927008</c:v>
                </c:pt>
                <c:pt idx="36">
                  <c:v>14.306024096385542</c:v>
                </c:pt>
                <c:pt idx="37">
                  <c:v>14.185053380782918</c:v>
                </c:pt>
                <c:pt idx="38">
                  <c:v>14.5</c:v>
                </c:pt>
                <c:pt idx="39">
                  <c:v>14.749536178107606</c:v>
                </c:pt>
                <c:pt idx="40">
                  <c:v>13.911764705882353</c:v>
                </c:pt>
                <c:pt idx="41">
                  <c:v>14.933406113537117</c:v>
                </c:pt>
                <c:pt idx="42">
                  <c:v>13.634146341463415</c:v>
                </c:pt>
                <c:pt idx="43">
                  <c:v>13.907692307692308</c:v>
                </c:pt>
                <c:pt idx="44">
                  <c:v>13.124711316397228</c:v>
                </c:pt>
                <c:pt idx="45">
                  <c:v>14.157289002557544</c:v>
                </c:pt>
                <c:pt idx="46">
                  <c:v>15</c:v>
                </c:pt>
                <c:pt idx="47">
                  <c:v>11.375</c:v>
                </c:pt>
                <c:pt idx="48">
                  <c:v>12.745192307692308</c:v>
                </c:pt>
                <c:pt idx="49">
                  <c:v>13.052631578947368</c:v>
                </c:pt>
                <c:pt idx="50">
                  <c:v>14.582627118644067</c:v>
                </c:pt>
                <c:pt idx="51">
                  <c:v>12.904761904761905</c:v>
                </c:pt>
                <c:pt idx="52">
                  <c:v>13.84</c:v>
                </c:pt>
                <c:pt idx="53">
                  <c:v>10.636363636363637</c:v>
                </c:pt>
                <c:pt idx="54">
                  <c:v>12.653846153846153</c:v>
                </c:pt>
                <c:pt idx="55">
                  <c:v>11.235294117647058</c:v>
                </c:pt>
                <c:pt idx="56">
                  <c:v>11.25</c:v>
                </c:pt>
                <c:pt idx="57">
                  <c:v>11.208333333333334</c:v>
                </c:pt>
                <c:pt idx="58">
                  <c:v>14.913043478260869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3-463F-B587-EEB9DADDA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5190448"/>
        <c:axId val="685172688"/>
      </c:lineChart>
      <c:catAx>
        <c:axId val="68519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ZDVIHOVÝ OBJEM MOTORU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85172688"/>
        <c:crosses val="autoZero"/>
        <c:auto val="1"/>
        <c:lblAlgn val="ctr"/>
        <c:lblOffset val="100"/>
        <c:noMultiLvlLbl val="0"/>
      </c:catAx>
      <c:valAx>
        <c:axId val="68517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PRŮMĚRNÁ SPOTŘEBA V MÍLÍCH NA GALON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8519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[AUTA HOTOVO.xlsx]Výkon!Kontingenční tabulka1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ZÁVISLOST PRŮMĚRNÉ CENY NA VÝKONU MOTORU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638861548556429E-2"/>
          <c:y val="7.1342675902985694E-2"/>
          <c:w val="0.93418110236220486"/>
          <c:h val="0.81399691076070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Výkon!$B$3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Výkon!$A$4:$A$390</c:f>
              <c:strCache>
                <c:ptCount val="386"/>
                <c:pt idx="0">
                  <c:v>40</c:v>
                </c:pt>
                <c:pt idx="1">
                  <c:v>65</c:v>
                </c:pt>
                <c:pt idx="2">
                  <c:v>67</c:v>
                </c:pt>
                <c:pt idx="3">
                  <c:v>70</c:v>
                </c:pt>
                <c:pt idx="4">
                  <c:v>73</c:v>
                </c:pt>
                <c:pt idx="5">
                  <c:v>74</c:v>
                </c:pt>
                <c:pt idx="6">
                  <c:v>76</c:v>
                </c:pt>
                <c:pt idx="7">
                  <c:v>78</c:v>
                </c:pt>
                <c:pt idx="8">
                  <c:v>80</c:v>
                </c:pt>
                <c:pt idx="9">
                  <c:v>84</c:v>
                </c:pt>
                <c:pt idx="10">
                  <c:v>85</c:v>
                </c:pt>
                <c:pt idx="11">
                  <c:v>89</c:v>
                </c:pt>
                <c:pt idx="12">
                  <c:v>90</c:v>
                </c:pt>
                <c:pt idx="13">
                  <c:v>92</c:v>
                </c:pt>
                <c:pt idx="14">
                  <c:v>93</c:v>
                </c:pt>
                <c:pt idx="15">
                  <c:v>96</c:v>
                </c:pt>
                <c:pt idx="16">
                  <c:v>98</c:v>
                </c:pt>
                <c:pt idx="17">
                  <c:v>99</c:v>
                </c:pt>
                <c:pt idx="18">
                  <c:v>100</c:v>
                </c:pt>
                <c:pt idx="19">
                  <c:v>101</c:v>
                </c:pt>
                <c:pt idx="20">
                  <c:v>103</c:v>
                </c:pt>
                <c:pt idx="21">
                  <c:v>104</c:v>
                </c:pt>
                <c:pt idx="22">
                  <c:v>105</c:v>
                </c:pt>
                <c:pt idx="23">
                  <c:v>106</c:v>
                </c:pt>
                <c:pt idx="24">
                  <c:v>107</c:v>
                </c:pt>
                <c:pt idx="25">
                  <c:v>109</c:v>
                </c:pt>
                <c:pt idx="26">
                  <c:v>110</c:v>
                </c:pt>
                <c:pt idx="27">
                  <c:v>111</c:v>
                </c:pt>
                <c:pt idx="28">
                  <c:v>112</c:v>
                </c:pt>
                <c:pt idx="29">
                  <c:v>113</c:v>
                </c:pt>
                <c:pt idx="30">
                  <c:v>115</c:v>
                </c:pt>
                <c:pt idx="31">
                  <c:v>117</c:v>
                </c:pt>
                <c:pt idx="32">
                  <c:v>118</c:v>
                </c:pt>
                <c:pt idx="33">
                  <c:v>119</c:v>
                </c:pt>
                <c:pt idx="34">
                  <c:v>120</c:v>
                </c:pt>
                <c:pt idx="35">
                  <c:v>121</c:v>
                </c:pt>
                <c:pt idx="36">
                  <c:v>122</c:v>
                </c:pt>
                <c:pt idx="37">
                  <c:v>123</c:v>
                </c:pt>
                <c:pt idx="38">
                  <c:v>124</c:v>
                </c:pt>
                <c:pt idx="39">
                  <c:v>125</c:v>
                </c:pt>
                <c:pt idx="40">
                  <c:v>126</c:v>
                </c:pt>
                <c:pt idx="41">
                  <c:v>127</c:v>
                </c:pt>
                <c:pt idx="42">
                  <c:v>128</c:v>
                </c:pt>
                <c:pt idx="43">
                  <c:v>130</c:v>
                </c:pt>
                <c:pt idx="44">
                  <c:v>131</c:v>
                </c:pt>
                <c:pt idx="45">
                  <c:v>132</c:v>
                </c:pt>
                <c:pt idx="46">
                  <c:v>133</c:v>
                </c:pt>
                <c:pt idx="47">
                  <c:v>134</c:v>
                </c:pt>
                <c:pt idx="48">
                  <c:v>135</c:v>
                </c:pt>
                <c:pt idx="49">
                  <c:v>136</c:v>
                </c:pt>
                <c:pt idx="50">
                  <c:v>137</c:v>
                </c:pt>
                <c:pt idx="51">
                  <c:v>138</c:v>
                </c:pt>
                <c:pt idx="52">
                  <c:v>139</c:v>
                </c:pt>
                <c:pt idx="53">
                  <c:v>140</c:v>
                </c:pt>
                <c:pt idx="54">
                  <c:v>141</c:v>
                </c:pt>
                <c:pt idx="55">
                  <c:v>142</c:v>
                </c:pt>
                <c:pt idx="56">
                  <c:v>143</c:v>
                </c:pt>
                <c:pt idx="57">
                  <c:v>144</c:v>
                </c:pt>
                <c:pt idx="58">
                  <c:v>145</c:v>
                </c:pt>
                <c:pt idx="59">
                  <c:v>146</c:v>
                </c:pt>
                <c:pt idx="60">
                  <c:v>147</c:v>
                </c:pt>
                <c:pt idx="61">
                  <c:v>148</c:v>
                </c:pt>
                <c:pt idx="62">
                  <c:v>149</c:v>
                </c:pt>
                <c:pt idx="63">
                  <c:v>150</c:v>
                </c:pt>
                <c:pt idx="64">
                  <c:v>151</c:v>
                </c:pt>
                <c:pt idx="65">
                  <c:v>152</c:v>
                </c:pt>
                <c:pt idx="66">
                  <c:v>153</c:v>
                </c:pt>
                <c:pt idx="67">
                  <c:v>154</c:v>
                </c:pt>
                <c:pt idx="68">
                  <c:v>155</c:v>
                </c:pt>
                <c:pt idx="69">
                  <c:v>156</c:v>
                </c:pt>
                <c:pt idx="70">
                  <c:v>157</c:v>
                </c:pt>
                <c:pt idx="71">
                  <c:v>158</c:v>
                </c:pt>
                <c:pt idx="72">
                  <c:v>159</c:v>
                </c:pt>
                <c:pt idx="73">
                  <c:v>160</c:v>
                </c:pt>
                <c:pt idx="74">
                  <c:v>161</c:v>
                </c:pt>
                <c:pt idx="75">
                  <c:v>162</c:v>
                </c:pt>
                <c:pt idx="76">
                  <c:v>163</c:v>
                </c:pt>
                <c:pt idx="77">
                  <c:v>164</c:v>
                </c:pt>
                <c:pt idx="78">
                  <c:v>165</c:v>
                </c:pt>
                <c:pt idx="79">
                  <c:v>166</c:v>
                </c:pt>
                <c:pt idx="80">
                  <c:v>167</c:v>
                </c:pt>
                <c:pt idx="81">
                  <c:v>168</c:v>
                </c:pt>
                <c:pt idx="82">
                  <c:v>169</c:v>
                </c:pt>
                <c:pt idx="83">
                  <c:v>170</c:v>
                </c:pt>
                <c:pt idx="84">
                  <c:v>171</c:v>
                </c:pt>
                <c:pt idx="85">
                  <c:v>172</c:v>
                </c:pt>
                <c:pt idx="86">
                  <c:v>173</c:v>
                </c:pt>
                <c:pt idx="87">
                  <c:v>174</c:v>
                </c:pt>
                <c:pt idx="88">
                  <c:v>175</c:v>
                </c:pt>
                <c:pt idx="89">
                  <c:v>176</c:v>
                </c:pt>
                <c:pt idx="90">
                  <c:v>177</c:v>
                </c:pt>
                <c:pt idx="91">
                  <c:v>178</c:v>
                </c:pt>
                <c:pt idx="92">
                  <c:v>179</c:v>
                </c:pt>
                <c:pt idx="93">
                  <c:v>180</c:v>
                </c:pt>
                <c:pt idx="94">
                  <c:v>181</c:v>
                </c:pt>
                <c:pt idx="95">
                  <c:v>182</c:v>
                </c:pt>
                <c:pt idx="96">
                  <c:v>183</c:v>
                </c:pt>
                <c:pt idx="97">
                  <c:v>184</c:v>
                </c:pt>
                <c:pt idx="98">
                  <c:v>185</c:v>
                </c:pt>
                <c:pt idx="99">
                  <c:v>186</c:v>
                </c:pt>
                <c:pt idx="100">
                  <c:v>187</c:v>
                </c:pt>
                <c:pt idx="101">
                  <c:v>188</c:v>
                </c:pt>
                <c:pt idx="102">
                  <c:v>189</c:v>
                </c:pt>
                <c:pt idx="103">
                  <c:v>190</c:v>
                </c:pt>
                <c:pt idx="104">
                  <c:v>191</c:v>
                </c:pt>
                <c:pt idx="105">
                  <c:v>192</c:v>
                </c:pt>
                <c:pt idx="106">
                  <c:v>193</c:v>
                </c:pt>
                <c:pt idx="107">
                  <c:v>194</c:v>
                </c:pt>
                <c:pt idx="108">
                  <c:v>195</c:v>
                </c:pt>
                <c:pt idx="109">
                  <c:v>196</c:v>
                </c:pt>
                <c:pt idx="110">
                  <c:v>197</c:v>
                </c:pt>
                <c:pt idx="111">
                  <c:v>198</c:v>
                </c:pt>
                <c:pt idx="112">
                  <c:v>199</c:v>
                </c:pt>
                <c:pt idx="113">
                  <c:v>200</c:v>
                </c:pt>
                <c:pt idx="114">
                  <c:v>201</c:v>
                </c:pt>
                <c:pt idx="115">
                  <c:v>202</c:v>
                </c:pt>
                <c:pt idx="116">
                  <c:v>203</c:v>
                </c:pt>
                <c:pt idx="117">
                  <c:v>204</c:v>
                </c:pt>
                <c:pt idx="118">
                  <c:v>205</c:v>
                </c:pt>
                <c:pt idx="119">
                  <c:v>206</c:v>
                </c:pt>
                <c:pt idx="120">
                  <c:v>207</c:v>
                </c:pt>
                <c:pt idx="121">
                  <c:v>208</c:v>
                </c:pt>
                <c:pt idx="122">
                  <c:v>209</c:v>
                </c:pt>
                <c:pt idx="123">
                  <c:v>210</c:v>
                </c:pt>
                <c:pt idx="124">
                  <c:v>211</c:v>
                </c:pt>
                <c:pt idx="125">
                  <c:v>212</c:v>
                </c:pt>
                <c:pt idx="126">
                  <c:v>214</c:v>
                </c:pt>
                <c:pt idx="127">
                  <c:v>215</c:v>
                </c:pt>
                <c:pt idx="128">
                  <c:v>217</c:v>
                </c:pt>
                <c:pt idx="129">
                  <c:v>219</c:v>
                </c:pt>
                <c:pt idx="130">
                  <c:v>220</c:v>
                </c:pt>
                <c:pt idx="131">
                  <c:v>221</c:v>
                </c:pt>
                <c:pt idx="132">
                  <c:v>222</c:v>
                </c:pt>
                <c:pt idx="133">
                  <c:v>224</c:v>
                </c:pt>
                <c:pt idx="134">
                  <c:v>225</c:v>
                </c:pt>
                <c:pt idx="135">
                  <c:v>227</c:v>
                </c:pt>
                <c:pt idx="136">
                  <c:v>228</c:v>
                </c:pt>
                <c:pt idx="137">
                  <c:v>230</c:v>
                </c:pt>
                <c:pt idx="138">
                  <c:v>231</c:v>
                </c:pt>
                <c:pt idx="139">
                  <c:v>232</c:v>
                </c:pt>
                <c:pt idx="140">
                  <c:v>233</c:v>
                </c:pt>
                <c:pt idx="141">
                  <c:v>234</c:v>
                </c:pt>
                <c:pt idx="142">
                  <c:v>235</c:v>
                </c:pt>
                <c:pt idx="143">
                  <c:v>236</c:v>
                </c:pt>
                <c:pt idx="144">
                  <c:v>237</c:v>
                </c:pt>
                <c:pt idx="145">
                  <c:v>239</c:v>
                </c:pt>
                <c:pt idx="146">
                  <c:v>240</c:v>
                </c:pt>
                <c:pt idx="147">
                  <c:v>241</c:v>
                </c:pt>
                <c:pt idx="148">
                  <c:v>242</c:v>
                </c:pt>
                <c:pt idx="149">
                  <c:v>243</c:v>
                </c:pt>
                <c:pt idx="150">
                  <c:v>244</c:v>
                </c:pt>
                <c:pt idx="151">
                  <c:v>245</c:v>
                </c:pt>
                <c:pt idx="152">
                  <c:v>246</c:v>
                </c:pt>
                <c:pt idx="153">
                  <c:v>247</c:v>
                </c:pt>
                <c:pt idx="154">
                  <c:v>248</c:v>
                </c:pt>
                <c:pt idx="155">
                  <c:v>249</c:v>
                </c:pt>
                <c:pt idx="156">
                  <c:v>250</c:v>
                </c:pt>
                <c:pt idx="157">
                  <c:v>251</c:v>
                </c:pt>
                <c:pt idx="158">
                  <c:v>252</c:v>
                </c:pt>
                <c:pt idx="159">
                  <c:v>253</c:v>
                </c:pt>
                <c:pt idx="160">
                  <c:v>254</c:v>
                </c:pt>
                <c:pt idx="161">
                  <c:v>255</c:v>
                </c:pt>
                <c:pt idx="162">
                  <c:v>256</c:v>
                </c:pt>
                <c:pt idx="163">
                  <c:v>257</c:v>
                </c:pt>
                <c:pt idx="164">
                  <c:v>258</c:v>
                </c:pt>
                <c:pt idx="165">
                  <c:v>259</c:v>
                </c:pt>
                <c:pt idx="166">
                  <c:v>260</c:v>
                </c:pt>
                <c:pt idx="167">
                  <c:v>261</c:v>
                </c:pt>
                <c:pt idx="168">
                  <c:v>262</c:v>
                </c:pt>
                <c:pt idx="169">
                  <c:v>263</c:v>
                </c:pt>
                <c:pt idx="170">
                  <c:v>264</c:v>
                </c:pt>
                <c:pt idx="171">
                  <c:v>265</c:v>
                </c:pt>
                <c:pt idx="172">
                  <c:v>266</c:v>
                </c:pt>
                <c:pt idx="173">
                  <c:v>268</c:v>
                </c:pt>
                <c:pt idx="174">
                  <c:v>269</c:v>
                </c:pt>
                <c:pt idx="175">
                  <c:v>270</c:v>
                </c:pt>
                <c:pt idx="176">
                  <c:v>271</c:v>
                </c:pt>
                <c:pt idx="177">
                  <c:v>272</c:v>
                </c:pt>
                <c:pt idx="178">
                  <c:v>273</c:v>
                </c:pt>
                <c:pt idx="179">
                  <c:v>274</c:v>
                </c:pt>
                <c:pt idx="180">
                  <c:v>275</c:v>
                </c:pt>
                <c:pt idx="181">
                  <c:v>276</c:v>
                </c:pt>
                <c:pt idx="182">
                  <c:v>278</c:v>
                </c:pt>
                <c:pt idx="183">
                  <c:v>279</c:v>
                </c:pt>
                <c:pt idx="184">
                  <c:v>280</c:v>
                </c:pt>
                <c:pt idx="185">
                  <c:v>281</c:v>
                </c:pt>
                <c:pt idx="186">
                  <c:v>282</c:v>
                </c:pt>
                <c:pt idx="187">
                  <c:v>283</c:v>
                </c:pt>
                <c:pt idx="188">
                  <c:v>284</c:v>
                </c:pt>
                <c:pt idx="189">
                  <c:v>285</c:v>
                </c:pt>
                <c:pt idx="190">
                  <c:v>286</c:v>
                </c:pt>
                <c:pt idx="191">
                  <c:v>287</c:v>
                </c:pt>
                <c:pt idx="192">
                  <c:v>288</c:v>
                </c:pt>
                <c:pt idx="193">
                  <c:v>290</c:v>
                </c:pt>
                <c:pt idx="194">
                  <c:v>292</c:v>
                </c:pt>
                <c:pt idx="195">
                  <c:v>293</c:v>
                </c:pt>
                <c:pt idx="196">
                  <c:v>294</c:v>
                </c:pt>
                <c:pt idx="197">
                  <c:v>295</c:v>
                </c:pt>
                <c:pt idx="198">
                  <c:v>296</c:v>
                </c:pt>
                <c:pt idx="199">
                  <c:v>300</c:v>
                </c:pt>
                <c:pt idx="200">
                  <c:v>301</c:v>
                </c:pt>
                <c:pt idx="201">
                  <c:v>302</c:v>
                </c:pt>
                <c:pt idx="202">
                  <c:v>303</c:v>
                </c:pt>
                <c:pt idx="203">
                  <c:v>304</c:v>
                </c:pt>
                <c:pt idx="204">
                  <c:v>305</c:v>
                </c:pt>
                <c:pt idx="205">
                  <c:v>306</c:v>
                </c:pt>
                <c:pt idx="206">
                  <c:v>308</c:v>
                </c:pt>
                <c:pt idx="207">
                  <c:v>310</c:v>
                </c:pt>
                <c:pt idx="208">
                  <c:v>311</c:v>
                </c:pt>
                <c:pt idx="209">
                  <c:v>312</c:v>
                </c:pt>
                <c:pt idx="210">
                  <c:v>313</c:v>
                </c:pt>
                <c:pt idx="211">
                  <c:v>315</c:v>
                </c:pt>
                <c:pt idx="212">
                  <c:v>316</c:v>
                </c:pt>
                <c:pt idx="213">
                  <c:v>317</c:v>
                </c:pt>
                <c:pt idx="214">
                  <c:v>318</c:v>
                </c:pt>
                <c:pt idx="215">
                  <c:v>319</c:v>
                </c:pt>
                <c:pt idx="216">
                  <c:v>320</c:v>
                </c:pt>
                <c:pt idx="217">
                  <c:v>321</c:v>
                </c:pt>
                <c:pt idx="218">
                  <c:v>322</c:v>
                </c:pt>
                <c:pt idx="219">
                  <c:v>323</c:v>
                </c:pt>
                <c:pt idx="220">
                  <c:v>324</c:v>
                </c:pt>
                <c:pt idx="221">
                  <c:v>325</c:v>
                </c:pt>
                <c:pt idx="222">
                  <c:v>326</c:v>
                </c:pt>
                <c:pt idx="223">
                  <c:v>328</c:v>
                </c:pt>
                <c:pt idx="224">
                  <c:v>329</c:v>
                </c:pt>
                <c:pt idx="225">
                  <c:v>330</c:v>
                </c:pt>
                <c:pt idx="226">
                  <c:v>332</c:v>
                </c:pt>
                <c:pt idx="227">
                  <c:v>333</c:v>
                </c:pt>
                <c:pt idx="228">
                  <c:v>335</c:v>
                </c:pt>
                <c:pt idx="229">
                  <c:v>338</c:v>
                </c:pt>
                <c:pt idx="230">
                  <c:v>340</c:v>
                </c:pt>
                <c:pt idx="231">
                  <c:v>343</c:v>
                </c:pt>
                <c:pt idx="232">
                  <c:v>345</c:v>
                </c:pt>
                <c:pt idx="233">
                  <c:v>348</c:v>
                </c:pt>
                <c:pt idx="234">
                  <c:v>349</c:v>
                </c:pt>
                <c:pt idx="235">
                  <c:v>350</c:v>
                </c:pt>
                <c:pt idx="236">
                  <c:v>352</c:v>
                </c:pt>
                <c:pt idx="237">
                  <c:v>353</c:v>
                </c:pt>
                <c:pt idx="238">
                  <c:v>354</c:v>
                </c:pt>
                <c:pt idx="239">
                  <c:v>355</c:v>
                </c:pt>
                <c:pt idx="240">
                  <c:v>357</c:v>
                </c:pt>
                <c:pt idx="241">
                  <c:v>360</c:v>
                </c:pt>
                <c:pt idx="242">
                  <c:v>362</c:v>
                </c:pt>
                <c:pt idx="243">
                  <c:v>363</c:v>
                </c:pt>
                <c:pt idx="244">
                  <c:v>365</c:v>
                </c:pt>
                <c:pt idx="245">
                  <c:v>368</c:v>
                </c:pt>
                <c:pt idx="246">
                  <c:v>369</c:v>
                </c:pt>
                <c:pt idx="247">
                  <c:v>370</c:v>
                </c:pt>
                <c:pt idx="248">
                  <c:v>372</c:v>
                </c:pt>
                <c:pt idx="249">
                  <c:v>375</c:v>
                </c:pt>
                <c:pt idx="250">
                  <c:v>377</c:v>
                </c:pt>
                <c:pt idx="251">
                  <c:v>380</c:v>
                </c:pt>
                <c:pt idx="252">
                  <c:v>381</c:v>
                </c:pt>
                <c:pt idx="253">
                  <c:v>382</c:v>
                </c:pt>
                <c:pt idx="254">
                  <c:v>383</c:v>
                </c:pt>
                <c:pt idx="255">
                  <c:v>385</c:v>
                </c:pt>
                <c:pt idx="256">
                  <c:v>386</c:v>
                </c:pt>
                <c:pt idx="257">
                  <c:v>388</c:v>
                </c:pt>
                <c:pt idx="258">
                  <c:v>389</c:v>
                </c:pt>
                <c:pt idx="259">
                  <c:v>390</c:v>
                </c:pt>
                <c:pt idx="260">
                  <c:v>394</c:v>
                </c:pt>
                <c:pt idx="261">
                  <c:v>395</c:v>
                </c:pt>
                <c:pt idx="262">
                  <c:v>396</c:v>
                </c:pt>
                <c:pt idx="263">
                  <c:v>398</c:v>
                </c:pt>
                <c:pt idx="264">
                  <c:v>400</c:v>
                </c:pt>
                <c:pt idx="265">
                  <c:v>402</c:v>
                </c:pt>
                <c:pt idx="266">
                  <c:v>403</c:v>
                </c:pt>
                <c:pt idx="267">
                  <c:v>404</c:v>
                </c:pt>
                <c:pt idx="268">
                  <c:v>405</c:v>
                </c:pt>
                <c:pt idx="269">
                  <c:v>407</c:v>
                </c:pt>
                <c:pt idx="270">
                  <c:v>408</c:v>
                </c:pt>
                <c:pt idx="271">
                  <c:v>410</c:v>
                </c:pt>
                <c:pt idx="272">
                  <c:v>411</c:v>
                </c:pt>
                <c:pt idx="273">
                  <c:v>412</c:v>
                </c:pt>
                <c:pt idx="274">
                  <c:v>414</c:v>
                </c:pt>
                <c:pt idx="275">
                  <c:v>415</c:v>
                </c:pt>
                <c:pt idx="276">
                  <c:v>416</c:v>
                </c:pt>
                <c:pt idx="277">
                  <c:v>417</c:v>
                </c:pt>
                <c:pt idx="278">
                  <c:v>420</c:v>
                </c:pt>
                <c:pt idx="279">
                  <c:v>422</c:v>
                </c:pt>
                <c:pt idx="280">
                  <c:v>424</c:v>
                </c:pt>
                <c:pt idx="281">
                  <c:v>425</c:v>
                </c:pt>
                <c:pt idx="282">
                  <c:v>426</c:v>
                </c:pt>
                <c:pt idx="283">
                  <c:v>429</c:v>
                </c:pt>
                <c:pt idx="284">
                  <c:v>430</c:v>
                </c:pt>
                <c:pt idx="285">
                  <c:v>433</c:v>
                </c:pt>
                <c:pt idx="286">
                  <c:v>435</c:v>
                </c:pt>
                <c:pt idx="287">
                  <c:v>436</c:v>
                </c:pt>
                <c:pt idx="288">
                  <c:v>438</c:v>
                </c:pt>
                <c:pt idx="289">
                  <c:v>440</c:v>
                </c:pt>
                <c:pt idx="290">
                  <c:v>444</c:v>
                </c:pt>
                <c:pt idx="291">
                  <c:v>445</c:v>
                </c:pt>
                <c:pt idx="292">
                  <c:v>449</c:v>
                </c:pt>
                <c:pt idx="293">
                  <c:v>450</c:v>
                </c:pt>
                <c:pt idx="294">
                  <c:v>451</c:v>
                </c:pt>
                <c:pt idx="295">
                  <c:v>453</c:v>
                </c:pt>
                <c:pt idx="296">
                  <c:v>454</c:v>
                </c:pt>
                <c:pt idx="297">
                  <c:v>455</c:v>
                </c:pt>
                <c:pt idx="298">
                  <c:v>456</c:v>
                </c:pt>
                <c:pt idx="299">
                  <c:v>460</c:v>
                </c:pt>
                <c:pt idx="300">
                  <c:v>462</c:v>
                </c:pt>
                <c:pt idx="301">
                  <c:v>463</c:v>
                </c:pt>
                <c:pt idx="302">
                  <c:v>464</c:v>
                </c:pt>
                <c:pt idx="303">
                  <c:v>465</c:v>
                </c:pt>
                <c:pt idx="304">
                  <c:v>467</c:v>
                </c:pt>
                <c:pt idx="305">
                  <c:v>469</c:v>
                </c:pt>
                <c:pt idx="306">
                  <c:v>470</c:v>
                </c:pt>
                <c:pt idx="307">
                  <c:v>471</c:v>
                </c:pt>
                <c:pt idx="308">
                  <c:v>475</c:v>
                </c:pt>
                <c:pt idx="309">
                  <c:v>477</c:v>
                </c:pt>
                <c:pt idx="310">
                  <c:v>480</c:v>
                </c:pt>
                <c:pt idx="311">
                  <c:v>485</c:v>
                </c:pt>
                <c:pt idx="312">
                  <c:v>493</c:v>
                </c:pt>
                <c:pt idx="313">
                  <c:v>495</c:v>
                </c:pt>
                <c:pt idx="314">
                  <c:v>500</c:v>
                </c:pt>
                <c:pt idx="315">
                  <c:v>503</c:v>
                </c:pt>
                <c:pt idx="316">
                  <c:v>505</c:v>
                </c:pt>
                <c:pt idx="317">
                  <c:v>507</c:v>
                </c:pt>
                <c:pt idx="318">
                  <c:v>510</c:v>
                </c:pt>
                <c:pt idx="319">
                  <c:v>515</c:v>
                </c:pt>
                <c:pt idx="320">
                  <c:v>518</c:v>
                </c:pt>
                <c:pt idx="321">
                  <c:v>520</c:v>
                </c:pt>
                <c:pt idx="322">
                  <c:v>521</c:v>
                </c:pt>
                <c:pt idx="323">
                  <c:v>523</c:v>
                </c:pt>
                <c:pt idx="324">
                  <c:v>526</c:v>
                </c:pt>
                <c:pt idx="325">
                  <c:v>530</c:v>
                </c:pt>
                <c:pt idx="326">
                  <c:v>535</c:v>
                </c:pt>
                <c:pt idx="327">
                  <c:v>536</c:v>
                </c:pt>
                <c:pt idx="328">
                  <c:v>540</c:v>
                </c:pt>
                <c:pt idx="329">
                  <c:v>542</c:v>
                </c:pt>
                <c:pt idx="330">
                  <c:v>544</c:v>
                </c:pt>
                <c:pt idx="331">
                  <c:v>545</c:v>
                </c:pt>
                <c:pt idx="332">
                  <c:v>550</c:v>
                </c:pt>
                <c:pt idx="333">
                  <c:v>552</c:v>
                </c:pt>
                <c:pt idx="334">
                  <c:v>553</c:v>
                </c:pt>
                <c:pt idx="335">
                  <c:v>555</c:v>
                </c:pt>
                <c:pt idx="336">
                  <c:v>556</c:v>
                </c:pt>
                <c:pt idx="337">
                  <c:v>557</c:v>
                </c:pt>
                <c:pt idx="338">
                  <c:v>560</c:v>
                </c:pt>
                <c:pt idx="339">
                  <c:v>562</c:v>
                </c:pt>
                <c:pt idx="340">
                  <c:v>563</c:v>
                </c:pt>
                <c:pt idx="341">
                  <c:v>565</c:v>
                </c:pt>
                <c:pt idx="342">
                  <c:v>567</c:v>
                </c:pt>
                <c:pt idx="343">
                  <c:v>568</c:v>
                </c:pt>
                <c:pt idx="344">
                  <c:v>570</c:v>
                </c:pt>
                <c:pt idx="345">
                  <c:v>573</c:v>
                </c:pt>
                <c:pt idx="346">
                  <c:v>575</c:v>
                </c:pt>
                <c:pt idx="347">
                  <c:v>577</c:v>
                </c:pt>
                <c:pt idx="348">
                  <c:v>580</c:v>
                </c:pt>
                <c:pt idx="349">
                  <c:v>582</c:v>
                </c:pt>
                <c:pt idx="350">
                  <c:v>590</c:v>
                </c:pt>
                <c:pt idx="351">
                  <c:v>592</c:v>
                </c:pt>
                <c:pt idx="352">
                  <c:v>600</c:v>
                </c:pt>
                <c:pt idx="353">
                  <c:v>601</c:v>
                </c:pt>
                <c:pt idx="354">
                  <c:v>602</c:v>
                </c:pt>
                <c:pt idx="355">
                  <c:v>603</c:v>
                </c:pt>
                <c:pt idx="356">
                  <c:v>604</c:v>
                </c:pt>
                <c:pt idx="357">
                  <c:v>605</c:v>
                </c:pt>
                <c:pt idx="358">
                  <c:v>616</c:v>
                </c:pt>
                <c:pt idx="359">
                  <c:v>620</c:v>
                </c:pt>
                <c:pt idx="360">
                  <c:v>621</c:v>
                </c:pt>
                <c:pt idx="361">
                  <c:v>624</c:v>
                </c:pt>
                <c:pt idx="362">
                  <c:v>626</c:v>
                </c:pt>
                <c:pt idx="363">
                  <c:v>630</c:v>
                </c:pt>
                <c:pt idx="364">
                  <c:v>633</c:v>
                </c:pt>
                <c:pt idx="365">
                  <c:v>638</c:v>
                </c:pt>
                <c:pt idx="366">
                  <c:v>640</c:v>
                </c:pt>
                <c:pt idx="367">
                  <c:v>641</c:v>
                </c:pt>
                <c:pt idx="368">
                  <c:v>650</c:v>
                </c:pt>
                <c:pt idx="369">
                  <c:v>660</c:v>
                </c:pt>
                <c:pt idx="370">
                  <c:v>661</c:v>
                </c:pt>
                <c:pt idx="371">
                  <c:v>662</c:v>
                </c:pt>
                <c:pt idx="372">
                  <c:v>671</c:v>
                </c:pt>
                <c:pt idx="373">
                  <c:v>680</c:v>
                </c:pt>
                <c:pt idx="374">
                  <c:v>691</c:v>
                </c:pt>
                <c:pt idx="375">
                  <c:v>700</c:v>
                </c:pt>
                <c:pt idx="376">
                  <c:v>707</c:v>
                </c:pt>
                <c:pt idx="377">
                  <c:v>710</c:v>
                </c:pt>
                <c:pt idx="378">
                  <c:v>717</c:v>
                </c:pt>
                <c:pt idx="379">
                  <c:v>720</c:v>
                </c:pt>
                <c:pt idx="380">
                  <c:v>729</c:v>
                </c:pt>
                <c:pt idx="381">
                  <c:v>740</c:v>
                </c:pt>
                <c:pt idx="382">
                  <c:v>755</c:v>
                </c:pt>
                <c:pt idx="383">
                  <c:v>788</c:v>
                </c:pt>
                <c:pt idx="384">
                  <c:v>797</c:v>
                </c:pt>
                <c:pt idx="385">
                  <c:v>808</c:v>
                </c:pt>
              </c:strCache>
            </c:strRef>
          </c:cat>
          <c:val>
            <c:numRef>
              <c:f>Výkon!$B$4:$B$390</c:f>
              <c:numCache>
                <c:formatCode>0</c:formatCode>
                <c:ptCount val="386"/>
                <c:pt idx="0">
                  <c:v>46243.5</c:v>
                </c:pt>
                <c:pt idx="1">
                  <c:v>21480</c:v>
                </c:pt>
                <c:pt idx="2">
                  <c:v>19991.764705882353</c:v>
                </c:pt>
                <c:pt idx="3">
                  <c:v>15900.806451612903</c:v>
                </c:pt>
                <c:pt idx="4">
                  <c:v>20993.75</c:v>
                </c:pt>
                <c:pt idx="5">
                  <c:v>18507.5</c:v>
                </c:pt>
                <c:pt idx="6">
                  <c:v>22393.636363636364</c:v>
                </c:pt>
                <c:pt idx="7">
                  <c:v>15656.176470588236</c:v>
                </c:pt>
                <c:pt idx="8">
                  <c:v>26616</c:v>
                </c:pt>
                <c:pt idx="9">
                  <c:v>12833.75</c:v>
                </c:pt>
                <c:pt idx="10">
                  <c:v>20475</c:v>
                </c:pt>
                <c:pt idx="11">
                  <c:v>16690</c:v>
                </c:pt>
                <c:pt idx="12">
                  <c:v>18190.403225806451</c:v>
                </c:pt>
                <c:pt idx="13">
                  <c:v>10712.510638297872</c:v>
                </c:pt>
                <c:pt idx="14">
                  <c:v>23283.333333333332</c:v>
                </c:pt>
                <c:pt idx="15">
                  <c:v>9895.8333333333339</c:v>
                </c:pt>
                <c:pt idx="16">
                  <c:v>21931.403508771931</c:v>
                </c:pt>
                <c:pt idx="17">
                  <c:v>21698.684210526317</c:v>
                </c:pt>
                <c:pt idx="18">
                  <c:v>19352.411764705881</c:v>
                </c:pt>
                <c:pt idx="19">
                  <c:v>19616.029411764706</c:v>
                </c:pt>
                <c:pt idx="20">
                  <c:v>11370.428571428571</c:v>
                </c:pt>
                <c:pt idx="21">
                  <c:v>11048.892857142857</c:v>
                </c:pt>
                <c:pt idx="22">
                  <c:v>11093.416666666666</c:v>
                </c:pt>
                <c:pt idx="23">
                  <c:v>15103.470588235294</c:v>
                </c:pt>
                <c:pt idx="24">
                  <c:v>25393.461538461539</c:v>
                </c:pt>
                <c:pt idx="25">
                  <c:v>17183.78787878788</c:v>
                </c:pt>
                <c:pt idx="26">
                  <c:v>18143.993055555555</c:v>
                </c:pt>
                <c:pt idx="27">
                  <c:v>29214.916666666668</c:v>
                </c:pt>
                <c:pt idx="28">
                  <c:v>13445.3125</c:v>
                </c:pt>
                <c:pt idx="29">
                  <c:v>16614.724137931036</c:v>
                </c:pt>
                <c:pt idx="30">
                  <c:v>16707.205741626793</c:v>
                </c:pt>
                <c:pt idx="31">
                  <c:v>18046.666666666668</c:v>
                </c:pt>
                <c:pt idx="32">
                  <c:v>25760</c:v>
                </c:pt>
                <c:pt idx="33">
                  <c:v>13848.333333333334</c:v>
                </c:pt>
                <c:pt idx="34">
                  <c:v>15545.420289855072</c:v>
                </c:pt>
                <c:pt idx="35">
                  <c:v>26158.939393939392</c:v>
                </c:pt>
                <c:pt idx="36">
                  <c:v>15136.976744186046</c:v>
                </c:pt>
                <c:pt idx="37">
                  <c:v>22489.285714285714</c:v>
                </c:pt>
                <c:pt idx="38">
                  <c:v>21450</c:v>
                </c:pt>
                <c:pt idx="39">
                  <c:v>15911.6</c:v>
                </c:pt>
                <c:pt idx="40">
                  <c:v>14940.109375</c:v>
                </c:pt>
                <c:pt idx="41">
                  <c:v>17986.934782608696</c:v>
                </c:pt>
                <c:pt idx="42">
                  <c:v>19297.5</c:v>
                </c:pt>
                <c:pt idx="43">
                  <c:v>16391.325242718445</c:v>
                </c:pt>
                <c:pt idx="44">
                  <c:v>23444.545454545456</c:v>
                </c:pt>
                <c:pt idx="45">
                  <c:v>18228.901960784315</c:v>
                </c:pt>
                <c:pt idx="46">
                  <c:v>21730.78787878788</c:v>
                </c:pt>
                <c:pt idx="47">
                  <c:v>27837.065217391304</c:v>
                </c:pt>
                <c:pt idx="48">
                  <c:v>16618.836363636365</c:v>
                </c:pt>
                <c:pt idx="49">
                  <c:v>17597.04</c:v>
                </c:pt>
                <c:pt idx="50">
                  <c:v>19984.49019607843</c:v>
                </c:pt>
                <c:pt idx="51">
                  <c:v>19494.520249221183</c:v>
                </c:pt>
                <c:pt idx="52">
                  <c:v>27491.200000000001</c:v>
                </c:pt>
                <c:pt idx="53">
                  <c:v>20654.865296803651</c:v>
                </c:pt>
                <c:pt idx="54">
                  <c:v>23343.333333333332</c:v>
                </c:pt>
                <c:pt idx="55">
                  <c:v>18165.811320754718</c:v>
                </c:pt>
                <c:pt idx="56">
                  <c:v>18443.384615384617</c:v>
                </c:pt>
                <c:pt idx="57">
                  <c:v>19390.714285714286</c:v>
                </c:pt>
                <c:pt idx="58">
                  <c:v>18909.573529411766</c:v>
                </c:pt>
                <c:pt idx="59">
                  <c:v>21386.551724137931</c:v>
                </c:pt>
                <c:pt idx="60">
                  <c:v>21828.282828282827</c:v>
                </c:pt>
                <c:pt idx="61">
                  <c:v>19958.288135593219</c:v>
                </c:pt>
                <c:pt idx="62">
                  <c:v>21805.580645161292</c:v>
                </c:pt>
                <c:pt idx="63">
                  <c:v>20630.581871345028</c:v>
                </c:pt>
                <c:pt idx="64">
                  <c:v>32080</c:v>
                </c:pt>
                <c:pt idx="65">
                  <c:v>21579.347826086956</c:v>
                </c:pt>
                <c:pt idx="66">
                  <c:v>21588.804347826088</c:v>
                </c:pt>
                <c:pt idx="67">
                  <c:v>18261.547619047618</c:v>
                </c:pt>
                <c:pt idx="68">
                  <c:v>21967.147651006711</c:v>
                </c:pt>
                <c:pt idx="69">
                  <c:v>19934.948453608249</c:v>
                </c:pt>
                <c:pt idx="70">
                  <c:v>20570.263157894737</c:v>
                </c:pt>
                <c:pt idx="71">
                  <c:v>23795.135135135137</c:v>
                </c:pt>
                <c:pt idx="72">
                  <c:v>21227.409090909092</c:v>
                </c:pt>
                <c:pt idx="73">
                  <c:v>21658.844936708861</c:v>
                </c:pt>
                <c:pt idx="74">
                  <c:v>33272.959183673469</c:v>
                </c:pt>
                <c:pt idx="75">
                  <c:v>22035.666666666668</c:v>
                </c:pt>
                <c:pt idx="76">
                  <c:v>24201.7</c:v>
                </c:pt>
                <c:pt idx="77">
                  <c:v>20752.125</c:v>
                </c:pt>
                <c:pt idx="78">
                  <c:v>22117.783251231525</c:v>
                </c:pt>
                <c:pt idx="79">
                  <c:v>24078.928571428572</c:v>
                </c:pt>
                <c:pt idx="80">
                  <c:v>24658.402777777777</c:v>
                </c:pt>
                <c:pt idx="81">
                  <c:v>26682.365853658535</c:v>
                </c:pt>
                <c:pt idx="82">
                  <c:v>25297.809917355371</c:v>
                </c:pt>
                <c:pt idx="83">
                  <c:v>24309.810032017074</c:v>
                </c:pt>
                <c:pt idx="84">
                  <c:v>24549.375</c:v>
                </c:pt>
                <c:pt idx="85">
                  <c:v>23088.18181818182</c:v>
                </c:pt>
                <c:pt idx="86">
                  <c:v>22341.91037735849</c:v>
                </c:pt>
                <c:pt idx="87">
                  <c:v>24592.875</c:v>
                </c:pt>
                <c:pt idx="88">
                  <c:v>22209.50295857988</c:v>
                </c:pt>
                <c:pt idx="89">
                  <c:v>26069.871794871793</c:v>
                </c:pt>
                <c:pt idx="90">
                  <c:v>24596.886792452831</c:v>
                </c:pt>
                <c:pt idx="91">
                  <c:v>24862.757142857143</c:v>
                </c:pt>
                <c:pt idx="92">
                  <c:v>25037.75</c:v>
                </c:pt>
                <c:pt idx="93">
                  <c:v>31234.117073170732</c:v>
                </c:pt>
                <c:pt idx="94">
                  <c:v>26475.413333333334</c:v>
                </c:pt>
                <c:pt idx="95">
                  <c:v>28081.010638297874</c:v>
                </c:pt>
                <c:pt idx="96">
                  <c:v>30011.071428571428</c:v>
                </c:pt>
                <c:pt idx="97">
                  <c:v>29161.142131979694</c:v>
                </c:pt>
                <c:pt idx="98">
                  <c:v>23906.25</c:v>
                </c:pt>
                <c:pt idx="99">
                  <c:v>29476.400000000001</c:v>
                </c:pt>
                <c:pt idx="100">
                  <c:v>27952.34375</c:v>
                </c:pt>
                <c:pt idx="101">
                  <c:v>40603.527607361961</c:v>
                </c:pt>
                <c:pt idx="102">
                  <c:v>27562.692307692309</c:v>
                </c:pt>
                <c:pt idx="103">
                  <c:v>25226.255458515283</c:v>
                </c:pt>
                <c:pt idx="104">
                  <c:v>26437.857142857141</c:v>
                </c:pt>
                <c:pt idx="105">
                  <c:v>24409.537037037036</c:v>
                </c:pt>
                <c:pt idx="106">
                  <c:v>28936.794871794871</c:v>
                </c:pt>
                <c:pt idx="107">
                  <c:v>27421.061224489797</c:v>
                </c:pt>
                <c:pt idx="108">
                  <c:v>25674.021276595744</c:v>
                </c:pt>
                <c:pt idx="109">
                  <c:v>26877.272727272728</c:v>
                </c:pt>
                <c:pt idx="110">
                  <c:v>25585.547945205479</c:v>
                </c:pt>
                <c:pt idx="111">
                  <c:v>23947.5</c:v>
                </c:pt>
                <c:pt idx="112">
                  <c:v>28744.666666666668</c:v>
                </c:pt>
                <c:pt idx="113">
                  <c:v>27232.172749391728</c:v>
                </c:pt>
                <c:pt idx="114">
                  <c:v>26536.428571428572</c:v>
                </c:pt>
                <c:pt idx="115">
                  <c:v>24219.100719424459</c:v>
                </c:pt>
                <c:pt idx="116">
                  <c:v>27936.176470588234</c:v>
                </c:pt>
                <c:pt idx="117">
                  <c:v>39960</c:v>
                </c:pt>
                <c:pt idx="118">
                  <c:v>23282.948186528498</c:v>
                </c:pt>
                <c:pt idx="119">
                  <c:v>32631</c:v>
                </c:pt>
                <c:pt idx="120">
                  <c:v>22483.146067415732</c:v>
                </c:pt>
                <c:pt idx="121">
                  <c:v>34029.645669291342</c:v>
                </c:pt>
                <c:pt idx="122">
                  <c:v>37748.333333333336</c:v>
                </c:pt>
                <c:pt idx="123">
                  <c:v>29446.6875</c:v>
                </c:pt>
                <c:pt idx="124">
                  <c:v>35978.366666666669</c:v>
                </c:pt>
                <c:pt idx="125">
                  <c:v>28807.723404255321</c:v>
                </c:pt>
                <c:pt idx="126">
                  <c:v>37052.5</c:v>
                </c:pt>
                <c:pt idx="127">
                  <c:v>31282.777777777777</c:v>
                </c:pt>
                <c:pt idx="128">
                  <c:v>35041.111111111109</c:v>
                </c:pt>
                <c:pt idx="129">
                  <c:v>31650</c:v>
                </c:pt>
                <c:pt idx="130">
                  <c:v>30947.047477744807</c:v>
                </c:pt>
                <c:pt idx="131">
                  <c:v>41362.142857142855</c:v>
                </c:pt>
                <c:pt idx="132">
                  <c:v>36634.588235294119</c:v>
                </c:pt>
                <c:pt idx="133">
                  <c:v>27912.115384615383</c:v>
                </c:pt>
                <c:pt idx="134">
                  <c:v>40046.883116883117</c:v>
                </c:pt>
                <c:pt idx="135">
                  <c:v>31662.254901960783</c:v>
                </c:pt>
                <c:pt idx="136">
                  <c:v>37719.857142857145</c:v>
                </c:pt>
                <c:pt idx="137">
                  <c:v>35089.020100502516</c:v>
                </c:pt>
                <c:pt idx="138">
                  <c:v>29189.817073170732</c:v>
                </c:pt>
                <c:pt idx="139">
                  <c:v>35035.5</c:v>
                </c:pt>
                <c:pt idx="140">
                  <c:v>26750</c:v>
                </c:pt>
                <c:pt idx="141">
                  <c:v>22341.428571428572</c:v>
                </c:pt>
                <c:pt idx="142">
                  <c:v>32919.7265625</c:v>
                </c:pt>
                <c:pt idx="143">
                  <c:v>26242.82894736842</c:v>
                </c:pt>
                <c:pt idx="144">
                  <c:v>48503.676470588238</c:v>
                </c:pt>
                <c:pt idx="145">
                  <c:v>34104.428571428572</c:v>
                </c:pt>
                <c:pt idx="146">
                  <c:v>38722.237476808907</c:v>
                </c:pt>
                <c:pt idx="147">
                  <c:v>43441.382978723406</c:v>
                </c:pt>
                <c:pt idx="148">
                  <c:v>22981.277372262775</c:v>
                </c:pt>
                <c:pt idx="149">
                  <c:v>32676.81818181818</c:v>
                </c:pt>
                <c:pt idx="150">
                  <c:v>30758.8202247191</c:v>
                </c:pt>
                <c:pt idx="151">
                  <c:v>33306.675977653635</c:v>
                </c:pt>
                <c:pt idx="152">
                  <c:v>42992.857142857145</c:v>
                </c:pt>
                <c:pt idx="153">
                  <c:v>43885.163934426229</c:v>
                </c:pt>
                <c:pt idx="154">
                  <c:v>34550.36480686695</c:v>
                </c:pt>
                <c:pt idx="155">
                  <c:v>24730</c:v>
                </c:pt>
                <c:pt idx="156">
                  <c:v>35064.321596244132</c:v>
                </c:pt>
                <c:pt idx="157">
                  <c:v>28360</c:v>
                </c:pt>
                <c:pt idx="158">
                  <c:v>48015.271739130432</c:v>
                </c:pt>
                <c:pt idx="159">
                  <c:v>33933.15789473684</c:v>
                </c:pt>
                <c:pt idx="160">
                  <c:v>75105</c:v>
                </c:pt>
                <c:pt idx="161">
                  <c:v>36454.837349397589</c:v>
                </c:pt>
                <c:pt idx="162">
                  <c:v>30327.049180327867</c:v>
                </c:pt>
                <c:pt idx="163">
                  <c:v>33781.666666666664</c:v>
                </c:pt>
                <c:pt idx="164">
                  <c:v>37100</c:v>
                </c:pt>
                <c:pt idx="165">
                  <c:v>33663.043478260872</c:v>
                </c:pt>
                <c:pt idx="166">
                  <c:v>32896.341463414632</c:v>
                </c:pt>
                <c:pt idx="167">
                  <c:v>27595.415384615386</c:v>
                </c:pt>
                <c:pt idx="168">
                  <c:v>32220.151515151516</c:v>
                </c:pt>
                <c:pt idx="169">
                  <c:v>30863.015873015873</c:v>
                </c:pt>
                <c:pt idx="170">
                  <c:v>30485</c:v>
                </c:pt>
                <c:pt idx="171">
                  <c:v>35911.458874458876</c:v>
                </c:pt>
                <c:pt idx="172">
                  <c:v>33667.992424242424</c:v>
                </c:pt>
                <c:pt idx="173">
                  <c:v>38401.494252873563</c:v>
                </c:pt>
                <c:pt idx="174">
                  <c:v>25787.5</c:v>
                </c:pt>
                <c:pt idx="175">
                  <c:v>33042.119186046511</c:v>
                </c:pt>
                <c:pt idx="176">
                  <c:v>30241.791044776121</c:v>
                </c:pt>
                <c:pt idx="177">
                  <c:v>41908.537735849059</c:v>
                </c:pt>
                <c:pt idx="178">
                  <c:v>34115.294117647056</c:v>
                </c:pt>
                <c:pt idx="179">
                  <c:v>27653.333333333332</c:v>
                </c:pt>
                <c:pt idx="180">
                  <c:v>38195.885245901642</c:v>
                </c:pt>
                <c:pt idx="181">
                  <c:v>35726.097560975613</c:v>
                </c:pt>
                <c:pt idx="182">
                  <c:v>33929.090909090912</c:v>
                </c:pt>
                <c:pt idx="183">
                  <c:v>39770</c:v>
                </c:pt>
                <c:pt idx="184">
                  <c:v>36384.72118959108</c:v>
                </c:pt>
                <c:pt idx="185">
                  <c:v>34288.711538461539</c:v>
                </c:pt>
                <c:pt idx="186">
                  <c:v>49013.155339805824</c:v>
                </c:pt>
                <c:pt idx="187">
                  <c:v>28212.413793103449</c:v>
                </c:pt>
                <c:pt idx="188">
                  <c:v>37230</c:v>
                </c:pt>
                <c:pt idx="189">
                  <c:v>32477.318505338077</c:v>
                </c:pt>
                <c:pt idx="190">
                  <c:v>54580</c:v>
                </c:pt>
                <c:pt idx="191">
                  <c:v>35029.189189189186</c:v>
                </c:pt>
                <c:pt idx="192">
                  <c:v>39142.65306122449</c:v>
                </c:pt>
                <c:pt idx="193">
                  <c:v>41978.60539215686</c:v>
                </c:pt>
                <c:pt idx="194">
                  <c:v>36499.51807228916</c:v>
                </c:pt>
                <c:pt idx="195">
                  <c:v>34263.541666666664</c:v>
                </c:pt>
                <c:pt idx="196">
                  <c:v>65130</c:v>
                </c:pt>
                <c:pt idx="197">
                  <c:v>35191.934036939318</c:v>
                </c:pt>
                <c:pt idx="198">
                  <c:v>52114.821428571428</c:v>
                </c:pt>
                <c:pt idx="199">
                  <c:v>37544.014423076922</c:v>
                </c:pt>
                <c:pt idx="200">
                  <c:v>45704.722222222219</c:v>
                </c:pt>
                <c:pt idx="201">
                  <c:v>41115.815047021941</c:v>
                </c:pt>
                <c:pt idx="202">
                  <c:v>40396.282051282054</c:v>
                </c:pt>
                <c:pt idx="203">
                  <c:v>47419.320388349515</c:v>
                </c:pt>
                <c:pt idx="204">
                  <c:v>35044.776264591441</c:v>
                </c:pt>
                <c:pt idx="205">
                  <c:v>43796.666666666664</c:v>
                </c:pt>
                <c:pt idx="206">
                  <c:v>38044.852941176468</c:v>
                </c:pt>
                <c:pt idx="207">
                  <c:v>41604.18219461698</c:v>
                </c:pt>
                <c:pt idx="208">
                  <c:v>47555.116279069771</c:v>
                </c:pt>
                <c:pt idx="209">
                  <c:v>26697.5</c:v>
                </c:pt>
                <c:pt idx="210">
                  <c:v>62925</c:v>
                </c:pt>
                <c:pt idx="211">
                  <c:v>44199.049382716046</c:v>
                </c:pt>
                <c:pt idx="212">
                  <c:v>50768.888888888891</c:v>
                </c:pt>
                <c:pt idx="213">
                  <c:v>34351.349693251534</c:v>
                </c:pt>
                <c:pt idx="214">
                  <c:v>46072.894736842107</c:v>
                </c:pt>
                <c:pt idx="215">
                  <c:v>31733.333333333332</c:v>
                </c:pt>
                <c:pt idx="216">
                  <c:v>48170.263414634144</c:v>
                </c:pt>
                <c:pt idx="217">
                  <c:v>47533.75</c:v>
                </c:pt>
                <c:pt idx="218">
                  <c:v>86510</c:v>
                </c:pt>
                <c:pt idx="219">
                  <c:v>29533.060606060608</c:v>
                </c:pt>
                <c:pt idx="220">
                  <c:v>33570</c:v>
                </c:pt>
                <c:pt idx="221">
                  <c:v>49558.432835820895</c:v>
                </c:pt>
                <c:pt idx="222">
                  <c:v>90811.111111111109</c:v>
                </c:pt>
                <c:pt idx="223">
                  <c:v>48366.666666666664</c:v>
                </c:pt>
                <c:pt idx="224">
                  <c:v>63287.333333333336</c:v>
                </c:pt>
                <c:pt idx="225">
                  <c:v>57442.79069767442</c:v>
                </c:pt>
                <c:pt idx="226">
                  <c:v>40128.585858585859</c:v>
                </c:pt>
                <c:pt idx="227">
                  <c:v>54213.15789473684</c:v>
                </c:pt>
                <c:pt idx="228">
                  <c:v>55101.7</c:v>
                </c:pt>
                <c:pt idx="229">
                  <c:v>66157.5</c:v>
                </c:pt>
                <c:pt idx="230">
                  <c:v>60895.207100591717</c:v>
                </c:pt>
                <c:pt idx="231">
                  <c:v>62100</c:v>
                </c:pt>
                <c:pt idx="232">
                  <c:v>72268.28571428571</c:v>
                </c:pt>
                <c:pt idx="233">
                  <c:v>52270</c:v>
                </c:pt>
                <c:pt idx="234">
                  <c:v>63662.962962962964</c:v>
                </c:pt>
                <c:pt idx="235">
                  <c:v>63590.662650602411</c:v>
                </c:pt>
                <c:pt idx="236">
                  <c:v>45061.36363636364</c:v>
                </c:pt>
                <c:pt idx="237">
                  <c:v>33017.611111111109</c:v>
                </c:pt>
                <c:pt idx="238">
                  <c:v>58673.333333333336</c:v>
                </c:pt>
                <c:pt idx="239">
                  <c:v>53019.515503875969</c:v>
                </c:pt>
                <c:pt idx="240">
                  <c:v>84758.181818181823</c:v>
                </c:pt>
                <c:pt idx="241">
                  <c:v>40654.642857142855</c:v>
                </c:pt>
                <c:pt idx="242">
                  <c:v>68902.121212121216</c:v>
                </c:pt>
                <c:pt idx="243">
                  <c:v>40810.909090909088</c:v>
                </c:pt>
                <c:pt idx="244">
                  <c:v>51262.151162790695</c:v>
                </c:pt>
                <c:pt idx="245">
                  <c:v>32815</c:v>
                </c:pt>
                <c:pt idx="246">
                  <c:v>112925</c:v>
                </c:pt>
                <c:pt idx="247">
                  <c:v>47356.071428571428</c:v>
                </c:pt>
                <c:pt idx="248">
                  <c:v>38053.214285714283</c:v>
                </c:pt>
                <c:pt idx="249">
                  <c:v>47482.256097560974</c:v>
                </c:pt>
                <c:pt idx="250">
                  <c:v>62600</c:v>
                </c:pt>
                <c:pt idx="251">
                  <c:v>77171.407766990291</c:v>
                </c:pt>
                <c:pt idx="252">
                  <c:v>42216.545171339567</c:v>
                </c:pt>
                <c:pt idx="253">
                  <c:v>78869.444444444438</c:v>
                </c:pt>
                <c:pt idx="254">
                  <c:v>43637.210365853658</c:v>
                </c:pt>
                <c:pt idx="255">
                  <c:v>47098.328173374612</c:v>
                </c:pt>
                <c:pt idx="256">
                  <c:v>76987.5</c:v>
                </c:pt>
                <c:pt idx="257">
                  <c:v>113000</c:v>
                </c:pt>
                <c:pt idx="258">
                  <c:v>123832.33333333333</c:v>
                </c:pt>
                <c:pt idx="259">
                  <c:v>41988.476821192053</c:v>
                </c:pt>
                <c:pt idx="260">
                  <c:v>93584.210526315786</c:v>
                </c:pt>
                <c:pt idx="261">
                  <c:v>42802.063106796115</c:v>
                </c:pt>
                <c:pt idx="262">
                  <c:v>71600</c:v>
                </c:pt>
                <c:pt idx="263">
                  <c:v>87025</c:v>
                </c:pt>
                <c:pt idx="264">
                  <c:v>81055.451612903227</c:v>
                </c:pt>
                <c:pt idx="265">
                  <c:v>67855.925925925927</c:v>
                </c:pt>
                <c:pt idx="266">
                  <c:v>68343.739837398374</c:v>
                </c:pt>
                <c:pt idx="267">
                  <c:v>87999</c:v>
                </c:pt>
                <c:pt idx="268">
                  <c:v>78870</c:v>
                </c:pt>
                <c:pt idx="269">
                  <c:v>82250</c:v>
                </c:pt>
                <c:pt idx="270">
                  <c:v>110383.33333333333</c:v>
                </c:pt>
                <c:pt idx="271">
                  <c:v>51492.5</c:v>
                </c:pt>
                <c:pt idx="272">
                  <c:v>47142.857142857145</c:v>
                </c:pt>
                <c:pt idx="273">
                  <c:v>34401.666666666664</c:v>
                </c:pt>
                <c:pt idx="274">
                  <c:v>61265.384615384617</c:v>
                </c:pt>
                <c:pt idx="275">
                  <c:v>118779.41176470589</c:v>
                </c:pt>
                <c:pt idx="276">
                  <c:v>87503.823529411762</c:v>
                </c:pt>
                <c:pt idx="277">
                  <c:v>91000</c:v>
                </c:pt>
                <c:pt idx="278">
                  <c:v>84131.851851851854</c:v>
                </c:pt>
                <c:pt idx="279">
                  <c:v>86500</c:v>
                </c:pt>
                <c:pt idx="280">
                  <c:v>98914.516129032258</c:v>
                </c:pt>
                <c:pt idx="281">
                  <c:v>61584.074074074073</c:v>
                </c:pt>
                <c:pt idx="282">
                  <c:v>35718.125</c:v>
                </c:pt>
                <c:pt idx="283">
                  <c:v>91872.727272727279</c:v>
                </c:pt>
                <c:pt idx="284">
                  <c:v>63645.058139534885</c:v>
                </c:pt>
                <c:pt idx="285">
                  <c:v>130220</c:v>
                </c:pt>
                <c:pt idx="286">
                  <c:v>60414.642857142855</c:v>
                </c:pt>
                <c:pt idx="287">
                  <c:v>80575</c:v>
                </c:pt>
                <c:pt idx="288">
                  <c:v>117157.14285714286</c:v>
                </c:pt>
                <c:pt idx="289">
                  <c:v>117575</c:v>
                </c:pt>
                <c:pt idx="290">
                  <c:v>103962.72727272728</c:v>
                </c:pt>
                <c:pt idx="291">
                  <c:v>88411.643835616444</c:v>
                </c:pt>
                <c:pt idx="292">
                  <c:v>103150</c:v>
                </c:pt>
                <c:pt idx="293">
                  <c:v>91573.135593220344</c:v>
                </c:pt>
                <c:pt idx="294">
                  <c:v>60332.222222222219</c:v>
                </c:pt>
                <c:pt idx="295">
                  <c:v>396736.6216216216</c:v>
                </c:pt>
                <c:pt idx="296">
                  <c:v>149872.26086956522</c:v>
                </c:pt>
                <c:pt idx="297">
                  <c:v>59189.807692307695</c:v>
                </c:pt>
                <c:pt idx="298">
                  <c:v>113050</c:v>
                </c:pt>
                <c:pt idx="299">
                  <c:v>73699.871794871797</c:v>
                </c:pt>
                <c:pt idx="300">
                  <c:v>104150</c:v>
                </c:pt>
                <c:pt idx="301">
                  <c:v>126590</c:v>
                </c:pt>
                <c:pt idx="302">
                  <c:v>63263</c:v>
                </c:pt>
                <c:pt idx="303">
                  <c:v>54670</c:v>
                </c:pt>
                <c:pt idx="304">
                  <c:v>73849.166666666672</c:v>
                </c:pt>
                <c:pt idx="305">
                  <c:v>84894</c:v>
                </c:pt>
                <c:pt idx="306">
                  <c:v>67292.666666666672</c:v>
                </c:pt>
                <c:pt idx="307">
                  <c:v>92150</c:v>
                </c:pt>
                <c:pt idx="308">
                  <c:v>89305.909090909088</c:v>
                </c:pt>
                <c:pt idx="309">
                  <c:v>191700</c:v>
                </c:pt>
                <c:pt idx="310">
                  <c:v>107353.125</c:v>
                </c:pt>
                <c:pt idx="311">
                  <c:v>47362.608695652176</c:v>
                </c:pt>
                <c:pt idx="312">
                  <c:v>119983.05555555556</c:v>
                </c:pt>
                <c:pt idx="313">
                  <c:v>92000</c:v>
                </c:pt>
                <c:pt idx="314">
                  <c:v>121587.04545454546</c:v>
                </c:pt>
                <c:pt idx="315">
                  <c:v>118398.21428571429</c:v>
                </c:pt>
                <c:pt idx="316">
                  <c:v>133743</c:v>
                </c:pt>
                <c:pt idx="317">
                  <c:v>90600</c:v>
                </c:pt>
                <c:pt idx="318">
                  <c:v>134990.07042253521</c:v>
                </c:pt>
                <c:pt idx="319">
                  <c:v>132550</c:v>
                </c:pt>
                <c:pt idx="320">
                  <c:v>104201.81818181818</c:v>
                </c:pt>
                <c:pt idx="321">
                  <c:v>156522.22222222222</c:v>
                </c:pt>
                <c:pt idx="322">
                  <c:v>219825</c:v>
                </c:pt>
                <c:pt idx="323">
                  <c:v>144188.33333333334</c:v>
                </c:pt>
                <c:pt idx="324">
                  <c:v>54291.666666666664</c:v>
                </c:pt>
                <c:pt idx="325">
                  <c:v>190928.125</c:v>
                </c:pt>
                <c:pt idx="326">
                  <c:v>139800</c:v>
                </c:pt>
                <c:pt idx="327">
                  <c:v>138030</c:v>
                </c:pt>
                <c:pt idx="328">
                  <c:v>124029.16666666667</c:v>
                </c:pt>
                <c:pt idx="329">
                  <c:v>165000</c:v>
                </c:pt>
                <c:pt idx="330">
                  <c:v>137400</c:v>
                </c:pt>
                <c:pt idx="331">
                  <c:v>107004</c:v>
                </c:pt>
                <c:pt idx="332">
                  <c:v>121434.9</c:v>
                </c:pt>
                <c:pt idx="333">
                  <c:v>184294.16666666666</c:v>
                </c:pt>
                <c:pt idx="334">
                  <c:v>202723</c:v>
                </c:pt>
                <c:pt idx="335">
                  <c:v>89177.777777777781</c:v>
                </c:pt>
                <c:pt idx="336">
                  <c:v>63091</c:v>
                </c:pt>
                <c:pt idx="337">
                  <c:v>192700</c:v>
                </c:pt>
                <c:pt idx="338">
                  <c:v>126637.93103448275</c:v>
                </c:pt>
                <c:pt idx="339">
                  <c:v>202550</c:v>
                </c:pt>
                <c:pt idx="340">
                  <c:v>314073.07692307694</c:v>
                </c:pt>
                <c:pt idx="341">
                  <c:v>156791.25</c:v>
                </c:pt>
                <c:pt idx="342">
                  <c:v>150871.42857142858</c:v>
                </c:pt>
                <c:pt idx="343">
                  <c:v>300213.33333333331</c:v>
                </c:pt>
                <c:pt idx="344">
                  <c:v>191688.88888888888</c:v>
                </c:pt>
                <c:pt idx="345">
                  <c:v>194315.42857142858</c:v>
                </c:pt>
                <c:pt idx="346">
                  <c:v>122028.57142857143</c:v>
                </c:pt>
                <c:pt idx="347">
                  <c:v>127708.92857142857</c:v>
                </c:pt>
                <c:pt idx="348">
                  <c:v>154585.38461538462</c:v>
                </c:pt>
                <c:pt idx="349">
                  <c:v>225340</c:v>
                </c:pt>
                <c:pt idx="350">
                  <c:v>169980</c:v>
                </c:pt>
                <c:pt idx="351">
                  <c:v>187500</c:v>
                </c:pt>
                <c:pt idx="352">
                  <c:v>185162.14285714287</c:v>
                </c:pt>
                <c:pt idx="353">
                  <c:v>156700</c:v>
                </c:pt>
                <c:pt idx="354">
                  <c:v>250912.5</c:v>
                </c:pt>
                <c:pt idx="355">
                  <c:v>142035</c:v>
                </c:pt>
                <c:pt idx="356">
                  <c:v>188940.90909090909</c:v>
                </c:pt>
                <c:pt idx="357">
                  <c:v>125200</c:v>
                </c:pt>
                <c:pt idx="358">
                  <c:v>223033.33333333334</c:v>
                </c:pt>
                <c:pt idx="359">
                  <c:v>245000</c:v>
                </c:pt>
                <c:pt idx="360">
                  <c:v>238288.51851851851</c:v>
                </c:pt>
                <c:pt idx="361">
                  <c:v>278167.85714285716</c:v>
                </c:pt>
                <c:pt idx="362">
                  <c:v>249133.33333333334</c:v>
                </c:pt>
                <c:pt idx="363">
                  <c:v>252859.4</c:v>
                </c:pt>
                <c:pt idx="364">
                  <c:v>264300</c:v>
                </c:pt>
                <c:pt idx="365">
                  <c:v>108870</c:v>
                </c:pt>
                <c:pt idx="366">
                  <c:v>85828.333333333328</c:v>
                </c:pt>
                <c:pt idx="367">
                  <c:v>200000</c:v>
                </c:pt>
                <c:pt idx="368">
                  <c:v>77822.333333333328</c:v>
                </c:pt>
                <c:pt idx="369">
                  <c:v>262950</c:v>
                </c:pt>
                <c:pt idx="370">
                  <c:v>299000</c:v>
                </c:pt>
                <c:pt idx="371">
                  <c:v>57610</c:v>
                </c:pt>
                <c:pt idx="372">
                  <c:v>191000</c:v>
                </c:pt>
                <c:pt idx="373">
                  <c:v>216625</c:v>
                </c:pt>
                <c:pt idx="374">
                  <c:v>312637.1875</c:v>
                </c:pt>
                <c:pt idx="375">
                  <c:v>363725</c:v>
                </c:pt>
                <c:pt idx="376">
                  <c:v>68256</c:v>
                </c:pt>
                <c:pt idx="377">
                  <c:v>292365</c:v>
                </c:pt>
                <c:pt idx="378">
                  <c:v>58995</c:v>
                </c:pt>
                <c:pt idx="379">
                  <c:v>514700</c:v>
                </c:pt>
                <c:pt idx="380">
                  <c:v>438948.5</c:v>
                </c:pt>
                <c:pt idx="381">
                  <c:v>513100</c:v>
                </c:pt>
                <c:pt idx="382">
                  <c:v>123150</c:v>
                </c:pt>
                <c:pt idx="383">
                  <c:v>363730</c:v>
                </c:pt>
                <c:pt idx="384">
                  <c:v>58995</c:v>
                </c:pt>
                <c:pt idx="385">
                  <c:v>83295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CF-447C-B609-B1E011A8D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1088720"/>
        <c:axId val="601089200"/>
      </c:barChart>
      <c:catAx>
        <c:axId val="601088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600" b="1" dirty="0">
                    <a:solidFill>
                      <a:schemeClr val="accent3">
                        <a:lumMod val="75000"/>
                      </a:schemeClr>
                    </a:solidFill>
                  </a:rPr>
                  <a:t>VÝKON MOTORU</a:t>
                </a:r>
              </a:p>
            </c:rich>
          </c:tx>
          <c:layout>
            <c:manualLayout>
              <c:xMode val="edge"/>
              <c:yMode val="edge"/>
              <c:x val="0.42814076216953656"/>
              <c:y val="0.95559650588766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1089200"/>
        <c:crosses val="autoZero"/>
        <c:auto val="1"/>
        <c:lblAlgn val="ctr"/>
        <c:lblOffset val="100"/>
        <c:noMultiLvlLbl val="0"/>
      </c:catAx>
      <c:valAx>
        <c:axId val="60108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600" b="1" dirty="0">
                    <a:solidFill>
                      <a:schemeClr val="accent3">
                        <a:lumMod val="75000"/>
                      </a:schemeClr>
                    </a:solidFill>
                  </a:rPr>
                  <a:t>CENA</a:t>
                </a:r>
                <a:r>
                  <a:rPr lang="cs-CZ" dirty="0"/>
                  <a:t> </a:t>
                </a:r>
              </a:p>
            </c:rich>
          </c:tx>
          <c:layout>
            <c:manualLayout>
              <c:xMode val="edge"/>
              <c:yMode val="edge"/>
              <c:x val="1.2472112860892391E-3"/>
              <c:y val="0.36474371022801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10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[AUTA HOTOVO.xlsx]Dojezd!Kontingenční tabulka2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2000" b="1" dirty="0">
                <a:solidFill>
                  <a:schemeClr val="accent3">
                    <a:lumMod val="75000"/>
                  </a:schemeClr>
                </a:solidFill>
              </a:rPr>
              <a:t>HMOTNOST VOZU NEMÁ NA PRŮMĚRNOU DOJEZDOVOU VZDÁLENOST</a:t>
            </a:r>
            <a:r>
              <a:rPr lang="cs-CZ" sz="2000" b="1" baseline="0" dirty="0">
                <a:solidFill>
                  <a:schemeClr val="accent3">
                    <a:lumMod val="75000"/>
                  </a:schemeClr>
                </a:solidFill>
              </a:rPr>
              <a:t> VÝZNAMNÝ VLIV,</a:t>
            </a:r>
          </a:p>
          <a:p>
            <a:pPr>
              <a:defRPr sz="2000"/>
            </a:pPr>
            <a:r>
              <a:rPr lang="cs-CZ" sz="2000" b="1" baseline="0" dirty="0">
                <a:solidFill>
                  <a:schemeClr val="accent3">
                    <a:lumMod val="75000"/>
                  </a:schemeClr>
                </a:solidFill>
              </a:rPr>
              <a:t> VÝŠKA VOZIDLA A ODPOR VZDUCHU JÍ KLADENÝ MŮŽE MÍT MÍRNÝ VLIV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15005733267716537"/>
          <c:y val="3.50520136001812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Dojezd!$B$3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Dojezd!$A$4:$A$296</c:f>
              <c:strCache>
                <c:ptCount val="292"/>
                <c:pt idx="0">
                  <c:v>44,3</c:v>
                </c:pt>
                <c:pt idx="1">
                  <c:v>46,1</c:v>
                </c:pt>
                <c:pt idx="2">
                  <c:v>46,3</c:v>
                </c:pt>
                <c:pt idx="3">
                  <c:v>46,6</c:v>
                </c:pt>
                <c:pt idx="4">
                  <c:v>47,3</c:v>
                </c:pt>
                <c:pt idx="5">
                  <c:v>47,7</c:v>
                </c:pt>
                <c:pt idx="6">
                  <c:v>47,8</c:v>
                </c:pt>
                <c:pt idx="7">
                  <c:v>48,5</c:v>
                </c:pt>
                <c:pt idx="8">
                  <c:v>48,6</c:v>
                </c:pt>
                <c:pt idx="9">
                  <c:v>48,7</c:v>
                </c:pt>
                <c:pt idx="10">
                  <c:v>48,8</c:v>
                </c:pt>
                <c:pt idx="11">
                  <c:v>48,9</c:v>
                </c:pt>
                <c:pt idx="12">
                  <c:v>49</c:v>
                </c:pt>
                <c:pt idx="13">
                  <c:v>49,1</c:v>
                </c:pt>
                <c:pt idx="14">
                  <c:v>49,15</c:v>
                </c:pt>
                <c:pt idx="15">
                  <c:v>49,4</c:v>
                </c:pt>
                <c:pt idx="16">
                  <c:v>49,5</c:v>
                </c:pt>
                <c:pt idx="17">
                  <c:v>49,9</c:v>
                </c:pt>
                <c:pt idx="18">
                  <c:v>50</c:v>
                </c:pt>
                <c:pt idx="19">
                  <c:v>50,1</c:v>
                </c:pt>
                <c:pt idx="20">
                  <c:v>50,2</c:v>
                </c:pt>
                <c:pt idx="21">
                  <c:v>50,4</c:v>
                </c:pt>
                <c:pt idx="22">
                  <c:v>50,6</c:v>
                </c:pt>
                <c:pt idx="23">
                  <c:v>50,7</c:v>
                </c:pt>
                <c:pt idx="24">
                  <c:v>50,8</c:v>
                </c:pt>
                <c:pt idx="25">
                  <c:v>50,9</c:v>
                </c:pt>
                <c:pt idx="26">
                  <c:v>51</c:v>
                </c:pt>
                <c:pt idx="27">
                  <c:v>51,1</c:v>
                </c:pt>
                <c:pt idx="28">
                  <c:v>51,2</c:v>
                </c:pt>
                <c:pt idx="29">
                  <c:v>51,3</c:v>
                </c:pt>
                <c:pt idx="30">
                  <c:v>51,4</c:v>
                </c:pt>
                <c:pt idx="31">
                  <c:v>51,8</c:v>
                </c:pt>
                <c:pt idx="32">
                  <c:v>51,9</c:v>
                </c:pt>
                <c:pt idx="33">
                  <c:v>52</c:v>
                </c:pt>
                <c:pt idx="34">
                  <c:v>52,4</c:v>
                </c:pt>
                <c:pt idx="35">
                  <c:v>52,6</c:v>
                </c:pt>
                <c:pt idx="36">
                  <c:v>52,8</c:v>
                </c:pt>
                <c:pt idx="37">
                  <c:v>52,9</c:v>
                </c:pt>
                <c:pt idx="38">
                  <c:v>53</c:v>
                </c:pt>
                <c:pt idx="39">
                  <c:v>53,1</c:v>
                </c:pt>
                <c:pt idx="40">
                  <c:v>53,2</c:v>
                </c:pt>
                <c:pt idx="41">
                  <c:v>53,3</c:v>
                </c:pt>
                <c:pt idx="42">
                  <c:v>53,4</c:v>
                </c:pt>
                <c:pt idx="43">
                  <c:v>53,5</c:v>
                </c:pt>
                <c:pt idx="44">
                  <c:v>53,7</c:v>
                </c:pt>
                <c:pt idx="45">
                  <c:v>53,8</c:v>
                </c:pt>
                <c:pt idx="46">
                  <c:v>53,9</c:v>
                </c:pt>
                <c:pt idx="47">
                  <c:v>54</c:v>
                </c:pt>
                <c:pt idx="48">
                  <c:v>54,1</c:v>
                </c:pt>
                <c:pt idx="49">
                  <c:v>54,2</c:v>
                </c:pt>
                <c:pt idx="50">
                  <c:v>54,3</c:v>
                </c:pt>
                <c:pt idx="51">
                  <c:v>54,4</c:v>
                </c:pt>
                <c:pt idx="52">
                  <c:v>54,5</c:v>
                </c:pt>
                <c:pt idx="53">
                  <c:v>54,6</c:v>
                </c:pt>
                <c:pt idx="54">
                  <c:v>54,7</c:v>
                </c:pt>
                <c:pt idx="55">
                  <c:v>54,8</c:v>
                </c:pt>
                <c:pt idx="56">
                  <c:v>54,9</c:v>
                </c:pt>
                <c:pt idx="57">
                  <c:v>55</c:v>
                </c:pt>
                <c:pt idx="58">
                  <c:v>55,1</c:v>
                </c:pt>
                <c:pt idx="59">
                  <c:v>55,2</c:v>
                </c:pt>
                <c:pt idx="60">
                  <c:v>55,3</c:v>
                </c:pt>
                <c:pt idx="61">
                  <c:v>55,4</c:v>
                </c:pt>
                <c:pt idx="62">
                  <c:v>55,5</c:v>
                </c:pt>
                <c:pt idx="63">
                  <c:v>55,6</c:v>
                </c:pt>
                <c:pt idx="64">
                  <c:v>55,7</c:v>
                </c:pt>
                <c:pt idx="65">
                  <c:v>55,8</c:v>
                </c:pt>
                <c:pt idx="66">
                  <c:v>55,9</c:v>
                </c:pt>
                <c:pt idx="67">
                  <c:v>56</c:v>
                </c:pt>
                <c:pt idx="68">
                  <c:v>56,1</c:v>
                </c:pt>
                <c:pt idx="69">
                  <c:v>56,2</c:v>
                </c:pt>
                <c:pt idx="70">
                  <c:v>56,3</c:v>
                </c:pt>
                <c:pt idx="71">
                  <c:v>56,4</c:v>
                </c:pt>
                <c:pt idx="72">
                  <c:v>56,5</c:v>
                </c:pt>
                <c:pt idx="73">
                  <c:v>56,6</c:v>
                </c:pt>
                <c:pt idx="74">
                  <c:v>56,64</c:v>
                </c:pt>
                <c:pt idx="75">
                  <c:v>56,7</c:v>
                </c:pt>
                <c:pt idx="76">
                  <c:v>56,8</c:v>
                </c:pt>
                <c:pt idx="77">
                  <c:v>56,9</c:v>
                </c:pt>
                <c:pt idx="78">
                  <c:v>57</c:v>
                </c:pt>
                <c:pt idx="79">
                  <c:v>57,1</c:v>
                </c:pt>
                <c:pt idx="80">
                  <c:v>57,2</c:v>
                </c:pt>
                <c:pt idx="81">
                  <c:v>57,3</c:v>
                </c:pt>
                <c:pt idx="82">
                  <c:v>57,4</c:v>
                </c:pt>
                <c:pt idx="83">
                  <c:v>57,5</c:v>
                </c:pt>
                <c:pt idx="84">
                  <c:v>57,6</c:v>
                </c:pt>
                <c:pt idx="85">
                  <c:v>57,637</c:v>
                </c:pt>
                <c:pt idx="86">
                  <c:v>57,7</c:v>
                </c:pt>
                <c:pt idx="87">
                  <c:v>57,8</c:v>
                </c:pt>
                <c:pt idx="88">
                  <c:v>57,9</c:v>
                </c:pt>
                <c:pt idx="89">
                  <c:v>58</c:v>
                </c:pt>
                <c:pt idx="90">
                  <c:v>58,1</c:v>
                </c:pt>
                <c:pt idx="91">
                  <c:v>58,2</c:v>
                </c:pt>
                <c:pt idx="92">
                  <c:v>58,3</c:v>
                </c:pt>
                <c:pt idx="93">
                  <c:v>58,4</c:v>
                </c:pt>
                <c:pt idx="94">
                  <c:v>58,5</c:v>
                </c:pt>
                <c:pt idx="95">
                  <c:v>58,6</c:v>
                </c:pt>
                <c:pt idx="96">
                  <c:v>58,7</c:v>
                </c:pt>
                <c:pt idx="97">
                  <c:v>58,76</c:v>
                </c:pt>
                <c:pt idx="98">
                  <c:v>58,8</c:v>
                </c:pt>
                <c:pt idx="99">
                  <c:v>58,9</c:v>
                </c:pt>
                <c:pt idx="100">
                  <c:v>59,1</c:v>
                </c:pt>
                <c:pt idx="101">
                  <c:v>59,2</c:v>
                </c:pt>
                <c:pt idx="102">
                  <c:v>59,3</c:v>
                </c:pt>
                <c:pt idx="103">
                  <c:v>59,4</c:v>
                </c:pt>
                <c:pt idx="104">
                  <c:v>59,45</c:v>
                </c:pt>
                <c:pt idx="105">
                  <c:v>59,5</c:v>
                </c:pt>
                <c:pt idx="106">
                  <c:v>59,7</c:v>
                </c:pt>
                <c:pt idx="107">
                  <c:v>59,8</c:v>
                </c:pt>
                <c:pt idx="108">
                  <c:v>59,9</c:v>
                </c:pt>
                <c:pt idx="109">
                  <c:v>60</c:v>
                </c:pt>
                <c:pt idx="110">
                  <c:v>60,1</c:v>
                </c:pt>
                <c:pt idx="111">
                  <c:v>60,6</c:v>
                </c:pt>
                <c:pt idx="112">
                  <c:v>60,7</c:v>
                </c:pt>
                <c:pt idx="113">
                  <c:v>60,8</c:v>
                </c:pt>
                <c:pt idx="114">
                  <c:v>61</c:v>
                </c:pt>
                <c:pt idx="115">
                  <c:v>61,4</c:v>
                </c:pt>
                <c:pt idx="116">
                  <c:v>61,5</c:v>
                </c:pt>
                <c:pt idx="117">
                  <c:v>62,5</c:v>
                </c:pt>
                <c:pt idx="118">
                  <c:v>62,6</c:v>
                </c:pt>
                <c:pt idx="119">
                  <c:v>62,9</c:v>
                </c:pt>
                <c:pt idx="120">
                  <c:v>63,1</c:v>
                </c:pt>
                <c:pt idx="121">
                  <c:v>63,2</c:v>
                </c:pt>
                <c:pt idx="122">
                  <c:v>63,5</c:v>
                </c:pt>
                <c:pt idx="123">
                  <c:v>63,8</c:v>
                </c:pt>
                <c:pt idx="124">
                  <c:v>63,9</c:v>
                </c:pt>
                <c:pt idx="125">
                  <c:v>64,06</c:v>
                </c:pt>
                <c:pt idx="126">
                  <c:v>64,1</c:v>
                </c:pt>
                <c:pt idx="127">
                  <c:v>64,2</c:v>
                </c:pt>
                <c:pt idx="128">
                  <c:v>64,3</c:v>
                </c:pt>
                <c:pt idx="129">
                  <c:v>64,4</c:v>
                </c:pt>
                <c:pt idx="130">
                  <c:v>64,5</c:v>
                </c:pt>
                <c:pt idx="131">
                  <c:v>64,6</c:v>
                </c:pt>
                <c:pt idx="132">
                  <c:v>64,7</c:v>
                </c:pt>
                <c:pt idx="133">
                  <c:v>64,8</c:v>
                </c:pt>
                <c:pt idx="134">
                  <c:v>64,9</c:v>
                </c:pt>
                <c:pt idx="135">
                  <c:v>65</c:v>
                </c:pt>
                <c:pt idx="136">
                  <c:v>65,1</c:v>
                </c:pt>
                <c:pt idx="137">
                  <c:v>65,2</c:v>
                </c:pt>
                <c:pt idx="138">
                  <c:v>65,25</c:v>
                </c:pt>
                <c:pt idx="139">
                  <c:v>65,26</c:v>
                </c:pt>
                <c:pt idx="140">
                  <c:v>65,3</c:v>
                </c:pt>
                <c:pt idx="141">
                  <c:v>65,4</c:v>
                </c:pt>
                <c:pt idx="142">
                  <c:v>65,5</c:v>
                </c:pt>
                <c:pt idx="143">
                  <c:v>65,6</c:v>
                </c:pt>
                <c:pt idx="144">
                  <c:v>65,7</c:v>
                </c:pt>
                <c:pt idx="145">
                  <c:v>65,9</c:v>
                </c:pt>
                <c:pt idx="146">
                  <c:v>66</c:v>
                </c:pt>
                <c:pt idx="147">
                  <c:v>66,1</c:v>
                </c:pt>
                <c:pt idx="148">
                  <c:v>66,2</c:v>
                </c:pt>
                <c:pt idx="149">
                  <c:v>66,3</c:v>
                </c:pt>
                <c:pt idx="150">
                  <c:v>66,5</c:v>
                </c:pt>
                <c:pt idx="151">
                  <c:v>66,6</c:v>
                </c:pt>
                <c:pt idx="152">
                  <c:v>66,7</c:v>
                </c:pt>
                <c:pt idx="153">
                  <c:v>66,8</c:v>
                </c:pt>
                <c:pt idx="154">
                  <c:v>66,9</c:v>
                </c:pt>
                <c:pt idx="155">
                  <c:v>67</c:v>
                </c:pt>
                <c:pt idx="156">
                  <c:v>67,1</c:v>
                </c:pt>
                <c:pt idx="157">
                  <c:v>67,2</c:v>
                </c:pt>
                <c:pt idx="158">
                  <c:v>67,3</c:v>
                </c:pt>
                <c:pt idx="159">
                  <c:v>67,4</c:v>
                </c:pt>
                <c:pt idx="160">
                  <c:v>67,5</c:v>
                </c:pt>
                <c:pt idx="161">
                  <c:v>67,6</c:v>
                </c:pt>
                <c:pt idx="162">
                  <c:v>67,7</c:v>
                </c:pt>
                <c:pt idx="163">
                  <c:v>67,8</c:v>
                </c:pt>
                <c:pt idx="164">
                  <c:v>67,9</c:v>
                </c:pt>
                <c:pt idx="165">
                  <c:v>68</c:v>
                </c:pt>
                <c:pt idx="166">
                  <c:v>68,1</c:v>
                </c:pt>
                <c:pt idx="167">
                  <c:v>68,2</c:v>
                </c:pt>
                <c:pt idx="168">
                  <c:v>68,3</c:v>
                </c:pt>
                <c:pt idx="169">
                  <c:v>68,4</c:v>
                </c:pt>
                <c:pt idx="170">
                  <c:v>68,5</c:v>
                </c:pt>
                <c:pt idx="171">
                  <c:v>68,6</c:v>
                </c:pt>
                <c:pt idx="172">
                  <c:v>68,7</c:v>
                </c:pt>
                <c:pt idx="173">
                  <c:v>68,8</c:v>
                </c:pt>
                <c:pt idx="174">
                  <c:v>68,9</c:v>
                </c:pt>
                <c:pt idx="175">
                  <c:v>69</c:v>
                </c:pt>
                <c:pt idx="176">
                  <c:v>69,1</c:v>
                </c:pt>
                <c:pt idx="177">
                  <c:v>69,3</c:v>
                </c:pt>
                <c:pt idx="178">
                  <c:v>69,4</c:v>
                </c:pt>
                <c:pt idx="179">
                  <c:v>69,5</c:v>
                </c:pt>
                <c:pt idx="180">
                  <c:v>69,6</c:v>
                </c:pt>
                <c:pt idx="181">
                  <c:v>69,7</c:v>
                </c:pt>
                <c:pt idx="182">
                  <c:v>69,8</c:v>
                </c:pt>
                <c:pt idx="183">
                  <c:v>69,9</c:v>
                </c:pt>
                <c:pt idx="184">
                  <c:v>70</c:v>
                </c:pt>
                <c:pt idx="185">
                  <c:v>70,1</c:v>
                </c:pt>
                <c:pt idx="186">
                  <c:v>70,2</c:v>
                </c:pt>
                <c:pt idx="187">
                  <c:v>70,3</c:v>
                </c:pt>
                <c:pt idx="188">
                  <c:v>70,4</c:v>
                </c:pt>
                <c:pt idx="189">
                  <c:v>70,5</c:v>
                </c:pt>
                <c:pt idx="190">
                  <c:v>70,6</c:v>
                </c:pt>
                <c:pt idx="191">
                  <c:v>70,7</c:v>
                </c:pt>
                <c:pt idx="192">
                  <c:v>70,8</c:v>
                </c:pt>
                <c:pt idx="193">
                  <c:v>70,9</c:v>
                </c:pt>
                <c:pt idx="194">
                  <c:v>71</c:v>
                </c:pt>
                <c:pt idx="195">
                  <c:v>71,1</c:v>
                </c:pt>
                <c:pt idx="196">
                  <c:v>71,2</c:v>
                </c:pt>
                <c:pt idx="197">
                  <c:v>71,3</c:v>
                </c:pt>
                <c:pt idx="198">
                  <c:v>71,4</c:v>
                </c:pt>
                <c:pt idx="199">
                  <c:v>71,5</c:v>
                </c:pt>
                <c:pt idx="200">
                  <c:v>71,6</c:v>
                </c:pt>
                <c:pt idx="201">
                  <c:v>71,7</c:v>
                </c:pt>
                <c:pt idx="202">
                  <c:v>71,8</c:v>
                </c:pt>
                <c:pt idx="203">
                  <c:v>71,9</c:v>
                </c:pt>
                <c:pt idx="204">
                  <c:v>72</c:v>
                </c:pt>
                <c:pt idx="205">
                  <c:v>72,1</c:v>
                </c:pt>
                <c:pt idx="206">
                  <c:v>72,2</c:v>
                </c:pt>
                <c:pt idx="207">
                  <c:v>72,3</c:v>
                </c:pt>
                <c:pt idx="208">
                  <c:v>72,4</c:v>
                </c:pt>
                <c:pt idx="209">
                  <c:v>72,5</c:v>
                </c:pt>
                <c:pt idx="210">
                  <c:v>72,6</c:v>
                </c:pt>
                <c:pt idx="211">
                  <c:v>72,7</c:v>
                </c:pt>
                <c:pt idx="212">
                  <c:v>72,8</c:v>
                </c:pt>
                <c:pt idx="213">
                  <c:v>73</c:v>
                </c:pt>
                <c:pt idx="214">
                  <c:v>73,1</c:v>
                </c:pt>
                <c:pt idx="215">
                  <c:v>73,2</c:v>
                </c:pt>
                <c:pt idx="216">
                  <c:v>73,3</c:v>
                </c:pt>
                <c:pt idx="217">
                  <c:v>73,4</c:v>
                </c:pt>
                <c:pt idx="218">
                  <c:v>73,5</c:v>
                </c:pt>
                <c:pt idx="219">
                  <c:v>73,6</c:v>
                </c:pt>
                <c:pt idx="220">
                  <c:v>73,7</c:v>
                </c:pt>
                <c:pt idx="221">
                  <c:v>73,73</c:v>
                </c:pt>
                <c:pt idx="222">
                  <c:v>73,77</c:v>
                </c:pt>
                <c:pt idx="223">
                  <c:v>73,8</c:v>
                </c:pt>
                <c:pt idx="224">
                  <c:v>73,87</c:v>
                </c:pt>
                <c:pt idx="225">
                  <c:v>73,9</c:v>
                </c:pt>
                <c:pt idx="226">
                  <c:v>73,97</c:v>
                </c:pt>
                <c:pt idx="227">
                  <c:v>74</c:v>
                </c:pt>
                <c:pt idx="228">
                  <c:v>74,13</c:v>
                </c:pt>
                <c:pt idx="229">
                  <c:v>74,17</c:v>
                </c:pt>
                <c:pt idx="230">
                  <c:v>74,3</c:v>
                </c:pt>
                <c:pt idx="231">
                  <c:v>74,4</c:v>
                </c:pt>
                <c:pt idx="232">
                  <c:v>74,5</c:v>
                </c:pt>
                <c:pt idx="233">
                  <c:v>74,6</c:v>
                </c:pt>
                <c:pt idx="234">
                  <c:v>74,61</c:v>
                </c:pt>
                <c:pt idx="235">
                  <c:v>74,7</c:v>
                </c:pt>
                <c:pt idx="236">
                  <c:v>74,8</c:v>
                </c:pt>
                <c:pt idx="237">
                  <c:v>74,84</c:v>
                </c:pt>
                <c:pt idx="238">
                  <c:v>74,9</c:v>
                </c:pt>
                <c:pt idx="239">
                  <c:v>75</c:v>
                </c:pt>
                <c:pt idx="240">
                  <c:v>75,1</c:v>
                </c:pt>
                <c:pt idx="241">
                  <c:v>75,2</c:v>
                </c:pt>
                <c:pt idx="242">
                  <c:v>75,3</c:v>
                </c:pt>
                <c:pt idx="243">
                  <c:v>75,35</c:v>
                </c:pt>
                <c:pt idx="244">
                  <c:v>75,4</c:v>
                </c:pt>
                <c:pt idx="245">
                  <c:v>75,49</c:v>
                </c:pt>
                <c:pt idx="246">
                  <c:v>75,5</c:v>
                </c:pt>
                <c:pt idx="247">
                  <c:v>75,51</c:v>
                </c:pt>
                <c:pt idx="248">
                  <c:v>75,6</c:v>
                </c:pt>
                <c:pt idx="249">
                  <c:v>75,63</c:v>
                </c:pt>
                <c:pt idx="250">
                  <c:v>75,7</c:v>
                </c:pt>
                <c:pt idx="251">
                  <c:v>75,8</c:v>
                </c:pt>
                <c:pt idx="252">
                  <c:v>75,9</c:v>
                </c:pt>
                <c:pt idx="253">
                  <c:v>76</c:v>
                </c:pt>
                <c:pt idx="254">
                  <c:v>76,1</c:v>
                </c:pt>
                <c:pt idx="255">
                  <c:v>76,2</c:v>
                </c:pt>
                <c:pt idx="256">
                  <c:v>76,3</c:v>
                </c:pt>
                <c:pt idx="257">
                  <c:v>76,4</c:v>
                </c:pt>
                <c:pt idx="258">
                  <c:v>76,5</c:v>
                </c:pt>
                <c:pt idx="259">
                  <c:v>76,6</c:v>
                </c:pt>
                <c:pt idx="260">
                  <c:v>76,7</c:v>
                </c:pt>
                <c:pt idx="261">
                  <c:v>76,8</c:v>
                </c:pt>
                <c:pt idx="262">
                  <c:v>76,9</c:v>
                </c:pt>
                <c:pt idx="263">
                  <c:v>77</c:v>
                </c:pt>
                <c:pt idx="264">
                  <c:v>77,2</c:v>
                </c:pt>
                <c:pt idx="265">
                  <c:v>77,3</c:v>
                </c:pt>
                <c:pt idx="266">
                  <c:v>77,4</c:v>
                </c:pt>
                <c:pt idx="267">
                  <c:v>77,6</c:v>
                </c:pt>
                <c:pt idx="268">
                  <c:v>78,22</c:v>
                </c:pt>
                <c:pt idx="269">
                  <c:v>78,23</c:v>
                </c:pt>
                <c:pt idx="270">
                  <c:v>78,35</c:v>
                </c:pt>
                <c:pt idx="271">
                  <c:v>78,4</c:v>
                </c:pt>
                <c:pt idx="272">
                  <c:v>78,45</c:v>
                </c:pt>
                <c:pt idx="273">
                  <c:v>78,5</c:v>
                </c:pt>
                <c:pt idx="274">
                  <c:v>79,3</c:v>
                </c:pt>
                <c:pt idx="275">
                  <c:v>79,6</c:v>
                </c:pt>
                <c:pt idx="276">
                  <c:v>81,2</c:v>
                </c:pt>
                <c:pt idx="277">
                  <c:v>81,3</c:v>
                </c:pt>
                <c:pt idx="278">
                  <c:v>81,4</c:v>
                </c:pt>
                <c:pt idx="279">
                  <c:v>81,5</c:v>
                </c:pt>
                <c:pt idx="280">
                  <c:v>81,6</c:v>
                </c:pt>
                <c:pt idx="281">
                  <c:v>82</c:v>
                </c:pt>
                <c:pt idx="282">
                  <c:v>82,1</c:v>
                </c:pt>
                <c:pt idx="283">
                  <c:v>82,2</c:v>
                </c:pt>
                <c:pt idx="284">
                  <c:v>82,3</c:v>
                </c:pt>
                <c:pt idx="285">
                  <c:v>82,5</c:v>
                </c:pt>
                <c:pt idx="286">
                  <c:v>82,7</c:v>
                </c:pt>
                <c:pt idx="287">
                  <c:v>82,8</c:v>
                </c:pt>
                <c:pt idx="288">
                  <c:v>82,9</c:v>
                </c:pt>
                <c:pt idx="289">
                  <c:v>83</c:v>
                </c:pt>
                <c:pt idx="290">
                  <c:v>83,7</c:v>
                </c:pt>
                <c:pt idx="291">
                  <c:v>83,9</c:v>
                </c:pt>
              </c:strCache>
            </c:strRef>
          </c:cat>
          <c:val>
            <c:numRef>
              <c:f>Dojezd!$B$4:$B$296</c:f>
              <c:numCache>
                <c:formatCode>0</c:formatCode>
                <c:ptCount val="292"/>
                <c:pt idx="0">
                  <c:v>228</c:v>
                </c:pt>
                <c:pt idx="1">
                  <c:v>318.07142857142856</c:v>
                </c:pt>
                <c:pt idx="2">
                  <c:v>340</c:v>
                </c:pt>
                <c:pt idx="3">
                  <c:v>252</c:v>
                </c:pt>
                <c:pt idx="4">
                  <c:v>340</c:v>
                </c:pt>
                <c:pt idx="5">
                  <c:v>330.5625</c:v>
                </c:pt>
                <c:pt idx="6">
                  <c:v>323.8</c:v>
                </c:pt>
                <c:pt idx="7">
                  <c:v>294.10000000000002</c:v>
                </c:pt>
                <c:pt idx="8">
                  <c:v>284</c:v>
                </c:pt>
                <c:pt idx="9">
                  <c:v>279.04109589041099</c:v>
                </c:pt>
                <c:pt idx="10">
                  <c:v>306.8</c:v>
                </c:pt>
                <c:pt idx="11">
                  <c:v>306.8</c:v>
                </c:pt>
                <c:pt idx="12">
                  <c:v>285.75</c:v>
                </c:pt>
                <c:pt idx="13">
                  <c:v>289.84615384615387</c:v>
                </c:pt>
                <c:pt idx="14">
                  <c:v>324</c:v>
                </c:pt>
                <c:pt idx="15">
                  <c:v>274</c:v>
                </c:pt>
                <c:pt idx="16">
                  <c:v>268.75</c:v>
                </c:pt>
                <c:pt idx="17">
                  <c:v>280.33333333333331</c:v>
                </c:pt>
                <c:pt idx="18">
                  <c:v>271.375</c:v>
                </c:pt>
                <c:pt idx="19">
                  <c:v>307</c:v>
                </c:pt>
                <c:pt idx="20">
                  <c:v>292</c:v>
                </c:pt>
                <c:pt idx="21">
                  <c:v>243.7</c:v>
                </c:pt>
                <c:pt idx="22">
                  <c:v>246</c:v>
                </c:pt>
                <c:pt idx="23">
                  <c:v>242.66666666666666</c:v>
                </c:pt>
                <c:pt idx="24">
                  <c:v>291.83333333333331</c:v>
                </c:pt>
                <c:pt idx="25">
                  <c:v>269.66666666666669</c:v>
                </c:pt>
                <c:pt idx="26">
                  <c:v>268</c:v>
                </c:pt>
                <c:pt idx="27">
                  <c:v>284.5</c:v>
                </c:pt>
                <c:pt idx="28">
                  <c:v>319</c:v>
                </c:pt>
                <c:pt idx="29">
                  <c:v>264.42857142857144</c:v>
                </c:pt>
                <c:pt idx="30">
                  <c:v>342</c:v>
                </c:pt>
                <c:pt idx="31">
                  <c:v>306.5</c:v>
                </c:pt>
                <c:pt idx="32">
                  <c:v>244</c:v>
                </c:pt>
                <c:pt idx="33">
                  <c:v>277.81818181818181</c:v>
                </c:pt>
                <c:pt idx="34">
                  <c:v>247</c:v>
                </c:pt>
                <c:pt idx="35">
                  <c:v>281.33333333333331</c:v>
                </c:pt>
                <c:pt idx="36">
                  <c:v>318.60000000000002</c:v>
                </c:pt>
                <c:pt idx="37">
                  <c:v>310.44444444444446</c:v>
                </c:pt>
                <c:pt idx="38">
                  <c:v>321.67307692307691</c:v>
                </c:pt>
                <c:pt idx="39">
                  <c:v>311.48275862068965</c:v>
                </c:pt>
                <c:pt idx="40">
                  <c:v>300.86274509803923</c:v>
                </c:pt>
                <c:pt idx="41">
                  <c:v>573.45833333333337</c:v>
                </c:pt>
                <c:pt idx="42">
                  <c:v>279.25</c:v>
                </c:pt>
                <c:pt idx="43">
                  <c:v>321.13953488372096</c:v>
                </c:pt>
                <c:pt idx="44">
                  <c:v>328.43478260869563</c:v>
                </c:pt>
                <c:pt idx="45">
                  <c:v>324.46666666666664</c:v>
                </c:pt>
                <c:pt idx="46">
                  <c:v>327.26</c:v>
                </c:pt>
                <c:pt idx="47">
                  <c:v>327.67123287671234</c:v>
                </c:pt>
                <c:pt idx="48">
                  <c:v>288.45</c:v>
                </c:pt>
                <c:pt idx="49">
                  <c:v>303.54716981132077</c:v>
                </c:pt>
                <c:pt idx="50">
                  <c:v>286</c:v>
                </c:pt>
                <c:pt idx="51">
                  <c:v>325.95999999999998</c:v>
                </c:pt>
                <c:pt idx="52">
                  <c:v>312.81481481481484</c:v>
                </c:pt>
                <c:pt idx="53">
                  <c:v>332.6875</c:v>
                </c:pt>
                <c:pt idx="54">
                  <c:v>299.94594594594594</c:v>
                </c:pt>
                <c:pt idx="55">
                  <c:v>325.29770992366412</c:v>
                </c:pt>
                <c:pt idx="56">
                  <c:v>315.39999999999998</c:v>
                </c:pt>
                <c:pt idx="57">
                  <c:v>329.5840707964602</c:v>
                </c:pt>
                <c:pt idx="58">
                  <c:v>354.89380530973449</c:v>
                </c:pt>
                <c:pt idx="59">
                  <c:v>305</c:v>
                </c:pt>
                <c:pt idx="60">
                  <c:v>306.5</c:v>
                </c:pt>
                <c:pt idx="61">
                  <c:v>275.65957446808511</c:v>
                </c:pt>
                <c:pt idx="62">
                  <c:v>322.17073170731709</c:v>
                </c:pt>
                <c:pt idx="63">
                  <c:v>323.12857142857143</c:v>
                </c:pt>
                <c:pt idx="64">
                  <c:v>311.93023255813955</c:v>
                </c:pt>
                <c:pt idx="65">
                  <c:v>308.73873873873873</c:v>
                </c:pt>
                <c:pt idx="66">
                  <c:v>321.11188811188811</c:v>
                </c:pt>
                <c:pt idx="67">
                  <c:v>321.36842105263156</c:v>
                </c:pt>
                <c:pt idx="68">
                  <c:v>344.92473118279571</c:v>
                </c:pt>
                <c:pt idx="69">
                  <c:v>361.49621212121212</c:v>
                </c:pt>
                <c:pt idx="70">
                  <c:v>407.29411764705884</c:v>
                </c:pt>
                <c:pt idx="71">
                  <c:v>330.85</c:v>
                </c:pt>
                <c:pt idx="72">
                  <c:v>347.0503144654088</c:v>
                </c:pt>
                <c:pt idx="73">
                  <c:v>317.125</c:v>
                </c:pt>
                <c:pt idx="74">
                  <c:v>326</c:v>
                </c:pt>
                <c:pt idx="75">
                  <c:v>332.30645161290323</c:v>
                </c:pt>
                <c:pt idx="76">
                  <c:v>349.66666666666669</c:v>
                </c:pt>
                <c:pt idx="77">
                  <c:v>399.45925925925928</c:v>
                </c:pt>
                <c:pt idx="78">
                  <c:v>346.63793103448273</c:v>
                </c:pt>
                <c:pt idx="79">
                  <c:v>379.96067415730334</c:v>
                </c:pt>
                <c:pt idx="80">
                  <c:v>367.15646258503403</c:v>
                </c:pt>
                <c:pt idx="81">
                  <c:v>346.56976744186045</c:v>
                </c:pt>
                <c:pt idx="82">
                  <c:v>360.5</c:v>
                </c:pt>
                <c:pt idx="83">
                  <c:v>358.7831325301205</c:v>
                </c:pt>
                <c:pt idx="84">
                  <c:v>380.83098591549293</c:v>
                </c:pt>
                <c:pt idx="85">
                  <c:v>377.71428571428572</c:v>
                </c:pt>
                <c:pt idx="86">
                  <c:v>390.80645161290323</c:v>
                </c:pt>
                <c:pt idx="87">
                  <c:v>373.22330097087377</c:v>
                </c:pt>
                <c:pt idx="88">
                  <c:v>398.08641975308643</c:v>
                </c:pt>
                <c:pt idx="89">
                  <c:v>374.55191256830602</c:v>
                </c:pt>
                <c:pt idx="90">
                  <c:v>396.41428571428571</c:v>
                </c:pt>
                <c:pt idx="91">
                  <c:v>327.83108108108109</c:v>
                </c:pt>
                <c:pt idx="92">
                  <c:v>350.33644859813086</c:v>
                </c:pt>
                <c:pt idx="93">
                  <c:v>327.52287581699346</c:v>
                </c:pt>
                <c:pt idx="94">
                  <c:v>352.55555555555554</c:v>
                </c:pt>
                <c:pt idx="95">
                  <c:v>320.07692307692309</c:v>
                </c:pt>
                <c:pt idx="96">
                  <c:v>333.87951807228916</c:v>
                </c:pt>
                <c:pt idx="97">
                  <c:v>264</c:v>
                </c:pt>
                <c:pt idx="98">
                  <c:v>333.66666666666669</c:v>
                </c:pt>
                <c:pt idx="99">
                  <c:v>359.91428571428571</c:v>
                </c:pt>
                <c:pt idx="100">
                  <c:v>330.15384615384613</c:v>
                </c:pt>
                <c:pt idx="101">
                  <c:v>332.96385542168673</c:v>
                </c:pt>
                <c:pt idx="102">
                  <c:v>330.27272727272725</c:v>
                </c:pt>
                <c:pt idx="103">
                  <c:v>341.21875</c:v>
                </c:pt>
                <c:pt idx="104">
                  <c:v>325.48</c:v>
                </c:pt>
                <c:pt idx="105">
                  <c:v>371</c:v>
                </c:pt>
                <c:pt idx="106">
                  <c:v>320.75</c:v>
                </c:pt>
                <c:pt idx="107">
                  <c:v>314.61904761904759</c:v>
                </c:pt>
                <c:pt idx="108">
                  <c:v>276</c:v>
                </c:pt>
                <c:pt idx="109">
                  <c:v>311.05970149253733</c:v>
                </c:pt>
                <c:pt idx="110">
                  <c:v>357.2</c:v>
                </c:pt>
                <c:pt idx="111">
                  <c:v>360</c:v>
                </c:pt>
                <c:pt idx="112">
                  <c:v>336.65454545454543</c:v>
                </c:pt>
                <c:pt idx="113">
                  <c:v>350.44444444444446</c:v>
                </c:pt>
                <c:pt idx="114">
                  <c:v>280.5</c:v>
                </c:pt>
                <c:pt idx="115">
                  <c:v>317.79166666666669</c:v>
                </c:pt>
                <c:pt idx="116">
                  <c:v>359.66666666666669</c:v>
                </c:pt>
                <c:pt idx="117">
                  <c:v>338</c:v>
                </c:pt>
                <c:pt idx="118">
                  <c:v>338</c:v>
                </c:pt>
                <c:pt idx="119">
                  <c:v>360.4</c:v>
                </c:pt>
                <c:pt idx="120">
                  <c:v>282.4736842105263</c:v>
                </c:pt>
                <c:pt idx="121">
                  <c:v>355.36</c:v>
                </c:pt>
                <c:pt idx="122">
                  <c:v>354</c:v>
                </c:pt>
                <c:pt idx="123">
                  <c:v>376</c:v>
                </c:pt>
                <c:pt idx="124">
                  <c:v>358.85714285714283</c:v>
                </c:pt>
                <c:pt idx="125">
                  <c:v>370.5</c:v>
                </c:pt>
                <c:pt idx="126">
                  <c:v>451.33333333333331</c:v>
                </c:pt>
                <c:pt idx="127">
                  <c:v>283.2</c:v>
                </c:pt>
                <c:pt idx="128">
                  <c:v>294.4375</c:v>
                </c:pt>
                <c:pt idx="129">
                  <c:v>288</c:v>
                </c:pt>
                <c:pt idx="130">
                  <c:v>287.71428571428572</c:v>
                </c:pt>
                <c:pt idx="131">
                  <c:v>338.25</c:v>
                </c:pt>
                <c:pt idx="132">
                  <c:v>376.83333333333331</c:v>
                </c:pt>
                <c:pt idx="133">
                  <c:v>365.33684210526314</c:v>
                </c:pt>
                <c:pt idx="134">
                  <c:v>355.56111111111113</c:v>
                </c:pt>
                <c:pt idx="135">
                  <c:v>336</c:v>
                </c:pt>
                <c:pt idx="136">
                  <c:v>349.95454545454544</c:v>
                </c:pt>
                <c:pt idx="137">
                  <c:v>338.47560975609758</c:v>
                </c:pt>
                <c:pt idx="138">
                  <c:v>344</c:v>
                </c:pt>
                <c:pt idx="139">
                  <c:v>341.79310344827587</c:v>
                </c:pt>
                <c:pt idx="140">
                  <c:v>375.95</c:v>
                </c:pt>
                <c:pt idx="141">
                  <c:v>379.40909090909093</c:v>
                </c:pt>
                <c:pt idx="142">
                  <c:v>356.33333333333331</c:v>
                </c:pt>
                <c:pt idx="143">
                  <c:v>297</c:v>
                </c:pt>
                <c:pt idx="144">
                  <c:v>326.35714285714283</c:v>
                </c:pt>
                <c:pt idx="145">
                  <c:v>332.09433962264148</c:v>
                </c:pt>
                <c:pt idx="146">
                  <c:v>353.12631578947367</c:v>
                </c:pt>
                <c:pt idx="147">
                  <c:v>338.86</c:v>
                </c:pt>
                <c:pt idx="148">
                  <c:v>361.61538461538464</c:v>
                </c:pt>
                <c:pt idx="149">
                  <c:v>363.01923076923077</c:v>
                </c:pt>
                <c:pt idx="150">
                  <c:v>351.13253012048193</c:v>
                </c:pt>
                <c:pt idx="151">
                  <c:v>354.8780487804878</c:v>
                </c:pt>
                <c:pt idx="152">
                  <c:v>289</c:v>
                </c:pt>
                <c:pt idx="153">
                  <c:v>363.375</c:v>
                </c:pt>
                <c:pt idx="154">
                  <c:v>304</c:v>
                </c:pt>
                <c:pt idx="155">
                  <c:v>339.01351351351349</c:v>
                </c:pt>
                <c:pt idx="156">
                  <c:v>376.91666666666669</c:v>
                </c:pt>
                <c:pt idx="157">
                  <c:v>358</c:v>
                </c:pt>
                <c:pt idx="158">
                  <c:v>316</c:v>
                </c:pt>
                <c:pt idx="159">
                  <c:v>364.05714285714288</c:v>
                </c:pt>
                <c:pt idx="160">
                  <c:v>317.88157894736844</c:v>
                </c:pt>
                <c:pt idx="161">
                  <c:v>336.34343434343435</c:v>
                </c:pt>
                <c:pt idx="162">
                  <c:v>357.0181818181818</c:v>
                </c:pt>
                <c:pt idx="163">
                  <c:v>316.39999999999998</c:v>
                </c:pt>
                <c:pt idx="164">
                  <c:v>333.14024390243901</c:v>
                </c:pt>
                <c:pt idx="165">
                  <c:v>308.04477611940297</c:v>
                </c:pt>
                <c:pt idx="166">
                  <c:v>323.61538461538464</c:v>
                </c:pt>
                <c:pt idx="167">
                  <c:v>328.125</c:v>
                </c:pt>
                <c:pt idx="168">
                  <c:v>316.10526315789474</c:v>
                </c:pt>
                <c:pt idx="169">
                  <c:v>410.4736842105263</c:v>
                </c:pt>
                <c:pt idx="170">
                  <c:v>398.77777777777777</c:v>
                </c:pt>
                <c:pt idx="171">
                  <c:v>342.2</c:v>
                </c:pt>
                <c:pt idx="172">
                  <c:v>326.875</c:v>
                </c:pt>
                <c:pt idx="173">
                  <c:v>342.8</c:v>
                </c:pt>
                <c:pt idx="174">
                  <c:v>342.33333333333331</c:v>
                </c:pt>
                <c:pt idx="175">
                  <c:v>405</c:v>
                </c:pt>
                <c:pt idx="176">
                  <c:v>310.71794871794873</c:v>
                </c:pt>
                <c:pt idx="177">
                  <c:v>311.60000000000002</c:v>
                </c:pt>
                <c:pt idx="178">
                  <c:v>334.59459459459458</c:v>
                </c:pt>
                <c:pt idx="179">
                  <c:v>360</c:v>
                </c:pt>
                <c:pt idx="180">
                  <c:v>364.11764705882354</c:v>
                </c:pt>
                <c:pt idx="181">
                  <c:v>346.48076923076923</c:v>
                </c:pt>
                <c:pt idx="182">
                  <c:v>362.06451612903226</c:v>
                </c:pt>
                <c:pt idx="183">
                  <c:v>360.73</c:v>
                </c:pt>
                <c:pt idx="184">
                  <c:v>367.01851851851853</c:v>
                </c:pt>
                <c:pt idx="185">
                  <c:v>438.5</c:v>
                </c:pt>
                <c:pt idx="186">
                  <c:v>389.55555555555554</c:v>
                </c:pt>
                <c:pt idx="187">
                  <c:v>362.98666666666668</c:v>
                </c:pt>
                <c:pt idx="188">
                  <c:v>375.89922480620157</c:v>
                </c:pt>
                <c:pt idx="189">
                  <c:v>356.27586206896552</c:v>
                </c:pt>
                <c:pt idx="190">
                  <c:v>366.2763157894737</c:v>
                </c:pt>
                <c:pt idx="191">
                  <c:v>387.09677419354841</c:v>
                </c:pt>
                <c:pt idx="192">
                  <c:v>486.16438356164383</c:v>
                </c:pt>
                <c:pt idx="193">
                  <c:v>412.83333333333331</c:v>
                </c:pt>
                <c:pt idx="194">
                  <c:v>465.3</c:v>
                </c:pt>
                <c:pt idx="195">
                  <c:v>369.4375</c:v>
                </c:pt>
                <c:pt idx="196">
                  <c:v>400.0695652173913</c:v>
                </c:pt>
                <c:pt idx="197">
                  <c:v>370.7</c:v>
                </c:pt>
                <c:pt idx="198">
                  <c:v>339.49438202247188</c:v>
                </c:pt>
                <c:pt idx="199">
                  <c:v>438.09523809523807</c:v>
                </c:pt>
                <c:pt idx="200">
                  <c:v>402.21052631578948</c:v>
                </c:pt>
                <c:pt idx="201">
                  <c:v>332</c:v>
                </c:pt>
                <c:pt idx="202">
                  <c:v>273</c:v>
                </c:pt>
                <c:pt idx="203">
                  <c:v>322.52380952380952</c:v>
                </c:pt>
                <c:pt idx="204">
                  <c:v>320.04000000000002</c:v>
                </c:pt>
                <c:pt idx="205">
                  <c:v>546</c:v>
                </c:pt>
                <c:pt idx="206">
                  <c:v>360.22222222222223</c:v>
                </c:pt>
                <c:pt idx="207">
                  <c:v>415.33333333333331</c:v>
                </c:pt>
                <c:pt idx="208">
                  <c:v>453.75</c:v>
                </c:pt>
                <c:pt idx="209">
                  <c:v>416.68965517241378</c:v>
                </c:pt>
                <c:pt idx="210">
                  <c:v>365.03703703703701</c:v>
                </c:pt>
                <c:pt idx="211">
                  <c:v>376.35869565217394</c:v>
                </c:pt>
                <c:pt idx="212">
                  <c:v>366.41509433962267</c:v>
                </c:pt>
                <c:pt idx="213">
                  <c:v>460.8</c:v>
                </c:pt>
                <c:pt idx="214">
                  <c:v>412.71428571428572</c:v>
                </c:pt>
                <c:pt idx="215">
                  <c:v>383.5</c:v>
                </c:pt>
                <c:pt idx="216">
                  <c:v>409.2</c:v>
                </c:pt>
                <c:pt idx="217">
                  <c:v>410.13636363636363</c:v>
                </c:pt>
                <c:pt idx="218">
                  <c:v>465.61666666666667</c:v>
                </c:pt>
                <c:pt idx="219">
                  <c:v>469.09090909090907</c:v>
                </c:pt>
                <c:pt idx="220">
                  <c:v>413.08396946564886</c:v>
                </c:pt>
                <c:pt idx="221">
                  <c:v>432.13793103448273</c:v>
                </c:pt>
                <c:pt idx="222">
                  <c:v>578</c:v>
                </c:pt>
                <c:pt idx="223">
                  <c:v>397.3305439330544</c:v>
                </c:pt>
                <c:pt idx="224">
                  <c:v>444.29411764705884</c:v>
                </c:pt>
                <c:pt idx="225">
                  <c:v>390.72619047619048</c:v>
                </c:pt>
                <c:pt idx="226">
                  <c:v>441.53571428571428</c:v>
                </c:pt>
                <c:pt idx="227">
                  <c:v>424.73913043478262</c:v>
                </c:pt>
                <c:pt idx="228">
                  <c:v>442</c:v>
                </c:pt>
                <c:pt idx="229">
                  <c:v>445.51351351351349</c:v>
                </c:pt>
                <c:pt idx="230">
                  <c:v>386.61627906976742</c:v>
                </c:pt>
                <c:pt idx="231">
                  <c:v>419.41258741258741</c:v>
                </c:pt>
                <c:pt idx="232">
                  <c:v>379.6</c:v>
                </c:pt>
                <c:pt idx="233">
                  <c:v>395.81818181818181</c:v>
                </c:pt>
                <c:pt idx="234">
                  <c:v>500</c:v>
                </c:pt>
                <c:pt idx="235">
                  <c:v>382</c:v>
                </c:pt>
                <c:pt idx="236">
                  <c:v>412.25531914893617</c:v>
                </c:pt>
                <c:pt idx="237">
                  <c:v>500</c:v>
                </c:pt>
                <c:pt idx="238">
                  <c:v>380.4</c:v>
                </c:pt>
                <c:pt idx="239">
                  <c:v>395.39024390243901</c:v>
                </c:pt>
                <c:pt idx="240">
                  <c:v>443.49019607843138</c:v>
                </c:pt>
                <c:pt idx="241">
                  <c:v>424.65714285714284</c:v>
                </c:pt>
                <c:pt idx="242">
                  <c:v>381.66666666666669</c:v>
                </c:pt>
                <c:pt idx="243">
                  <c:v>422.4</c:v>
                </c:pt>
                <c:pt idx="244">
                  <c:v>399</c:v>
                </c:pt>
                <c:pt idx="245">
                  <c:v>422.4</c:v>
                </c:pt>
                <c:pt idx="246">
                  <c:v>397.22580645161293</c:v>
                </c:pt>
                <c:pt idx="247">
                  <c:v>393.6</c:v>
                </c:pt>
                <c:pt idx="248">
                  <c:v>412.21186440677968</c:v>
                </c:pt>
                <c:pt idx="249">
                  <c:v>418.5625</c:v>
                </c:pt>
                <c:pt idx="250">
                  <c:v>439.68181818181819</c:v>
                </c:pt>
                <c:pt idx="251">
                  <c:v>443.29411764705884</c:v>
                </c:pt>
                <c:pt idx="252">
                  <c:v>396.34285714285716</c:v>
                </c:pt>
                <c:pt idx="253">
                  <c:v>421.86885245901641</c:v>
                </c:pt>
                <c:pt idx="254">
                  <c:v>482.60869565217394</c:v>
                </c:pt>
                <c:pt idx="255">
                  <c:v>419.77777777777777</c:v>
                </c:pt>
                <c:pt idx="256">
                  <c:v>366</c:v>
                </c:pt>
                <c:pt idx="257">
                  <c:v>470.125</c:v>
                </c:pt>
                <c:pt idx="258">
                  <c:v>390.8679245283019</c:v>
                </c:pt>
                <c:pt idx="259">
                  <c:v>381.030303030303</c:v>
                </c:pt>
                <c:pt idx="260">
                  <c:v>423.69863013698631</c:v>
                </c:pt>
                <c:pt idx="261">
                  <c:v>436.18032786885249</c:v>
                </c:pt>
                <c:pt idx="262">
                  <c:v>382.62758620689652</c:v>
                </c:pt>
                <c:pt idx="263">
                  <c:v>360.33333333333331</c:v>
                </c:pt>
                <c:pt idx="264">
                  <c:v>395.54455445544556</c:v>
                </c:pt>
                <c:pt idx="265">
                  <c:v>392.33333333333331</c:v>
                </c:pt>
                <c:pt idx="266">
                  <c:v>376</c:v>
                </c:pt>
                <c:pt idx="267">
                  <c:v>384</c:v>
                </c:pt>
                <c:pt idx="268">
                  <c:v>360</c:v>
                </c:pt>
                <c:pt idx="269">
                  <c:v>348</c:v>
                </c:pt>
                <c:pt idx="270">
                  <c:v>352</c:v>
                </c:pt>
                <c:pt idx="271">
                  <c:v>381.77777777777777</c:v>
                </c:pt>
                <c:pt idx="272">
                  <c:v>352</c:v>
                </c:pt>
                <c:pt idx="273">
                  <c:v>400</c:v>
                </c:pt>
                <c:pt idx="274">
                  <c:v>335</c:v>
                </c:pt>
                <c:pt idx="275">
                  <c:v>418.5</c:v>
                </c:pt>
                <c:pt idx="276">
                  <c:v>403</c:v>
                </c:pt>
                <c:pt idx="277">
                  <c:v>403</c:v>
                </c:pt>
                <c:pt idx="278">
                  <c:v>458.8</c:v>
                </c:pt>
                <c:pt idx="279">
                  <c:v>341</c:v>
                </c:pt>
                <c:pt idx="280">
                  <c:v>420.59459459459458</c:v>
                </c:pt>
                <c:pt idx="281">
                  <c:v>434</c:v>
                </c:pt>
                <c:pt idx="282">
                  <c:v>403</c:v>
                </c:pt>
                <c:pt idx="283">
                  <c:v>403</c:v>
                </c:pt>
                <c:pt idx="284">
                  <c:v>403</c:v>
                </c:pt>
                <c:pt idx="285">
                  <c:v>403</c:v>
                </c:pt>
                <c:pt idx="286">
                  <c:v>403</c:v>
                </c:pt>
                <c:pt idx="287">
                  <c:v>341</c:v>
                </c:pt>
                <c:pt idx="288">
                  <c:v>341</c:v>
                </c:pt>
                <c:pt idx="289">
                  <c:v>403</c:v>
                </c:pt>
                <c:pt idx="290">
                  <c:v>382.33333333333331</c:v>
                </c:pt>
                <c:pt idx="291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5-4F5F-9176-B0CCD62BC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0974000"/>
        <c:axId val="600963440"/>
      </c:barChart>
      <c:catAx>
        <c:axId val="60097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VÝŠKA VOZIDLA</a:t>
                </a:r>
              </a:p>
              <a:p>
                <a:pPr>
                  <a:defRPr/>
                </a:pPr>
                <a:endParaRPr lang="cs-CZ" dirty="0"/>
              </a:p>
            </c:rich>
          </c:tx>
          <c:layout>
            <c:manualLayout>
              <c:xMode val="edge"/>
              <c:yMode val="edge"/>
              <c:x val="0.45749729330708661"/>
              <c:y val="0.85084832290249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0963440"/>
        <c:crosses val="autoZero"/>
        <c:auto val="1"/>
        <c:lblAlgn val="ctr"/>
        <c:lblOffset val="100"/>
        <c:noMultiLvlLbl val="0"/>
      </c:catAx>
      <c:valAx>
        <c:axId val="60096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1" dirty="0">
                    <a:solidFill>
                      <a:schemeClr val="accent3">
                        <a:lumMod val="75000"/>
                      </a:schemeClr>
                    </a:solidFill>
                  </a:rPr>
                  <a:t>PRŮMĚRNÁ DOJEZDOVÁ VZDÁLENOST</a:t>
                </a:r>
              </a:p>
            </c:rich>
          </c:tx>
          <c:layout>
            <c:manualLayout>
              <c:xMode val="edge"/>
              <c:yMode val="edge"/>
              <c:x val="1.1458333333333333E-2"/>
              <c:y val="7.035435176809924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0097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[AUTA HOTOVO.xlsx]Dojezd!Kontingenční tabulka1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Dojezd!$M$6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Dojezd!$L$7:$L$1402</c:f>
              <c:strCache>
                <c:ptCount val="1395"/>
                <c:pt idx="0">
                  <c:v>1847</c:v>
                </c:pt>
                <c:pt idx="1">
                  <c:v>1850</c:v>
                </c:pt>
                <c:pt idx="2">
                  <c:v>1856</c:v>
                </c:pt>
                <c:pt idx="3">
                  <c:v>1878</c:v>
                </c:pt>
                <c:pt idx="4">
                  <c:v>1881</c:v>
                </c:pt>
                <c:pt idx="5">
                  <c:v>1887</c:v>
                </c:pt>
                <c:pt idx="6">
                  <c:v>1967</c:v>
                </c:pt>
                <c:pt idx="7">
                  <c:v>1975</c:v>
                </c:pt>
                <c:pt idx="8">
                  <c:v>2246</c:v>
                </c:pt>
                <c:pt idx="9">
                  <c:v>2266</c:v>
                </c:pt>
                <c:pt idx="10">
                  <c:v>2269</c:v>
                </c:pt>
                <c:pt idx="11">
                  <c:v>2278</c:v>
                </c:pt>
                <c:pt idx="12">
                  <c:v>2337</c:v>
                </c:pt>
                <c:pt idx="13">
                  <c:v>2363</c:v>
                </c:pt>
                <c:pt idx="14">
                  <c:v>2366</c:v>
                </c:pt>
                <c:pt idx="15">
                  <c:v>2411</c:v>
                </c:pt>
                <c:pt idx="16">
                  <c:v>2424</c:v>
                </c:pt>
                <c:pt idx="17">
                  <c:v>2432</c:v>
                </c:pt>
                <c:pt idx="18">
                  <c:v>2434</c:v>
                </c:pt>
                <c:pt idx="19">
                  <c:v>2436</c:v>
                </c:pt>
                <c:pt idx="20">
                  <c:v>2440</c:v>
                </c:pt>
                <c:pt idx="21">
                  <c:v>2449</c:v>
                </c:pt>
                <c:pt idx="22">
                  <c:v>2456</c:v>
                </c:pt>
                <c:pt idx="23">
                  <c:v>2458</c:v>
                </c:pt>
                <c:pt idx="24">
                  <c:v>2465</c:v>
                </c:pt>
                <c:pt idx="25">
                  <c:v>2471</c:v>
                </c:pt>
                <c:pt idx="26">
                  <c:v>2476</c:v>
                </c:pt>
                <c:pt idx="27">
                  <c:v>2477</c:v>
                </c:pt>
                <c:pt idx="28">
                  <c:v>2486</c:v>
                </c:pt>
                <c:pt idx="29">
                  <c:v>2487</c:v>
                </c:pt>
                <c:pt idx="30">
                  <c:v>2489</c:v>
                </c:pt>
                <c:pt idx="31">
                  <c:v>2496</c:v>
                </c:pt>
                <c:pt idx="32">
                  <c:v>2505</c:v>
                </c:pt>
                <c:pt idx="33">
                  <c:v>2512</c:v>
                </c:pt>
                <c:pt idx="34">
                  <c:v>2513</c:v>
                </c:pt>
                <c:pt idx="35">
                  <c:v>2514</c:v>
                </c:pt>
                <c:pt idx="36">
                  <c:v>2518</c:v>
                </c:pt>
                <c:pt idx="37">
                  <c:v>2520</c:v>
                </c:pt>
                <c:pt idx="38">
                  <c:v>2522</c:v>
                </c:pt>
                <c:pt idx="39">
                  <c:v>2524</c:v>
                </c:pt>
                <c:pt idx="40">
                  <c:v>2533</c:v>
                </c:pt>
                <c:pt idx="41">
                  <c:v>2534</c:v>
                </c:pt>
                <c:pt idx="42">
                  <c:v>2536</c:v>
                </c:pt>
                <c:pt idx="43">
                  <c:v>2537</c:v>
                </c:pt>
                <c:pt idx="44">
                  <c:v>2540</c:v>
                </c:pt>
                <c:pt idx="45">
                  <c:v>2544</c:v>
                </c:pt>
                <c:pt idx="46">
                  <c:v>2545</c:v>
                </c:pt>
                <c:pt idx="47">
                  <c:v>2551</c:v>
                </c:pt>
                <c:pt idx="48">
                  <c:v>2553</c:v>
                </c:pt>
                <c:pt idx="49">
                  <c:v>2560</c:v>
                </c:pt>
                <c:pt idx="50">
                  <c:v>2564</c:v>
                </c:pt>
                <c:pt idx="51">
                  <c:v>2568</c:v>
                </c:pt>
                <c:pt idx="52">
                  <c:v>2573</c:v>
                </c:pt>
                <c:pt idx="53">
                  <c:v>2575</c:v>
                </c:pt>
                <c:pt idx="54">
                  <c:v>2577</c:v>
                </c:pt>
                <c:pt idx="55">
                  <c:v>2578</c:v>
                </c:pt>
                <c:pt idx="56">
                  <c:v>2584</c:v>
                </c:pt>
                <c:pt idx="57">
                  <c:v>2586</c:v>
                </c:pt>
                <c:pt idx="58">
                  <c:v>2587</c:v>
                </c:pt>
                <c:pt idx="59">
                  <c:v>2588</c:v>
                </c:pt>
                <c:pt idx="60">
                  <c:v>2593</c:v>
                </c:pt>
                <c:pt idx="61">
                  <c:v>2595</c:v>
                </c:pt>
                <c:pt idx="62">
                  <c:v>2597</c:v>
                </c:pt>
                <c:pt idx="63">
                  <c:v>2598</c:v>
                </c:pt>
                <c:pt idx="64">
                  <c:v>2600</c:v>
                </c:pt>
                <c:pt idx="65">
                  <c:v>2604</c:v>
                </c:pt>
                <c:pt idx="66">
                  <c:v>2606</c:v>
                </c:pt>
                <c:pt idx="67">
                  <c:v>2608</c:v>
                </c:pt>
                <c:pt idx="68">
                  <c:v>2612</c:v>
                </c:pt>
                <c:pt idx="69">
                  <c:v>2615</c:v>
                </c:pt>
                <c:pt idx="70">
                  <c:v>2617</c:v>
                </c:pt>
                <c:pt idx="71">
                  <c:v>2619</c:v>
                </c:pt>
                <c:pt idx="72">
                  <c:v>2620</c:v>
                </c:pt>
                <c:pt idx="73">
                  <c:v>2621</c:v>
                </c:pt>
                <c:pt idx="74">
                  <c:v>2623</c:v>
                </c:pt>
                <c:pt idx="75">
                  <c:v>2626</c:v>
                </c:pt>
                <c:pt idx="76">
                  <c:v>2628</c:v>
                </c:pt>
                <c:pt idx="77">
                  <c:v>2630</c:v>
                </c:pt>
                <c:pt idx="78">
                  <c:v>2635</c:v>
                </c:pt>
                <c:pt idx="79">
                  <c:v>2638</c:v>
                </c:pt>
                <c:pt idx="80">
                  <c:v>2641</c:v>
                </c:pt>
                <c:pt idx="81">
                  <c:v>2642</c:v>
                </c:pt>
                <c:pt idx="82">
                  <c:v>2644</c:v>
                </c:pt>
                <c:pt idx="83">
                  <c:v>2647</c:v>
                </c:pt>
                <c:pt idx="84">
                  <c:v>2648</c:v>
                </c:pt>
                <c:pt idx="85">
                  <c:v>2650</c:v>
                </c:pt>
                <c:pt idx="86">
                  <c:v>2651</c:v>
                </c:pt>
                <c:pt idx="87">
                  <c:v>2652</c:v>
                </c:pt>
                <c:pt idx="88">
                  <c:v>2654</c:v>
                </c:pt>
                <c:pt idx="89">
                  <c:v>2655</c:v>
                </c:pt>
                <c:pt idx="90">
                  <c:v>2657</c:v>
                </c:pt>
                <c:pt idx="91">
                  <c:v>2659</c:v>
                </c:pt>
                <c:pt idx="92">
                  <c:v>2661</c:v>
                </c:pt>
                <c:pt idx="93">
                  <c:v>2667</c:v>
                </c:pt>
                <c:pt idx="94">
                  <c:v>2668</c:v>
                </c:pt>
                <c:pt idx="95">
                  <c:v>2672</c:v>
                </c:pt>
                <c:pt idx="96">
                  <c:v>2675</c:v>
                </c:pt>
                <c:pt idx="97">
                  <c:v>2679</c:v>
                </c:pt>
                <c:pt idx="98">
                  <c:v>2681</c:v>
                </c:pt>
                <c:pt idx="99">
                  <c:v>2683</c:v>
                </c:pt>
                <c:pt idx="100">
                  <c:v>2684</c:v>
                </c:pt>
                <c:pt idx="101">
                  <c:v>2685</c:v>
                </c:pt>
                <c:pt idx="102">
                  <c:v>2686</c:v>
                </c:pt>
                <c:pt idx="103">
                  <c:v>2687</c:v>
                </c:pt>
                <c:pt idx="104">
                  <c:v>2690</c:v>
                </c:pt>
                <c:pt idx="105">
                  <c:v>2691</c:v>
                </c:pt>
                <c:pt idx="106">
                  <c:v>2692</c:v>
                </c:pt>
                <c:pt idx="107">
                  <c:v>2694</c:v>
                </c:pt>
                <c:pt idx="108">
                  <c:v>2696</c:v>
                </c:pt>
                <c:pt idx="109">
                  <c:v>2698</c:v>
                </c:pt>
                <c:pt idx="110">
                  <c:v>2701</c:v>
                </c:pt>
                <c:pt idx="111">
                  <c:v>2703</c:v>
                </c:pt>
                <c:pt idx="112">
                  <c:v>2705</c:v>
                </c:pt>
                <c:pt idx="113">
                  <c:v>2709</c:v>
                </c:pt>
                <c:pt idx="114">
                  <c:v>2712</c:v>
                </c:pt>
                <c:pt idx="115">
                  <c:v>2714</c:v>
                </c:pt>
                <c:pt idx="116">
                  <c:v>2716</c:v>
                </c:pt>
                <c:pt idx="117">
                  <c:v>2717</c:v>
                </c:pt>
                <c:pt idx="118">
                  <c:v>2718</c:v>
                </c:pt>
                <c:pt idx="119">
                  <c:v>2719</c:v>
                </c:pt>
                <c:pt idx="120">
                  <c:v>2720</c:v>
                </c:pt>
                <c:pt idx="121">
                  <c:v>2721</c:v>
                </c:pt>
                <c:pt idx="122">
                  <c:v>2723</c:v>
                </c:pt>
                <c:pt idx="123">
                  <c:v>2725</c:v>
                </c:pt>
                <c:pt idx="124">
                  <c:v>2726</c:v>
                </c:pt>
                <c:pt idx="125">
                  <c:v>2727</c:v>
                </c:pt>
                <c:pt idx="126">
                  <c:v>2729</c:v>
                </c:pt>
                <c:pt idx="127">
                  <c:v>2733</c:v>
                </c:pt>
                <c:pt idx="128">
                  <c:v>2734</c:v>
                </c:pt>
                <c:pt idx="129">
                  <c:v>2735</c:v>
                </c:pt>
                <c:pt idx="130">
                  <c:v>2736</c:v>
                </c:pt>
                <c:pt idx="131">
                  <c:v>2738</c:v>
                </c:pt>
                <c:pt idx="132">
                  <c:v>2739</c:v>
                </c:pt>
                <c:pt idx="133">
                  <c:v>2740</c:v>
                </c:pt>
                <c:pt idx="134">
                  <c:v>2742</c:v>
                </c:pt>
                <c:pt idx="135">
                  <c:v>2745</c:v>
                </c:pt>
                <c:pt idx="136">
                  <c:v>2747</c:v>
                </c:pt>
                <c:pt idx="137">
                  <c:v>2749</c:v>
                </c:pt>
                <c:pt idx="138">
                  <c:v>2751</c:v>
                </c:pt>
                <c:pt idx="139">
                  <c:v>2752</c:v>
                </c:pt>
                <c:pt idx="140">
                  <c:v>2753</c:v>
                </c:pt>
                <c:pt idx="141">
                  <c:v>2754</c:v>
                </c:pt>
                <c:pt idx="142">
                  <c:v>2756</c:v>
                </c:pt>
                <c:pt idx="143">
                  <c:v>2760</c:v>
                </c:pt>
                <c:pt idx="144">
                  <c:v>2761</c:v>
                </c:pt>
                <c:pt idx="145">
                  <c:v>2762</c:v>
                </c:pt>
                <c:pt idx="146">
                  <c:v>2763</c:v>
                </c:pt>
                <c:pt idx="147">
                  <c:v>2765</c:v>
                </c:pt>
                <c:pt idx="148">
                  <c:v>2767</c:v>
                </c:pt>
                <c:pt idx="149">
                  <c:v>2769</c:v>
                </c:pt>
                <c:pt idx="150">
                  <c:v>2771</c:v>
                </c:pt>
                <c:pt idx="151">
                  <c:v>2773</c:v>
                </c:pt>
                <c:pt idx="152">
                  <c:v>2775</c:v>
                </c:pt>
                <c:pt idx="153">
                  <c:v>2776</c:v>
                </c:pt>
                <c:pt idx="154">
                  <c:v>2778</c:v>
                </c:pt>
                <c:pt idx="155">
                  <c:v>2782</c:v>
                </c:pt>
                <c:pt idx="156">
                  <c:v>2784</c:v>
                </c:pt>
                <c:pt idx="157">
                  <c:v>2786</c:v>
                </c:pt>
                <c:pt idx="158">
                  <c:v>2789</c:v>
                </c:pt>
                <c:pt idx="159">
                  <c:v>2794</c:v>
                </c:pt>
                <c:pt idx="160">
                  <c:v>2795</c:v>
                </c:pt>
                <c:pt idx="161">
                  <c:v>2796</c:v>
                </c:pt>
                <c:pt idx="162">
                  <c:v>2799</c:v>
                </c:pt>
                <c:pt idx="163">
                  <c:v>2800</c:v>
                </c:pt>
                <c:pt idx="164">
                  <c:v>2804</c:v>
                </c:pt>
                <c:pt idx="165">
                  <c:v>2805</c:v>
                </c:pt>
                <c:pt idx="166">
                  <c:v>2806</c:v>
                </c:pt>
                <c:pt idx="167">
                  <c:v>2807</c:v>
                </c:pt>
                <c:pt idx="168">
                  <c:v>2811</c:v>
                </c:pt>
                <c:pt idx="169">
                  <c:v>2815</c:v>
                </c:pt>
                <c:pt idx="170">
                  <c:v>2818</c:v>
                </c:pt>
                <c:pt idx="171">
                  <c:v>2819</c:v>
                </c:pt>
                <c:pt idx="172">
                  <c:v>2820</c:v>
                </c:pt>
                <c:pt idx="173">
                  <c:v>2822</c:v>
                </c:pt>
                <c:pt idx="174">
                  <c:v>2824</c:v>
                </c:pt>
                <c:pt idx="175">
                  <c:v>2826</c:v>
                </c:pt>
                <c:pt idx="176">
                  <c:v>2830</c:v>
                </c:pt>
                <c:pt idx="177">
                  <c:v>2831</c:v>
                </c:pt>
                <c:pt idx="178">
                  <c:v>2833</c:v>
                </c:pt>
                <c:pt idx="179">
                  <c:v>2837</c:v>
                </c:pt>
                <c:pt idx="180">
                  <c:v>2838</c:v>
                </c:pt>
                <c:pt idx="181">
                  <c:v>2844</c:v>
                </c:pt>
                <c:pt idx="182">
                  <c:v>2846</c:v>
                </c:pt>
                <c:pt idx="183">
                  <c:v>2847</c:v>
                </c:pt>
                <c:pt idx="184">
                  <c:v>2848</c:v>
                </c:pt>
                <c:pt idx="185">
                  <c:v>2849</c:v>
                </c:pt>
                <c:pt idx="186">
                  <c:v>2850</c:v>
                </c:pt>
                <c:pt idx="187">
                  <c:v>2853</c:v>
                </c:pt>
                <c:pt idx="188">
                  <c:v>2855</c:v>
                </c:pt>
                <c:pt idx="189">
                  <c:v>2856</c:v>
                </c:pt>
                <c:pt idx="190">
                  <c:v>2857</c:v>
                </c:pt>
                <c:pt idx="191">
                  <c:v>2861</c:v>
                </c:pt>
                <c:pt idx="192">
                  <c:v>2862</c:v>
                </c:pt>
                <c:pt idx="193">
                  <c:v>2863</c:v>
                </c:pt>
                <c:pt idx="194">
                  <c:v>2866</c:v>
                </c:pt>
                <c:pt idx="195">
                  <c:v>2868</c:v>
                </c:pt>
                <c:pt idx="196">
                  <c:v>2870</c:v>
                </c:pt>
                <c:pt idx="197">
                  <c:v>2871</c:v>
                </c:pt>
                <c:pt idx="198">
                  <c:v>2873</c:v>
                </c:pt>
                <c:pt idx="199">
                  <c:v>2875</c:v>
                </c:pt>
                <c:pt idx="200">
                  <c:v>2877</c:v>
                </c:pt>
                <c:pt idx="201">
                  <c:v>2879</c:v>
                </c:pt>
                <c:pt idx="202">
                  <c:v>2883</c:v>
                </c:pt>
                <c:pt idx="203">
                  <c:v>2886</c:v>
                </c:pt>
                <c:pt idx="204">
                  <c:v>2888</c:v>
                </c:pt>
                <c:pt idx="205">
                  <c:v>2889</c:v>
                </c:pt>
                <c:pt idx="206">
                  <c:v>2890</c:v>
                </c:pt>
                <c:pt idx="207">
                  <c:v>2891</c:v>
                </c:pt>
                <c:pt idx="208">
                  <c:v>2894</c:v>
                </c:pt>
                <c:pt idx="209">
                  <c:v>2895</c:v>
                </c:pt>
                <c:pt idx="210">
                  <c:v>2896</c:v>
                </c:pt>
                <c:pt idx="211">
                  <c:v>2897</c:v>
                </c:pt>
                <c:pt idx="212">
                  <c:v>2899</c:v>
                </c:pt>
                <c:pt idx="213">
                  <c:v>2900</c:v>
                </c:pt>
                <c:pt idx="214">
                  <c:v>2901</c:v>
                </c:pt>
                <c:pt idx="215">
                  <c:v>2902</c:v>
                </c:pt>
                <c:pt idx="216">
                  <c:v>2904</c:v>
                </c:pt>
                <c:pt idx="217">
                  <c:v>2905</c:v>
                </c:pt>
                <c:pt idx="218">
                  <c:v>2906</c:v>
                </c:pt>
                <c:pt idx="219">
                  <c:v>2907</c:v>
                </c:pt>
                <c:pt idx="220">
                  <c:v>2908</c:v>
                </c:pt>
                <c:pt idx="221">
                  <c:v>2910</c:v>
                </c:pt>
                <c:pt idx="222">
                  <c:v>2914</c:v>
                </c:pt>
                <c:pt idx="223">
                  <c:v>2916</c:v>
                </c:pt>
                <c:pt idx="224">
                  <c:v>2917</c:v>
                </c:pt>
                <c:pt idx="225">
                  <c:v>2918</c:v>
                </c:pt>
                <c:pt idx="226">
                  <c:v>2920</c:v>
                </c:pt>
                <c:pt idx="227">
                  <c:v>2921</c:v>
                </c:pt>
                <c:pt idx="228">
                  <c:v>2922</c:v>
                </c:pt>
                <c:pt idx="229">
                  <c:v>2923</c:v>
                </c:pt>
                <c:pt idx="230">
                  <c:v>2928</c:v>
                </c:pt>
                <c:pt idx="231">
                  <c:v>2930</c:v>
                </c:pt>
                <c:pt idx="232">
                  <c:v>2932</c:v>
                </c:pt>
                <c:pt idx="233">
                  <c:v>2933</c:v>
                </c:pt>
                <c:pt idx="234">
                  <c:v>2935</c:v>
                </c:pt>
                <c:pt idx="235">
                  <c:v>2937</c:v>
                </c:pt>
                <c:pt idx="236">
                  <c:v>2943</c:v>
                </c:pt>
                <c:pt idx="237">
                  <c:v>2945</c:v>
                </c:pt>
                <c:pt idx="238">
                  <c:v>2947</c:v>
                </c:pt>
                <c:pt idx="239">
                  <c:v>2948</c:v>
                </c:pt>
                <c:pt idx="240">
                  <c:v>2950</c:v>
                </c:pt>
                <c:pt idx="241">
                  <c:v>2954</c:v>
                </c:pt>
                <c:pt idx="242">
                  <c:v>2955</c:v>
                </c:pt>
                <c:pt idx="243">
                  <c:v>2959</c:v>
                </c:pt>
                <c:pt idx="244">
                  <c:v>2960</c:v>
                </c:pt>
                <c:pt idx="245">
                  <c:v>2961</c:v>
                </c:pt>
                <c:pt idx="246">
                  <c:v>2963</c:v>
                </c:pt>
                <c:pt idx="247">
                  <c:v>2965</c:v>
                </c:pt>
                <c:pt idx="248">
                  <c:v>2966</c:v>
                </c:pt>
                <c:pt idx="249">
                  <c:v>2967</c:v>
                </c:pt>
                <c:pt idx="250">
                  <c:v>2969</c:v>
                </c:pt>
                <c:pt idx="251">
                  <c:v>2970</c:v>
                </c:pt>
                <c:pt idx="252">
                  <c:v>2972</c:v>
                </c:pt>
                <c:pt idx="253">
                  <c:v>2974</c:v>
                </c:pt>
                <c:pt idx="254">
                  <c:v>2976</c:v>
                </c:pt>
                <c:pt idx="255">
                  <c:v>2978</c:v>
                </c:pt>
                <c:pt idx="256">
                  <c:v>2987</c:v>
                </c:pt>
                <c:pt idx="257">
                  <c:v>2989</c:v>
                </c:pt>
                <c:pt idx="258">
                  <c:v>2991</c:v>
                </c:pt>
                <c:pt idx="259">
                  <c:v>2992</c:v>
                </c:pt>
                <c:pt idx="260">
                  <c:v>2994</c:v>
                </c:pt>
                <c:pt idx="261">
                  <c:v>2998</c:v>
                </c:pt>
                <c:pt idx="262">
                  <c:v>3000</c:v>
                </c:pt>
                <c:pt idx="263">
                  <c:v>3002</c:v>
                </c:pt>
                <c:pt idx="264">
                  <c:v>3004</c:v>
                </c:pt>
                <c:pt idx="265">
                  <c:v>3005</c:v>
                </c:pt>
                <c:pt idx="266">
                  <c:v>3009</c:v>
                </c:pt>
                <c:pt idx="267">
                  <c:v>3010</c:v>
                </c:pt>
                <c:pt idx="268">
                  <c:v>3011</c:v>
                </c:pt>
                <c:pt idx="269">
                  <c:v>3014</c:v>
                </c:pt>
                <c:pt idx="270">
                  <c:v>3015</c:v>
                </c:pt>
                <c:pt idx="271">
                  <c:v>3019</c:v>
                </c:pt>
                <c:pt idx="272">
                  <c:v>3020</c:v>
                </c:pt>
                <c:pt idx="273">
                  <c:v>3031</c:v>
                </c:pt>
                <c:pt idx="274">
                  <c:v>3042</c:v>
                </c:pt>
                <c:pt idx="275">
                  <c:v>3043</c:v>
                </c:pt>
                <c:pt idx="276">
                  <c:v>3048</c:v>
                </c:pt>
                <c:pt idx="277">
                  <c:v>3049</c:v>
                </c:pt>
                <c:pt idx="278">
                  <c:v>3051</c:v>
                </c:pt>
                <c:pt idx="279">
                  <c:v>3053</c:v>
                </c:pt>
                <c:pt idx="280">
                  <c:v>3055</c:v>
                </c:pt>
                <c:pt idx="281">
                  <c:v>3058</c:v>
                </c:pt>
                <c:pt idx="282">
                  <c:v>3062</c:v>
                </c:pt>
                <c:pt idx="283">
                  <c:v>3064</c:v>
                </c:pt>
                <c:pt idx="284">
                  <c:v>3066</c:v>
                </c:pt>
                <c:pt idx="285">
                  <c:v>3067</c:v>
                </c:pt>
                <c:pt idx="286">
                  <c:v>3068</c:v>
                </c:pt>
                <c:pt idx="287">
                  <c:v>3069</c:v>
                </c:pt>
                <c:pt idx="288">
                  <c:v>3071</c:v>
                </c:pt>
                <c:pt idx="289">
                  <c:v>3073</c:v>
                </c:pt>
                <c:pt idx="290">
                  <c:v>3075</c:v>
                </c:pt>
                <c:pt idx="291">
                  <c:v>3077</c:v>
                </c:pt>
                <c:pt idx="292">
                  <c:v>3078</c:v>
                </c:pt>
                <c:pt idx="293">
                  <c:v>3080</c:v>
                </c:pt>
                <c:pt idx="294">
                  <c:v>3084</c:v>
                </c:pt>
                <c:pt idx="295">
                  <c:v>3086</c:v>
                </c:pt>
                <c:pt idx="296">
                  <c:v>3087</c:v>
                </c:pt>
                <c:pt idx="297">
                  <c:v>3093</c:v>
                </c:pt>
                <c:pt idx="298">
                  <c:v>3094</c:v>
                </c:pt>
                <c:pt idx="299">
                  <c:v>3095</c:v>
                </c:pt>
                <c:pt idx="300">
                  <c:v>3096</c:v>
                </c:pt>
                <c:pt idx="301">
                  <c:v>3097</c:v>
                </c:pt>
                <c:pt idx="302">
                  <c:v>3101</c:v>
                </c:pt>
                <c:pt idx="303">
                  <c:v>3102</c:v>
                </c:pt>
                <c:pt idx="304">
                  <c:v>3103</c:v>
                </c:pt>
                <c:pt idx="305">
                  <c:v>3104</c:v>
                </c:pt>
                <c:pt idx="306">
                  <c:v>3106</c:v>
                </c:pt>
                <c:pt idx="307">
                  <c:v>3108</c:v>
                </c:pt>
                <c:pt idx="308">
                  <c:v>3109</c:v>
                </c:pt>
                <c:pt idx="309">
                  <c:v>3110</c:v>
                </c:pt>
                <c:pt idx="310">
                  <c:v>3112</c:v>
                </c:pt>
                <c:pt idx="311">
                  <c:v>3113</c:v>
                </c:pt>
                <c:pt idx="312">
                  <c:v>3114</c:v>
                </c:pt>
                <c:pt idx="313">
                  <c:v>3115</c:v>
                </c:pt>
                <c:pt idx="314">
                  <c:v>3116</c:v>
                </c:pt>
                <c:pt idx="315">
                  <c:v>3117</c:v>
                </c:pt>
                <c:pt idx="316">
                  <c:v>3120</c:v>
                </c:pt>
                <c:pt idx="317">
                  <c:v>3122</c:v>
                </c:pt>
                <c:pt idx="318">
                  <c:v>3124</c:v>
                </c:pt>
                <c:pt idx="319">
                  <c:v>3126</c:v>
                </c:pt>
                <c:pt idx="320">
                  <c:v>3128</c:v>
                </c:pt>
                <c:pt idx="321">
                  <c:v>3130</c:v>
                </c:pt>
                <c:pt idx="322">
                  <c:v>3131</c:v>
                </c:pt>
                <c:pt idx="323">
                  <c:v>3132</c:v>
                </c:pt>
                <c:pt idx="324">
                  <c:v>3133</c:v>
                </c:pt>
                <c:pt idx="325">
                  <c:v>3135</c:v>
                </c:pt>
                <c:pt idx="326">
                  <c:v>3136</c:v>
                </c:pt>
                <c:pt idx="327">
                  <c:v>3137</c:v>
                </c:pt>
                <c:pt idx="328">
                  <c:v>3142</c:v>
                </c:pt>
                <c:pt idx="329">
                  <c:v>3143</c:v>
                </c:pt>
                <c:pt idx="330">
                  <c:v>3144</c:v>
                </c:pt>
                <c:pt idx="331">
                  <c:v>3146</c:v>
                </c:pt>
                <c:pt idx="332">
                  <c:v>3148</c:v>
                </c:pt>
                <c:pt idx="333">
                  <c:v>3150</c:v>
                </c:pt>
                <c:pt idx="334">
                  <c:v>3151</c:v>
                </c:pt>
                <c:pt idx="335">
                  <c:v>3152</c:v>
                </c:pt>
                <c:pt idx="336">
                  <c:v>3153</c:v>
                </c:pt>
                <c:pt idx="337">
                  <c:v>3155</c:v>
                </c:pt>
                <c:pt idx="338">
                  <c:v>3159</c:v>
                </c:pt>
                <c:pt idx="339">
                  <c:v>3160</c:v>
                </c:pt>
                <c:pt idx="340">
                  <c:v>3161</c:v>
                </c:pt>
                <c:pt idx="341">
                  <c:v>3162</c:v>
                </c:pt>
                <c:pt idx="342">
                  <c:v>3163</c:v>
                </c:pt>
                <c:pt idx="343">
                  <c:v>3164</c:v>
                </c:pt>
                <c:pt idx="344">
                  <c:v>3166</c:v>
                </c:pt>
                <c:pt idx="345">
                  <c:v>3168</c:v>
                </c:pt>
                <c:pt idx="346">
                  <c:v>3170</c:v>
                </c:pt>
                <c:pt idx="347">
                  <c:v>3174</c:v>
                </c:pt>
                <c:pt idx="348">
                  <c:v>3175</c:v>
                </c:pt>
                <c:pt idx="349">
                  <c:v>3177</c:v>
                </c:pt>
                <c:pt idx="350">
                  <c:v>3179</c:v>
                </c:pt>
                <c:pt idx="351">
                  <c:v>3180</c:v>
                </c:pt>
                <c:pt idx="352">
                  <c:v>3181</c:v>
                </c:pt>
                <c:pt idx="353">
                  <c:v>3183</c:v>
                </c:pt>
                <c:pt idx="354">
                  <c:v>3184</c:v>
                </c:pt>
                <c:pt idx="355">
                  <c:v>3186</c:v>
                </c:pt>
                <c:pt idx="356">
                  <c:v>3188</c:v>
                </c:pt>
                <c:pt idx="357">
                  <c:v>3190</c:v>
                </c:pt>
                <c:pt idx="358">
                  <c:v>3192</c:v>
                </c:pt>
                <c:pt idx="359">
                  <c:v>3197</c:v>
                </c:pt>
                <c:pt idx="360">
                  <c:v>3199</c:v>
                </c:pt>
                <c:pt idx="361">
                  <c:v>3201</c:v>
                </c:pt>
                <c:pt idx="362">
                  <c:v>3203</c:v>
                </c:pt>
                <c:pt idx="363">
                  <c:v>3204</c:v>
                </c:pt>
                <c:pt idx="364">
                  <c:v>3206</c:v>
                </c:pt>
                <c:pt idx="365">
                  <c:v>3208</c:v>
                </c:pt>
                <c:pt idx="366">
                  <c:v>3210</c:v>
                </c:pt>
                <c:pt idx="367">
                  <c:v>3212</c:v>
                </c:pt>
                <c:pt idx="368">
                  <c:v>3214</c:v>
                </c:pt>
                <c:pt idx="369">
                  <c:v>3216</c:v>
                </c:pt>
                <c:pt idx="370">
                  <c:v>3217</c:v>
                </c:pt>
                <c:pt idx="371">
                  <c:v>3218</c:v>
                </c:pt>
                <c:pt idx="372">
                  <c:v>3219</c:v>
                </c:pt>
                <c:pt idx="373">
                  <c:v>3221</c:v>
                </c:pt>
                <c:pt idx="374">
                  <c:v>3222</c:v>
                </c:pt>
                <c:pt idx="375">
                  <c:v>3223</c:v>
                </c:pt>
                <c:pt idx="376">
                  <c:v>3227</c:v>
                </c:pt>
                <c:pt idx="377">
                  <c:v>3228</c:v>
                </c:pt>
                <c:pt idx="378">
                  <c:v>3229</c:v>
                </c:pt>
                <c:pt idx="379">
                  <c:v>3230</c:v>
                </c:pt>
                <c:pt idx="380">
                  <c:v>3232</c:v>
                </c:pt>
                <c:pt idx="381">
                  <c:v>3236</c:v>
                </c:pt>
                <c:pt idx="382">
                  <c:v>3237</c:v>
                </c:pt>
                <c:pt idx="383">
                  <c:v>3239</c:v>
                </c:pt>
                <c:pt idx="384">
                  <c:v>3240</c:v>
                </c:pt>
                <c:pt idx="385">
                  <c:v>3241</c:v>
                </c:pt>
                <c:pt idx="386">
                  <c:v>3245</c:v>
                </c:pt>
                <c:pt idx="387">
                  <c:v>3246</c:v>
                </c:pt>
                <c:pt idx="388">
                  <c:v>3250</c:v>
                </c:pt>
                <c:pt idx="389">
                  <c:v>3252</c:v>
                </c:pt>
                <c:pt idx="390">
                  <c:v>3253</c:v>
                </c:pt>
                <c:pt idx="391">
                  <c:v>3254</c:v>
                </c:pt>
                <c:pt idx="392">
                  <c:v>3256</c:v>
                </c:pt>
                <c:pt idx="393">
                  <c:v>3257</c:v>
                </c:pt>
                <c:pt idx="394">
                  <c:v>3258</c:v>
                </c:pt>
                <c:pt idx="395">
                  <c:v>3260</c:v>
                </c:pt>
                <c:pt idx="396">
                  <c:v>3262</c:v>
                </c:pt>
                <c:pt idx="397">
                  <c:v>3263</c:v>
                </c:pt>
                <c:pt idx="398">
                  <c:v>3266</c:v>
                </c:pt>
                <c:pt idx="399">
                  <c:v>3267</c:v>
                </c:pt>
                <c:pt idx="400">
                  <c:v>3268</c:v>
                </c:pt>
                <c:pt idx="401">
                  <c:v>3269</c:v>
                </c:pt>
                <c:pt idx="402">
                  <c:v>3270</c:v>
                </c:pt>
                <c:pt idx="403">
                  <c:v>3272</c:v>
                </c:pt>
                <c:pt idx="404">
                  <c:v>3273</c:v>
                </c:pt>
                <c:pt idx="405">
                  <c:v>3274</c:v>
                </c:pt>
                <c:pt idx="406">
                  <c:v>3276</c:v>
                </c:pt>
                <c:pt idx="407">
                  <c:v>3278</c:v>
                </c:pt>
                <c:pt idx="408">
                  <c:v>3279</c:v>
                </c:pt>
                <c:pt idx="409">
                  <c:v>3283</c:v>
                </c:pt>
                <c:pt idx="410">
                  <c:v>3285</c:v>
                </c:pt>
                <c:pt idx="411">
                  <c:v>3287</c:v>
                </c:pt>
                <c:pt idx="412">
                  <c:v>3288</c:v>
                </c:pt>
                <c:pt idx="413">
                  <c:v>3289</c:v>
                </c:pt>
                <c:pt idx="414">
                  <c:v>3292</c:v>
                </c:pt>
                <c:pt idx="415">
                  <c:v>3294</c:v>
                </c:pt>
                <c:pt idx="416">
                  <c:v>3295</c:v>
                </c:pt>
                <c:pt idx="417">
                  <c:v>3296</c:v>
                </c:pt>
                <c:pt idx="418">
                  <c:v>3297</c:v>
                </c:pt>
                <c:pt idx="419">
                  <c:v>3298</c:v>
                </c:pt>
                <c:pt idx="420">
                  <c:v>3300</c:v>
                </c:pt>
                <c:pt idx="421">
                  <c:v>3301</c:v>
                </c:pt>
                <c:pt idx="422">
                  <c:v>3302</c:v>
                </c:pt>
                <c:pt idx="423">
                  <c:v>3305</c:v>
                </c:pt>
                <c:pt idx="424">
                  <c:v>3306</c:v>
                </c:pt>
                <c:pt idx="425">
                  <c:v>3307</c:v>
                </c:pt>
                <c:pt idx="426">
                  <c:v>3309</c:v>
                </c:pt>
                <c:pt idx="427">
                  <c:v>3311</c:v>
                </c:pt>
                <c:pt idx="428">
                  <c:v>3312</c:v>
                </c:pt>
                <c:pt idx="429">
                  <c:v>3313</c:v>
                </c:pt>
                <c:pt idx="430">
                  <c:v>3315</c:v>
                </c:pt>
                <c:pt idx="431">
                  <c:v>3316</c:v>
                </c:pt>
                <c:pt idx="432">
                  <c:v>3317</c:v>
                </c:pt>
                <c:pt idx="433">
                  <c:v>3318</c:v>
                </c:pt>
                <c:pt idx="434">
                  <c:v>3319</c:v>
                </c:pt>
                <c:pt idx="435">
                  <c:v>3323</c:v>
                </c:pt>
                <c:pt idx="436">
                  <c:v>3324</c:v>
                </c:pt>
                <c:pt idx="437">
                  <c:v>3325</c:v>
                </c:pt>
                <c:pt idx="438">
                  <c:v>3326</c:v>
                </c:pt>
                <c:pt idx="439">
                  <c:v>3327</c:v>
                </c:pt>
                <c:pt idx="440">
                  <c:v>3328</c:v>
                </c:pt>
                <c:pt idx="441">
                  <c:v>3329</c:v>
                </c:pt>
                <c:pt idx="442">
                  <c:v>3330</c:v>
                </c:pt>
                <c:pt idx="443">
                  <c:v>3331</c:v>
                </c:pt>
                <c:pt idx="444">
                  <c:v>3332</c:v>
                </c:pt>
                <c:pt idx="445">
                  <c:v>3333</c:v>
                </c:pt>
                <c:pt idx="446">
                  <c:v>3336</c:v>
                </c:pt>
                <c:pt idx="447">
                  <c:v>3337</c:v>
                </c:pt>
                <c:pt idx="448">
                  <c:v>3338</c:v>
                </c:pt>
                <c:pt idx="449">
                  <c:v>3339</c:v>
                </c:pt>
                <c:pt idx="450">
                  <c:v>3340</c:v>
                </c:pt>
                <c:pt idx="451">
                  <c:v>3342</c:v>
                </c:pt>
                <c:pt idx="452">
                  <c:v>3344</c:v>
                </c:pt>
                <c:pt idx="453">
                  <c:v>3346</c:v>
                </c:pt>
                <c:pt idx="454">
                  <c:v>3347</c:v>
                </c:pt>
                <c:pt idx="455">
                  <c:v>3349</c:v>
                </c:pt>
                <c:pt idx="456">
                  <c:v>3350</c:v>
                </c:pt>
                <c:pt idx="457">
                  <c:v>3351</c:v>
                </c:pt>
                <c:pt idx="458">
                  <c:v>3352</c:v>
                </c:pt>
                <c:pt idx="459">
                  <c:v>3353</c:v>
                </c:pt>
                <c:pt idx="460">
                  <c:v>3354</c:v>
                </c:pt>
                <c:pt idx="461">
                  <c:v>3355</c:v>
                </c:pt>
                <c:pt idx="462">
                  <c:v>3356</c:v>
                </c:pt>
                <c:pt idx="463">
                  <c:v>3358</c:v>
                </c:pt>
                <c:pt idx="464">
                  <c:v>3360</c:v>
                </c:pt>
                <c:pt idx="465">
                  <c:v>3362</c:v>
                </c:pt>
                <c:pt idx="466">
                  <c:v>3364</c:v>
                </c:pt>
                <c:pt idx="467">
                  <c:v>3365</c:v>
                </c:pt>
                <c:pt idx="468">
                  <c:v>3366</c:v>
                </c:pt>
                <c:pt idx="469">
                  <c:v>3369</c:v>
                </c:pt>
                <c:pt idx="470">
                  <c:v>3370</c:v>
                </c:pt>
                <c:pt idx="471">
                  <c:v>3371</c:v>
                </c:pt>
                <c:pt idx="472">
                  <c:v>3373</c:v>
                </c:pt>
                <c:pt idx="473">
                  <c:v>3375</c:v>
                </c:pt>
                <c:pt idx="474">
                  <c:v>3377</c:v>
                </c:pt>
                <c:pt idx="475">
                  <c:v>3379</c:v>
                </c:pt>
                <c:pt idx="476">
                  <c:v>3380</c:v>
                </c:pt>
                <c:pt idx="477">
                  <c:v>3382</c:v>
                </c:pt>
                <c:pt idx="478">
                  <c:v>3384</c:v>
                </c:pt>
                <c:pt idx="479">
                  <c:v>3386</c:v>
                </c:pt>
                <c:pt idx="480">
                  <c:v>3387</c:v>
                </c:pt>
                <c:pt idx="481">
                  <c:v>3388</c:v>
                </c:pt>
                <c:pt idx="482">
                  <c:v>3389</c:v>
                </c:pt>
                <c:pt idx="483">
                  <c:v>3392</c:v>
                </c:pt>
                <c:pt idx="484">
                  <c:v>3393</c:v>
                </c:pt>
                <c:pt idx="485">
                  <c:v>3394</c:v>
                </c:pt>
                <c:pt idx="486">
                  <c:v>3395</c:v>
                </c:pt>
                <c:pt idx="487">
                  <c:v>3396</c:v>
                </c:pt>
                <c:pt idx="488">
                  <c:v>3397</c:v>
                </c:pt>
                <c:pt idx="489">
                  <c:v>3400</c:v>
                </c:pt>
                <c:pt idx="490">
                  <c:v>3403</c:v>
                </c:pt>
                <c:pt idx="491">
                  <c:v>3406</c:v>
                </c:pt>
                <c:pt idx="492">
                  <c:v>3407</c:v>
                </c:pt>
                <c:pt idx="493">
                  <c:v>3408</c:v>
                </c:pt>
                <c:pt idx="494">
                  <c:v>3410</c:v>
                </c:pt>
                <c:pt idx="495">
                  <c:v>3411</c:v>
                </c:pt>
                <c:pt idx="496">
                  <c:v>3413</c:v>
                </c:pt>
                <c:pt idx="497">
                  <c:v>3415</c:v>
                </c:pt>
                <c:pt idx="498">
                  <c:v>3417</c:v>
                </c:pt>
                <c:pt idx="499">
                  <c:v>3418</c:v>
                </c:pt>
                <c:pt idx="500">
                  <c:v>3421</c:v>
                </c:pt>
                <c:pt idx="501">
                  <c:v>3424</c:v>
                </c:pt>
                <c:pt idx="502">
                  <c:v>3425</c:v>
                </c:pt>
                <c:pt idx="503">
                  <c:v>3426</c:v>
                </c:pt>
                <c:pt idx="504">
                  <c:v>3427</c:v>
                </c:pt>
                <c:pt idx="505">
                  <c:v>3428</c:v>
                </c:pt>
                <c:pt idx="506">
                  <c:v>3429</c:v>
                </c:pt>
                <c:pt idx="507">
                  <c:v>3430</c:v>
                </c:pt>
                <c:pt idx="508">
                  <c:v>3431</c:v>
                </c:pt>
                <c:pt idx="509">
                  <c:v>3432</c:v>
                </c:pt>
                <c:pt idx="510">
                  <c:v>3433</c:v>
                </c:pt>
                <c:pt idx="511">
                  <c:v>3434</c:v>
                </c:pt>
                <c:pt idx="512">
                  <c:v>3435</c:v>
                </c:pt>
                <c:pt idx="513">
                  <c:v>3436</c:v>
                </c:pt>
                <c:pt idx="514">
                  <c:v>3437</c:v>
                </c:pt>
                <c:pt idx="515">
                  <c:v>3438</c:v>
                </c:pt>
                <c:pt idx="516">
                  <c:v>3439</c:v>
                </c:pt>
                <c:pt idx="517">
                  <c:v>3440</c:v>
                </c:pt>
                <c:pt idx="518">
                  <c:v>3442</c:v>
                </c:pt>
                <c:pt idx="519">
                  <c:v>3446</c:v>
                </c:pt>
                <c:pt idx="520">
                  <c:v>3447</c:v>
                </c:pt>
                <c:pt idx="521">
                  <c:v>3448</c:v>
                </c:pt>
                <c:pt idx="522">
                  <c:v>3449</c:v>
                </c:pt>
                <c:pt idx="523">
                  <c:v>3450</c:v>
                </c:pt>
                <c:pt idx="524">
                  <c:v>3452</c:v>
                </c:pt>
                <c:pt idx="525">
                  <c:v>3453</c:v>
                </c:pt>
                <c:pt idx="526">
                  <c:v>3454</c:v>
                </c:pt>
                <c:pt idx="527">
                  <c:v>3455</c:v>
                </c:pt>
                <c:pt idx="528">
                  <c:v>3457</c:v>
                </c:pt>
                <c:pt idx="529">
                  <c:v>3458</c:v>
                </c:pt>
                <c:pt idx="530">
                  <c:v>3459</c:v>
                </c:pt>
                <c:pt idx="531">
                  <c:v>3460</c:v>
                </c:pt>
                <c:pt idx="532">
                  <c:v>3461</c:v>
                </c:pt>
                <c:pt idx="533">
                  <c:v>3462</c:v>
                </c:pt>
                <c:pt idx="534">
                  <c:v>3463</c:v>
                </c:pt>
                <c:pt idx="535">
                  <c:v>3465</c:v>
                </c:pt>
                <c:pt idx="536">
                  <c:v>3466</c:v>
                </c:pt>
                <c:pt idx="537">
                  <c:v>3469</c:v>
                </c:pt>
                <c:pt idx="538">
                  <c:v>3470</c:v>
                </c:pt>
                <c:pt idx="539">
                  <c:v>3471</c:v>
                </c:pt>
                <c:pt idx="540">
                  <c:v>3472</c:v>
                </c:pt>
                <c:pt idx="541">
                  <c:v>3473</c:v>
                </c:pt>
                <c:pt idx="542">
                  <c:v>3476</c:v>
                </c:pt>
                <c:pt idx="543">
                  <c:v>3477</c:v>
                </c:pt>
                <c:pt idx="544">
                  <c:v>3478</c:v>
                </c:pt>
                <c:pt idx="545">
                  <c:v>3479</c:v>
                </c:pt>
                <c:pt idx="546">
                  <c:v>3480</c:v>
                </c:pt>
                <c:pt idx="547">
                  <c:v>3483</c:v>
                </c:pt>
                <c:pt idx="548">
                  <c:v>3485</c:v>
                </c:pt>
                <c:pt idx="549">
                  <c:v>3486</c:v>
                </c:pt>
                <c:pt idx="550">
                  <c:v>3487</c:v>
                </c:pt>
                <c:pt idx="551">
                  <c:v>3490</c:v>
                </c:pt>
                <c:pt idx="552">
                  <c:v>3491</c:v>
                </c:pt>
                <c:pt idx="553">
                  <c:v>3492</c:v>
                </c:pt>
                <c:pt idx="554">
                  <c:v>3494</c:v>
                </c:pt>
                <c:pt idx="555">
                  <c:v>3495</c:v>
                </c:pt>
                <c:pt idx="556">
                  <c:v>3496</c:v>
                </c:pt>
                <c:pt idx="557">
                  <c:v>3497</c:v>
                </c:pt>
                <c:pt idx="558">
                  <c:v>3499</c:v>
                </c:pt>
                <c:pt idx="559">
                  <c:v>3500</c:v>
                </c:pt>
                <c:pt idx="560">
                  <c:v>3501</c:v>
                </c:pt>
                <c:pt idx="561">
                  <c:v>3502</c:v>
                </c:pt>
                <c:pt idx="562">
                  <c:v>3503</c:v>
                </c:pt>
                <c:pt idx="563">
                  <c:v>3505</c:v>
                </c:pt>
                <c:pt idx="564">
                  <c:v>3506</c:v>
                </c:pt>
                <c:pt idx="565">
                  <c:v>3507</c:v>
                </c:pt>
                <c:pt idx="566">
                  <c:v>3508</c:v>
                </c:pt>
                <c:pt idx="567">
                  <c:v>3509</c:v>
                </c:pt>
                <c:pt idx="568">
                  <c:v>3512</c:v>
                </c:pt>
                <c:pt idx="569">
                  <c:v>3515</c:v>
                </c:pt>
                <c:pt idx="570">
                  <c:v>3516</c:v>
                </c:pt>
                <c:pt idx="571">
                  <c:v>3517</c:v>
                </c:pt>
                <c:pt idx="572">
                  <c:v>3518</c:v>
                </c:pt>
                <c:pt idx="573">
                  <c:v>3519</c:v>
                </c:pt>
                <c:pt idx="574">
                  <c:v>3521</c:v>
                </c:pt>
                <c:pt idx="575">
                  <c:v>3524</c:v>
                </c:pt>
                <c:pt idx="576">
                  <c:v>3526</c:v>
                </c:pt>
                <c:pt idx="577">
                  <c:v>3527</c:v>
                </c:pt>
                <c:pt idx="578">
                  <c:v>3529</c:v>
                </c:pt>
                <c:pt idx="579">
                  <c:v>3530</c:v>
                </c:pt>
                <c:pt idx="580">
                  <c:v>3532</c:v>
                </c:pt>
                <c:pt idx="581">
                  <c:v>3534</c:v>
                </c:pt>
                <c:pt idx="582">
                  <c:v>3535</c:v>
                </c:pt>
                <c:pt idx="583">
                  <c:v>3540</c:v>
                </c:pt>
                <c:pt idx="584">
                  <c:v>3542</c:v>
                </c:pt>
                <c:pt idx="585">
                  <c:v>3543</c:v>
                </c:pt>
                <c:pt idx="586">
                  <c:v>3545</c:v>
                </c:pt>
                <c:pt idx="587">
                  <c:v>3547</c:v>
                </c:pt>
                <c:pt idx="588">
                  <c:v>3548</c:v>
                </c:pt>
                <c:pt idx="589">
                  <c:v>3549</c:v>
                </c:pt>
                <c:pt idx="590">
                  <c:v>3550</c:v>
                </c:pt>
                <c:pt idx="591">
                  <c:v>3552</c:v>
                </c:pt>
                <c:pt idx="592">
                  <c:v>3553</c:v>
                </c:pt>
                <c:pt idx="593">
                  <c:v>3554</c:v>
                </c:pt>
                <c:pt idx="594">
                  <c:v>3555</c:v>
                </c:pt>
                <c:pt idx="595">
                  <c:v>3557</c:v>
                </c:pt>
                <c:pt idx="596">
                  <c:v>3559</c:v>
                </c:pt>
                <c:pt idx="597">
                  <c:v>3560</c:v>
                </c:pt>
                <c:pt idx="598">
                  <c:v>3561</c:v>
                </c:pt>
                <c:pt idx="599">
                  <c:v>3562</c:v>
                </c:pt>
                <c:pt idx="600">
                  <c:v>3563</c:v>
                </c:pt>
                <c:pt idx="601">
                  <c:v>3565</c:v>
                </c:pt>
                <c:pt idx="602">
                  <c:v>3566</c:v>
                </c:pt>
                <c:pt idx="603">
                  <c:v>3567</c:v>
                </c:pt>
                <c:pt idx="604">
                  <c:v>3568</c:v>
                </c:pt>
                <c:pt idx="605">
                  <c:v>3569</c:v>
                </c:pt>
                <c:pt idx="606">
                  <c:v>3571</c:v>
                </c:pt>
                <c:pt idx="607">
                  <c:v>3574</c:v>
                </c:pt>
                <c:pt idx="608">
                  <c:v>3575</c:v>
                </c:pt>
                <c:pt idx="609">
                  <c:v>3576</c:v>
                </c:pt>
                <c:pt idx="610">
                  <c:v>3577</c:v>
                </c:pt>
                <c:pt idx="611">
                  <c:v>3578</c:v>
                </c:pt>
                <c:pt idx="612">
                  <c:v>3580</c:v>
                </c:pt>
                <c:pt idx="613">
                  <c:v>3582</c:v>
                </c:pt>
                <c:pt idx="614">
                  <c:v>3583</c:v>
                </c:pt>
                <c:pt idx="615">
                  <c:v>3585</c:v>
                </c:pt>
                <c:pt idx="616">
                  <c:v>3586</c:v>
                </c:pt>
                <c:pt idx="617">
                  <c:v>3589</c:v>
                </c:pt>
                <c:pt idx="618">
                  <c:v>3591</c:v>
                </c:pt>
                <c:pt idx="619">
                  <c:v>3592</c:v>
                </c:pt>
                <c:pt idx="620">
                  <c:v>3593</c:v>
                </c:pt>
                <c:pt idx="621">
                  <c:v>3594</c:v>
                </c:pt>
                <c:pt idx="622">
                  <c:v>3595</c:v>
                </c:pt>
                <c:pt idx="623">
                  <c:v>3596</c:v>
                </c:pt>
                <c:pt idx="624">
                  <c:v>3598</c:v>
                </c:pt>
                <c:pt idx="625">
                  <c:v>3600</c:v>
                </c:pt>
                <c:pt idx="626">
                  <c:v>3601</c:v>
                </c:pt>
                <c:pt idx="627">
                  <c:v>3602</c:v>
                </c:pt>
                <c:pt idx="628">
                  <c:v>3603</c:v>
                </c:pt>
                <c:pt idx="629">
                  <c:v>3605</c:v>
                </c:pt>
                <c:pt idx="630">
                  <c:v>3606</c:v>
                </c:pt>
                <c:pt idx="631">
                  <c:v>3607</c:v>
                </c:pt>
                <c:pt idx="632">
                  <c:v>3610</c:v>
                </c:pt>
                <c:pt idx="633">
                  <c:v>3612</c:v>
                </c:pt>
                <c:pt idx="634">
                  <c:v>3613</c:v>
                </c:pt>
                <c:pt idx="635">
                  <c:v>3614</c:v>
                </c:pt>
                <c:pt idx="636">
                  <c:v>3615</c:v>
                </c:pt>
                <c:pt idx="637">
                  <c:v>3616</c:v>
                </c:pt>
                <c:pt idx="638">
                  <c:v>3618</c:v>
                </c:pt>
                <c:pt idx="639">
                  <c:v>3620</c:v>
                </c:pt>
                <c:pt idx="640">
                  <c:v>3622</c:v>
                </c:pt>
                <c:pt idx="641">
                  <c:v>3623</c:v>
                </c:pt>
                <c:pt idx="642">
                  <c:v>3624</c:v>
                </c:pt>
                <c:pt idx="643">
                  <c:v>3625</c:v>
                </c:pt>
                <c:pt idx="644">
                  <c:v>3626</c:v>
                </c:pt>
                <c:pt idx="645">
                  <c:v>3627</c:v>
                </c:pt>
                <c:pt idx="646">
                  <c:v>3629</c:v>
                </c:pt>
                <c:pt idx="647">
                  <c:v>3630</c:v>
                </c:pt>
                <c:pt idx="648">
                  <c:v>3631</c:v>
                </c:pt>
                <c:pt idx="649">
                  <c:v>3632</c:v>
                </c:pt>
                <c:pt idx="650">
                  <c:v>3635</c:v>
                </c:pt>
                <c:pt idx="651">
                  <c:v>3637</c:v>
                </c:pt>
                <c:pt idx="652">
                  <c:v>3638</c:v>
                </c:pt>
                <c:pt idx="653">
                  <c:v>3639</c:v>
                </c:pt>
                <c:pt idx="654">
                  <c:v>3642</c:v>
                </c:pt>
                <c:pt idx="655">
                  <c:v>3643</c:v>
                </c:pt>
                <c:pt idx="656">
                  <c:v>3645</c:v>
                </c:pt>
                <c:pt idx="657">
                  <c:v>3646</c:v>
                </c:pt>
                <c:pt idx="658">
                  <c:v>3647</c:v>
                </c:pt>
                <c:pt idx="659">
                  <c:v>3648</c:v>
                </c:pt>
                <c:pt idx="660">
                  <c:v>3649</c:v>
                </c:pt>
                <c:pt idx="661">
                  <c:v>3650</c:v>
                </c:pt>
                <c:pt idx="662">
                  <c:v>3651</c:v>
                </c:pt>
                <c:pt idx="663">
                  <c:v>3652</c:v>
                </c:pt>
                <c:pt idx="664">
                  <c:v>3653</c:v>
                </c:pt>
                <c:pt idx="665">
                  <c:v>3658</c:v>
                </c:pt>
                <c:pt idx="666">
                  <c:v>3659</c:v>
                </c:pt>
                <c:pt idx="667">
                  <c:v>3660</c:v>
                </c:pt>
                <c:pt idx="668">
                  <c:v>3662</c:v>
                </c:pt>
                <c:pt idx="669">
                  <c:v>3663</c:v>
                </c:pt>
                <c:pt idx="670">
                  <c:v>3665</c:v>
                </c:pt>
                <c:pt idx="671">
                  <c:v>3666</c:v>
                </c:pt>
                <c:pt idx="672">
                  <c:v>3668</c:v>
                </c:pt>
                <c:pt idx="673">
                  <c:v>3670</c:v>
                </c:pt>
                <c:pt idx="674">
                  <c:v>3671</c:v>
                </c:pt>
                <c:pt idx="675">
                  <c:v>3673</c:v>
                </c:pt>
                <c:pt idx="676">
                  <c:v>3674</c:v>
                </c:pt>
                <c:pt idx="677">
                  <c:v>3679</c:v>
                </c:pt>
                <c:pt idx="678">
                  <c:v>3680</c:v>
                </c:pt>
                <c:pt idx="679">
                  <c:v>3681</c:v>
                </c:pt>
                <c:pt idx="680">
                  <c:v>3682</c:v>
                </c:pt>
                <c:pt idx="681">
                  <c:v>3683</c:v>
                </c:pt>
                <c:pt idx="682">
                  <c:v>3685</c:v>
                </c:pt>
                <c:pt idx="683">
                  <c:v>3686</c:v>
                </c:pt>
                <c:pt idx="684">
                  <c:v>3688</c:v>
                </c:pt>
                <c:pt idx="685">
                  <c:v>3691</c:v>
                </c:pt>
                <c:pt idx="686">
                  <c:v>3692</c:v>
                </c:pt>
                <c:pt idx="687">
                  <c:v>3693</c:v>
                </c:pt>
                <c:pt idx="688">
                  <c:v>3695</c:v>
                </c:pt>
                <c:pt idx="689">
                  <c:v>3697</c:v>
                </c:pt>
                <c:pt idx="690">
                  <c:v>3698</c:v>
                </c:pt>
                <c:pt idx="691">
                  <c:v>3702</c:v>
                </c:pt>
                <c:pt idx="692">
                  <c:v>3704</c:v>
                </c:pt>
                <c:pt idx="693">
                  <c:v>3705</c:v>
                </c:pt>
                <c:pt idx="694">
                  <c:v>3706</c:v>
                </c:pt>
                <c:pt idx="695">
                  <c:v>3708</c:v>
                </c:pt>
                <c:pt idx="696">
                  <c:v>3709</c:v>
                </c:pt>
                <c:pt idx="697">
                  <c:v>3710</c:v>
                </c:pt>
                <c:pt idx="698">
                  <c:v>3711</c:v>
                </c:pt>
                <c:pt idx="699">
                  <c:v>3712</c:v>
                </c:pt>
                <c:pt idx="700">
                  <c:v>3713</c:v>
                </c:pt>
                <c:pt idx="701">
                  <c:v>3714</c:v>
                </c:pt>
                <c:pt idx="702">
                  <c:v>3715</c:v>
                </c:pt>
                <c:pt idx="703">
                  <c:v>3717</c:v>
                </c:pt>
                <c:pt idx="704">
                  <c:v>3718</c:v>
                </c:pt>
                <c:pt idx="705">
                  <c:v>3719</c:v>
                </c:pt>
                <c:pt idx="706">
                  <c:v>3720</c:v>
                </c:pt>
                <c:pt idx="707">
                  <c:v>3722</c:v>
                </c:pt>
                <c:pt idx="708">
                  <c:v>3723</c:v>
                </c:pt>
                <c:pt idx="709">
                  <c:v>3725</c:v>
                </c:pt>
                <c:pt idx="710">
                  <c:v>3726</c:v>
                </c:pt>
                <c:pt idx="711">
                  <c:v>3727</c:v>
                </c:pt>
                <c:pt idx="712">
                  <c:v>3728</c:v>
                </c:pt>
                <c:pt idx="713">
                  <c:v>3730</c:v>
                </c:pt>
                <c:pt idx="714">
                  <c:v>3732</c:v>
                </c:pt>
                <c:pt idx="715">
                  <c:v>3735</c:v>
                </c:pt>
                <c:pt idx="716">
                  <c:v>3736</c:v>
                </c:pt>
                <c:pt idx="717">
                  <c:v>3737</c:v>
                </c:pt>
                <c:pt idx="718">
                  <c:v>3738</c:v>
                </c:pt>
                <c:pt idx="719">
                  <c:v>3739</c:v>
                </c:pt>
                <c:pt idx="720">
                  <c:v>3740</c:v>
                </c:pt>
                <c:pt idx="721">
                  <c:v>3741</c:v>
                </c:pt>
                <c:pt idx="722">
                  <c:v>3743</c:v>
                </c:pt>
                <c:pt idx="723">
                  <c:v>3745</c:v>
                </c:pt>
                <c:pt idx="724">
                  <c:v>3746</c:v>
                </c:pt>
                <c:pt idx="725">
                  <c:v>3748</c:v>
                </c:pt>
                <c:pt idx="726">
                  <c:v>3752</c:v>
                </c:pt>
                <c:pt idx="727">
                  <c:v>3755</c:v>
                </c:pt>
                <c:pt idx="728">
                  <c:v>3756</c:v>
                </c:pt>
                <c:pt idx="729">
                  <c:v>3758</c:v>
                </c:pt>
                <c:pt idx="730">
                  <c:v>3759</c:v>
                </c:pt>
                <c:pt idx="731">
                  <c:v>3760</c:v>
                </c:pt>
                <c:pt idx="732">
                  <c:v>3761</c:v>
                </c:pt>
                <c:pt idx="733">
                  <c:v>3764</c:v>
                </c:pt>
                <c:pt idx="734">
                  <c:v>3765</c:v>
                </c:pt>
                <c:pt idx="735">
                  <c:v>3768</c:v>
                </c:pt>
                <c:pt idx="736">
                  <c:v>3769</c:v>
                </c:pt>
                <c:pt idx="737">
                  <c:v>3770</c:v>
                </c:pt>
                <c:pt idx="738">
                  <c:v>3772</c:v>
                </c:pt>
                <c:pt idx="739">
                  <c:v>3774</c:v>
                </c:pt>
                <c:pt idx="740">
                  <c:v>3775</c:v>
                </c:pt>
                <c:pt idx="741">
                  <c:v>3776</c:v>
                </c:pt>
                <c:pt idx="742">
                  <c:v>3777</c:v>
                </c:pt>
                <c:pt idx="743">
                  <c:v>3779</c:v>
                </c:pt>
                <c:pt idx="744">
                  <c:v>3780</c:v>
                </c:pt>
                <c:pt idx="745">
                  <c:v>3781</c:v>
                </c:pt>
                <c:pt idx="746">
                  <c:v>3782</c:v>
                </c:pt>
                <c:pt idx="747">
                  <c:v>3783</c:v>
                </c:pt>
                <c:pt idx="748">
                  <c:v>3785</c:v>
                </c:pt>
                <c:pt idx="749">
                  <c:v>3786</c:v>
                </c:pt>
                <c:pt idx="750">
                  <c:v>3788</c:v>
                </c:pt>
                <c:pt idx="751">
                  <c:v>3790</c:v>
                </c:pt>
                <c:pt idx="752">
                  <c:v>3792</c:v>
                </c:pt>
                <c:pt idx="753">
                  <c:v>3793</c:v>
                </c:pt>
                <c:pt idx="754">
                  <c:v>3794</c:v>
                </c:pt>
                <c:pt idx="755">
                  <c:v>3800</c:v>
                </c:pt>
                <c:pt idx="756">
                  <c:v>3801</c:v>
                </c:pt>
                <c:pt idx="757">
                  <c:v>3803</c:v>
                </c:pt>
                <c:pt idx="758">
                  <c:v>3805</c:v>
                </c:pt>
                <c:pt idx="759">
                  <c:v>3806</c:v>
                </c:pt>
                <c:pt idx="760">
                  <c:v>3808</c:v>
                </c:pt>
                <c:pt idx="761">
                  <c:v>3812</c:v>
                </c:pt>
                <c:pt idx="762">
                  <c:v>3813</c:v>
                </c:pt>
                <c:pt idx="763">
                  <c:v>3814</c:v>
                </c:pt>
                <c:pt idx="764">
                  <c:v>3815</c:v>
                </c:pt>
                <c:pt idx="765">
                  <c:v>3818</c:v>
                </c:pt>
                <c:pt idx="766">
                  <c:v>3820</c:v>
                </c:pt>
                <c:pt idx="767">
                  <c:v>3821</c:v>
                </c:pt>
                <c:pt idx="768">
                  <c:v>3823</c:v>
                </c:pt>
                <c:pt idx="769">
                  <c:v>3825</c:v>
                </c:pt>
                <c:pt idx="770">
                  <c:v>3829</c:v>
                </c:pt>
                <c:pt idx="771">
                  <c:v>3833</c:v>
                </c:pt>
                <c:pt idx="772">
                  <c:v>3834</c:v>
                </c:pt>
                <c:pt idx="773">
                  <c:v>3836</c:v>
                </c:pt>
                <c:pt idx="774">
                  <c:v>3838</c:v>
                </c:pt>
                <c:pt idx="775">
                  <c:v>3840</c:v>
                </c:pt>
                <c:pt idx="776">
                  <c:v>3841</c:v>
                </c:pt>
                <c:pt idx="777">
                  <c:v>3842</c:v>
                </c:pt>
                <c:pt idx="778">
                  <c:v>3845</c:v>
                </c:pt>
                <c:pt idx="779">
                  <c:v>3846</c:v>
                </c:pt>
                <c:pt idx="780">
                  <c:v>3847</c:v>
                </c:pt>
                <c:pt idx="781">
                  <c:v>3848</c:v>
                </c:pt>
                <c:pt idx="782">
                  <c:v>3849</c:v>
                </c:pt>
                <c:pt idx="783">
                  <c:v>3850</c:v>
                </c:pt>
                <c:pt idx="784">
                  <c:v>3852</c:v>
                </c:pt>
                <c:pt idx="785">
                  <c:v>3853</c:v>
                </c:pt>
                <c:pt idx="786">
                  <c:v>3857</c:v>
                </c:pt>
                <c:pt idx="787">
                  <c:v>3858</c:v>
                </c:pt>
                <c:pt idx="788">
                  <c:v>3860</c:v>
                </c:pt>
                <c:pt idx="789">
                  <c:v>3861</c:v>
                </c:pt>
                <c:pt idx="790">
                  <c:v>3863</c:v>
                </c:pt>
                <c:pt idx="791">
                  <c:v>3867</c:v>
                </c:pt>
                <c:pt idx="792">
                  <c:v>3869</c:v>
                </c:pt>
                <c:pt idx="793">
                  <c:v>3872</c:v>
                </c:pt>
                <c:pt idx="794">
                  <c:v>3874</c:v>
                </c:pt>
                <c:pt idx="795">
                  <c:v>3875</c:v>
                </c:pt>
                <c:pt idx="796">
                  <c:v>3876</c:v>
                </c:pt>
                <c:pt idx="797">
                  <c:v>3878</c:v>
                </c:pt>
                <c:pt idx="798">
                  <c:v>3880</c:v>
                </c:pt>
                <c:pt idx="799">
                  <c:v>3881</c:v>
                </c:pt>
                <c:pt idx="800">
                  <c:v>3883</c:v>
                </c:pt>
                <c:pt idx="801">
                  <c:v>3884</c:v>
                </c:pt>
                <c:pt idx="802">
                  <c:v>3885</c:v>
                </c:pt>
                <c:pt idx="803">
                  <c:v>3887</c:v>
                </c:pt>
                <c:pt idx="804">
                  <c:v>3891</c:v>
                </c:pt>
                <c:pt idx="805">
                  <c:v>3894</c:v>
                </c:pt>
                <c:pt idx="806">
                  <c:v>3895</c:v>
                </c:pt>
                <c:pt idx="807">
                  <c:v>3896</c:v>
                </c:pt>
                <c:pt idx="808">
                  <c:v>3897</c:v>
                </c:pt>
                <c:pt idx="809">
                  <c:v>3898</c:v>
                </c:pt>
                <c:pt idx="810">
                  <c:v>3901</c:v>
                </c:pt>
                <c:pt idx="811">
                  <c:v>3902</c:v>
                </c:pt>
                <c:pt idx="812">
                  <c:v>3903</c:v>
                </c:pt>
                <c:pt idx="813">
                  <c:v>3904</c:v>
                </c:pt>
                <c:pt idx="814">
                  <c:v>3906</c:v>
                </c:pt>
                <c:pt idx="815">
                  <c:v>3907</c:v>
                </c:pt>
                <c:pt idx="816">
                  <c:v>3908</c:v>
                </c:pt>
                <c:pt idx="817">
                  <c:v>3909</c:v>
                </c:pt>
                <c:pt idx="818">
                  <c:v>3913</c:v>
                </c:pt>
                <c:pt idx="819">
                  <c:v>3915</c:v>
                </c:pt>
                <c:pt idx="820">
                  <c:v>3917</c:v>
                </c:pt>
                <c:pt idx="821">
                  <c:v>3920</c:v>
                </c:pt>
                <c:pt idx="822">
                  <c:v>3924</c:v>
                </c:pt>
                <c:pt idx="823">
                  <c:v>3925</c:v>
                </c:pt>
                <c:pt idx="824">
                  <c:v>3926</c:v>
                </c:pt>
                <c:pt idx="825">
                  <c:v>3927</c:v>
                </c:pt>
                <c:pt idx="826">
                  <c:v>3929</c:v>
                </c:pt>
                <c:pt idx="827">
                  <c:v>3930</c:v>
                </c:pt>
                <c:pt idx="828">
                  <c:v>3931</c:v>
                </c:pt>
                <c:pt idx="829">
                  <c:v>3933</c:v>
                </c:pt>
                <c:pt idx="830">
                  <c:v>3934</c:v>
                </c:pt>
                <c:pt idx="831">
                  <c:v>3935</c:v>
                </c:pt>
                <c:pt idx="832">
                  <c:v>3936</c:v>
                </c:pt>
                <c:pt idx="833">
                  <c:v>3937</c:v>
                </c:pt>
                <c:pt idx="834">
                  <c:v>3940</c:v>
                </c:pt>
                <c:pt idx="835">
                  <c:v>3942</c:v>
                </c:pt>
                <c:pt idx="836">
                  <c:v>3944</c:v>
                </c:pt>
                <c:pt idx="837">
                  <c:v>3946</c:v>
                </c:pt>
                <c:pt idx="838">
                  <c:v>3947</c:v>
                </c:pt>
                <c:pt idx="839">
                  <c:v>3949</c:v>
                </c:pt>
                <c:pt idx="840">
                  <c:v>3950</c:v>
                </c:pt>
                <c:pt idx="841">
                  <c:v>3951</c:v>
                </c:pt>
                <c:pt idx="842">
                  <c:v>3952</c:v>
                </c:pt>
                <c:pt idx="843">
                  <c:v>3955</c:v>
                </c:pt>
                <c:pt idx="844">
                  <c:v>3956</c:v>
                </c:pt>
                <c:pt idx="845">
                  <c:v>3957</c:v>
                </c:pt>
                <c:pt idx="846">
                  <c:v>3958</c:v>
                </c:pt>
                <c:pt idx="847">
                  <c:v>3959</c:v>
                </c:pt>
                <c:pt idx="848">
                  <c:v>3960</c:v>
                </c:pt>
                <c:pt idx="849">
                  <c:v>3961</c:v>
                </c:pt>
                <c:pt idx="850">
                  <c:v>3964</c:v>
                </c:pt>
                <c:pt idx="851">
                  <c:v>3965</c:v>
                </c:pt>
                <c:pt idx="852">
                  <c:v>3966</c:v>
                </c:pt>
                <c:pt idx="853">
                  <c:v>3968</c:v>
                </c:pt>
                <c:pt idx="854">
                  <c:v>3969</c:v>
                </c:pt>
                <c:pt idx="855">
                  <c:v>3972</c:v>
                </c:pt>
                <c:pt idx="856">
                  <c:v>3975</c:v>
                </c:pt>
                <c:pt idx="857">
                  <c:v>3976</c:v>
                </c:pt>
                <c:pt idx="858">
                  <c:v>3977</c:v>
                </c:pt>
                <c:pt idx="859">
                  <c:v>3979</c:v>
                </c:pt>
                <c:pt idx="860">
                  <c:v>3980</c:v>
                </c:pt>
                <c:pt idx="861">
                  <c:v>3981</c:v>
                </c:pt>
                <c:pt idx="862">
                  <c:v>3982</c:v>
                </c:pt>
                <c:pt idx="863">
                  <c:v>3984</c:v>
                </c:pt>
                <c:pt idx="864">
                  <c:v>3985</c:v>
                </c:pt>
                <c:pt idx="865">
                  <c:v>3987</c:v>
                </c:pt>
                <c:pt idx="866">
                  <c:v>3988</c:v>
                </c:pt>
                <c:pt idx="867">
                  <c:v>3990</c:v>
                </c:pt>
                <c:pt idx="868">
                  <c:v>3992</c:v>
                </c:pt>
                <c:pt idx="869">
                  <c:v>3993</c:v>
                </c:pt>
                <c:pt idx="870">
                  <c:v>3995</c:v>
                </c:pt>
                <c:pt idx="871">
                  <c:v>3996</c:v>
                </c:pt>
                <c:pt idx="872">
                  <c:v>3997</c:v>
                </c:pt>
                <c:pt idx="873">
                  <c:v>3998</c:v>
                </c:pt>
                <c:pt idx="874">
                  <c:v>3999</c:v>
                </c:pt>
                <c:pt idx="875">
                  <c:v>4001</c:v>
                </c:pt>
                <c:pt idx="876">
                  <c:v>4003</c:v>
                </c:pt>
                <c:pt idx="877">
                  <c:v>4004</c:v>
                </c:pt>
                <c:pt idx="878">
                  <c:v>4006</c:v>
                </c:pt>
                <c:pt idx="879">
                  <c:v>4007</c:v>
                </c:pt>
                <c:pt idx="880">
                  <c:v>4010</c:v>
                </c:pt>
                <c:pt idx="881">
                  <c:v>4012</c:v>
                </c:pt>
                <c:pt idx="882">
                  <c:v>4013</c:v>
                </c:pt>
                <c:pt idx="883">
                  <c:v>4014</c:v>
                </c:pt>
                <c:pt idx="884">
                  <c:v>4015</c:v>
                </c:pt>
                <c:pt idx="885">
                  <c:v>4016</c:v>
                </c:pt>
                <c:pt idx="886">
                  <c:v>4017</c:v>
                </c:pt>
                <c:pt idx="887">
                  <c:v>4019</c:v>
                </c:pt>
                <c:pt idx="888">
                  <c:v>4020</c:v>
                </c:pt>
                <c:pt idx="889">
                  <c:v>4021</c:v>
                </c:pt>
                <c:pt idx="890">
                  <c:v>4022</c:v>
                </c:pt>
                <c:pt idx="891">
                  <c:v>4023</c:v>
                </c:pt>
                <c:pt idx="892">
                  <c:v>4024</c:v>
                </c:pt>
                <c:pt idx="893">
                  <c:v>4025</c:v>
                </c:pt>
                <c:pt idx="894">
                  <c:v>4026</c:v>
                </c:pt>
                <c:pt idx="895">
                  <c:v>4027</c:v>
                </c:pt>
                <c:pt idx="896">
                  <c:v>4028</c:v>
                </c:pt>
                <c:pt idx="897">
                  <c:v>4029</c:v>
                </c:pt>
                <c:pt idx="898">
                  <c:v>4030</c:v>
                </c:pt>
                <c:pt idx="899">
                  <c:v>4031</c:v>
                </c:pt>
                <c:pt idx="900">
                  <c:v>4032</c:v>
                </c:pt>
                <c:pt idx="901">
                  <c:v>4034</c:v>
                </c:pt>
                <c:pt idx="902">
                  <c:v>4035</c:v>
                </c:pt>
                <c:pt idx="903">
                  <c:v>4036</c:v>
                </c:pt>
                <c:pt idx="904">
                  <c:v>4037</c:v>
                </c:pt>
                <c:pt idx="905">
                  <c:v>4039</c:v>
                </c:pt>
                <c:pt idx="906">
                  <c:v>4040</c:v>
                </c:pt>
                <c:pt idx="907">
                  <c:v>4041</c:v>
                </c:pt>
                <c:pt idx="908">
                  <c:v>4043</c:v>
                </c:pt>
                <c:pt idx="909">
                  <c:v>4044</c:v>
                </c:pt>
                <c:pt idx="910">
                  <c:v>4045</c:v>
                </c:pt>
                <c:pt idx="911">
                  <c:v>4046</c:v>
                </c:pt>
                <c:pt idx="912">
                  <c:v>4047</c:v>
                </c:pt>
                <c:pt idx="913">
                  <c:v>4048</c:v>
                </c:pt>
                <c:pt idx="914">
                  <c:v>4049</c:v>
                </c:pt>
                <c:pt idx="915">
                  <c:v>4051</c:v>
                </c:pt>
                <c:pt idx="916">
                  <c:v>4053</c:v>
                </c:pt>
                <c:pt idx="917">
                  <c:v>4054</c:v>
                </c:pt>
                <c:pt idx="918">
                  <c:v>4055</c:v>
                </c:pt>
                <c:pt idx="919">
                  <c:v>4056</c:v>
                </c:pt>
                <c:pt idx="920">
                  <c:v>4057</c:v>
                </c:pt>
                <c:pt idx="921">
                  <c:v>4060</c:v>
                </c:pt>
                <c:pt idx="922">
                  <c:v>4061</c:v>
                </c:pt>
                <c:pt idx="923">
                  <c:v>4062</c:v>
                </c:pt>
                <c:pt idx="924">
                  <c:v>4063</c:v>
                </c:pt>
                <c:pt idx="925">
                  <c:v>4065</c:v>
                </c:pt>
                <c:pt idx="926">
                  <c:v>4067</c:v>
                </c:pt>
                <c:pt idx="927">
                  <c:v>4068</c:v>
                </c:pt>
                <c:pt idx="928">
                  <c:v>4070</c:v>
                </c:pt>
                <c:pt idx="929">
                  <c:v>4074</c:v>
                </c:pt>
                <c:pt idx="930">
                  <c:v>4078</c:v>
                </c:pt>
                <c:pt idx="931">
                  <c:v>4079</c:v>
                </c:pt>
                <c:pt idx="932">
                  <c:v>4080</c:v>
                </c:pt>
                <c:pt idx="933">
                  <c:v>4081</c:v>
                </c:pt>
                <c:pt idx="934">
                  <c:v>4082</c:v>
                </c:pt>
                <c:pt idx="935">
                  <c:v>4083</c:v>
                </c:pt>
                <c:pt idx="936">
                  <c:v>4085</c:v>
                </c:pt>
                <c:pt idx="937">
                  <c:v>4087</c:v>
                </c:pt>
                <c:pt idx="938">
                  <c:v>4088</c:v>
                </c:pt>
                <c:pt idx="939">
                  <c:v>4090</c:v>
                </c:pt>
                <c:pt idx="940">
                  <c:v>4091</c:v>
                </c:pt>
                <c:pt idx="941">
                  <c:v>4094</c:v>
                </c:pt>
                <c:pt idx="942">
                  <c:v>4095</c:v>
                </c:pt>
                <c:pt idx="943">
                  <c:v>4096</c:v>
                </c:pt>
                <c:pt idx="944">
                  <c:v>4097</c:v>
                </c:pt>
                <c:pt idx="945">
                  <c:v>4098</c:v>
                </c:pt>
                <c:pt idx="946">
                  <c:v>4101</c:v>
                </c:pt>
                <c:pt idx="947">
                  <c:v>4102</c:v>
                </c:pt>
                <c:pt idx="948">
                  <c:v>4103</c:v>
                </c:pt>
                <c:pt idx="949">
                  <c:v>4105</c:v>
                </c:pt>
                <c:pt idx="950">
                  <c:v>4107</c:v>
                </c:pt>
                <c:pt idx="951">
                  <c:v>4108</c:v>
                </c:pt>
                <c:pt idx="952">
                  <c:v>4110</c:v>
                </c:pt>
                <c:pt idx="953">
                  <c:v>4112</c:v>
                </c:pt>
                <c:pt idx="954">
                  <c:v>4113</c:v>
                </c:pt>
                <c:pt idx="955">
                  <c:v>4114</c:v>
                </c:pt>
                <c:pt idx="956">
                  <c:v>4116</c:v>
                </c:pt>
                <c:pt idx="957">
                  <c:v>4118</c:v>
                </c:pt>
                <c:pt idx="958">
                  <c:v>4119</c:v>
                </c:pt>
                <c:pt idx="959">
                  <c:v>4120</c:v>
                </c:pt>
                <c:pt idx="960">
                  <c:v>4122</c:v>
                </c:pt>
                <c:pt idx="961">
                  <c:v>4123</c:v>
                </c:pt>
                <c:pt idx="962">
                  <c:v>4124</c:v>
                </c:pt>
                <c:pt idx="963">
                  <c:v>4125</c:v>
                </c:pt>
                <c:pt idx="964">
                  <c:v>4127</c:v>
                </c:pt>
                <c:pt idx="965">
                  <c:v>4130</c:v>
                </c:pt>
                <c:pt idx="966">
                  <c:v>4132</c:v>
                </c:pt>
                <c:pt idx="967">
                  <c:v>4133</c:v>
                </c:pt>
                <c:pt idx="968">
                  <c:v>4134</c:v>
                </c:pt>
                <c:pt idx="969">
                  <c:v>4136</c:v>
                </c:pt>
                <c:pt idx="970">
                  <c:v>4140</c:v>
                </c:pt>
                <c:pt idx="971">
                  <c:v>4141</c:v>
                </c:pt>
                <c:pt idx="972">
                  <c:v>4143</c:v>
                </c:pt>
                <c:pt idx="973">
                  <c:v>4145</c:v>
                </c:pt>
                <c:pt idx="974">
                  <c:v>4146</c:v>
                </c:pt>
                <c:pt idx="975">
                  <c:v>4149</c:v>
                </c:pt>
                <c:pt idx="976">
                  <c:v>4150</c:v>
                </c:pt>
                <c:pt idx="977">
                  <c:v>4151</c:v>
                </c:pt>
                <c:pt idx="978">
                  <c:v>4153</c:v>
                </c:pt>
                <c:pt idx="979">
                  <c:v>4154</c:v>
                </c:pt>
                <c:pt idx="980">
                  <c:v>4156</c:v>
                </c:pt>
                <c:pt idx="981">
                  <c:v>4157</c:v>
                </c:pt>
                <c:pt idx="982">
                  <c:v>4160</c:v>
                </c:pt>
                <c:pt idx="983">
                  <c:v>4161</c:v>
                </c:pt>
                <c:pt idx="984">
                  <c:v>4162</c:v>
                </c:pt>
                <c:pt idx="985">
                  <c:v>4165</c:v>
                </c:pt>
                <c:pt idx="986">
                  <c:v>4166</c:v>
                </c:pt>
                <c:pt idx="987">
                  <c:v>4167</c:v>
                </c:pt>
                <c:pt idx="988">
                  <c:v>4169</c:v>
                </c:pt>
                <c:pt idx="989">
                  <c:v>4170</c:v>
                </c:pt>
                <c:pt idx="990">
                  <c:v>4171</c:v>
                </c:pt>
                <c:pt idx="991">
                  <c:v>4175</c:v>
                </c:pt>
                <c:pt idx="992">
                  <c:v>4178</c:v>
                </c:pt>
                <c:pt idx="993">
                  <c:v>4180</c:v>
                </c:pt>
                <c:pt idx="994">
                  <c:v>4188</c:v>
                </c:pt>
                <c:pt idx="995">
                  <c:v>4190</c:v>
                </c:pt>
                <c:pt idx="996">
                  <c:v>4191</c:v>
                </c:pt>
                <c:pt idx="997">
                  <c:v>4195</c:v>
                </c:pt>
                <c:pt idx="998">
                  <c:v>4196</c:v>
                </c:pt>
                <c:pt idx="999">
                  <c:v>4197</c:v>
                </c:pt>
                <c:pt idx="1000">
                  <c:v>4198</c:v>
                </c:pt>
                <c:pt idx="1001">
                  <c:v>4199</c:v>
                </c:pt>
                <c:pt idx="1002">
                  <c:v>4200</c:v>
                </c:pt>
                <c:pt idx="1003">
                  <c:v>4204</c:v>
                </c:pt>
                <c:pt idx="1004">
                  <c:v>4209</c:v>
                </c:pt>
                <c:pt idx="1005">
                  <c:v>4210</c:v>
                </c:pt>
                <c:pt idx="1006">
                  <c:v>4211</c:v>
                </c:pt>
                <c:pt idx="1007">
                  <c:v>4212</c:v>
                </c:pt>
                <c:pt idx="1008">
                  <c:v>4213</c:v>
                </c:pt>
                <c:pt idx="1009">
                  <c:v>4215</c:v>
                </c:pt>
                <c:pt idx="1010">
                  <c:v>4217</c:v>
                </c:pt>
                <c:pt idx="1011">
                  <c:v>4220</c:v>
                </c:pt>
                <c:pt idx="1012">
                  <c:v>4222</c:v>
                </c:pt>
                <c:pt idx="1013">
                  <c:v>4224</c:v>
                </c:pt>
                <c:pt idx="1014">
                  <c:v>4225</c:v>
                </c:pt>
                <c:pt idx="1015">
                  <c:v>4228</c:v>
                </c:pt>
                <c:pt idx="1016">
                  <c:v>4229</c:v>
                </c:pt>
                <c:pt idx="1017">
                  <c:v>4230</c:v>
                </c:pt>
                <c:pt idx="1018">
                  <c:v>4232</c:v>
                </c:pt>
                <c:pt idx="1019">
                  <c:v>4233</c:v>
                </c:pt>
                <c:pt idx="1020">
                  <c:v>4234</c:v>
                </c:pt>
                <c:pt idx="1021">
                  <c:v>4235</c:v>
                </c:pt>
                <c:pt idx="1022">
                  <c:v>4237</c:v>
                </c:pt>
                <c:pt idx="1023">
                  <c:v>4238</c:v>
                </c:pt>
                <c:pt idx="1024">
                  <c:v>4239</c:v>
                </c:pt>
                <c:pt idx="1025">
                  <c:v>4240</c:v>
                </c:pt>
                <c:pt idx="1026">
                  <c:v>4241</c:v>
                </c:pt>
                <c:pt idx="1027">
                  <c:v>4243</c:v>
                </c:pt>
                <c:pt idx="1028">
                  <c:v>4244</c:v>
                </c:pt>
                <c:pt idx="1029">
                  <c:v>4246</c:v>
                </c:pt>
                <c:pt idx="1030">
                  <c:v>4248</c:v>
                </c:pt>
                <c:pt idx="1031">
                  <c:v>4249</c:v>
                </c:pt>
                <c:pt idx="1032">
                  <c:v>4250</c:v>
                </c:pt>
                <c:pt idx="1033">
                  <c:v>4251</c:v>
                </c:pt>
                <c:pt idx="1034">
                  <c:v>4252</c:v>
                </c:pt>
                <c:pt idx="1035">
                  <c:v>4253</c:v>
                </c:pt>
                <c:pt idx="1036">
                  <c:v>4255</c:v>
                </c:pt>
                <c:pt idx="1037">
                  <c:v>4257</c:v>
                </c:pt>
                <c:pt idx="1038">
                  <c:v>4260</c:v>
                </c:pt>
                <c:pt idx="1039">
                  <c:v>4261</c:v>
                </c:pt>
                <c:pt idx="1040">
                  <c:v>4262</c:v>
                </c:pt>
                <c:pt idx="1041">
                  <c:v>4264</c:v>
                </c:pt>
                <c:pt idx="1042">
                  <c:v>4265</c:v>
                </c:pt>
                <c:pt idx="1043">
                  <c:v>4266</c:v>
                </c:pt>
                <c:pt idx="1044">
                  <c:v>4267</c:v>
                </c:pt>
                <c:pt idx="1045">
                  <c:v>4268</c:v>
                </c:pt>
                <c:pt idx="1046">
                  <c:v>4270</c:v>
                </c:pt>
                <c:pt idx="1047">
                  <c:v>4275</c:v>
                </c:pt>
                <c:pt idx="1048">
                  <c:v>4277</c:v>
                </c:pt>
                <c:pt idx="1049">
                  <c:v>4279</c:v>
                </c:pt>
                <c:pt idx="1050">
                  <c:v>4280</c:v>
                </c:pt>
                <c:pt idx="1051">
                  <c:v>4281</c:v>
                </c:pt>
                <c:pt idx="1052">
                  <c:v>4282</c:v>
                </c:pt>
                <c:pt idx="1053">
                  <c:v>4284</c:v>
                </c:pt>
                <c:pt idx="1054">
                  <c:v>4287</c:v>
                </c:pt>
                <c:pt idx="1055">
                  <c:v>4288</c:v>
                </c:pt>
                <c:pt idx="1056">
                  <c:v>4291</c:v>
                </c:pt>
                <c:pt idx="1057">
                  <c:v>4292</c:v>
                </c:pt>
                <c:pt idx="1058">
                  <c:v>4294</c:v>
                </c:pt>
                <c:pt idx="1059">
                  <c:v>4295</c:v>
                </c:pt>
                <c:pt idx="1060">
                  <c:v>4299</c:v>
                </c:pt>
                <c:pt idx="1061">
                  <c:v>4301</c:v>
                </c:pt>
                <c:pt idx="1062">
                  <c:v>4303</c:v>
                </c:pt>
                <c:pt idx="1063">
                  <c:v>4306</c:v>
                </c:pt>
                <c:pt idx="1064">
                  <c:v>4310</c:v>
                </c:pt>
                <c:pt idx="1065">
                  <c:v>4311</c:v>
                </c:pt>
                <c:pt idx="1066">
                  <c:v>4312</c:v>
                </c:pt>
                <c:pt idx="1067">
                  <c:v>4316</c:v>
                </c:pt>
                <c:pt idx="1068">
                  <c:v>4317</c:v>
                </c:pt>
                <c:pt idx="1069">
                  <c:v>4319</c:v>
                </c:pt>
                <c:pt idx="1070">
                  <c:v>4320</c:v>
                </c:pt>
                <c:pt idx="1071">
                  <c:v>4321</c:v>
                </c:pt>
                <c:pt idx="1072">
                  <c:v>4323</c:v>
                </c:pt>
                <c:pt idx="1073">
                  <c:v>4326</c:v>
                </c:pt>
                <c:pt idx="1074">
                  <c:v>4327</c:v>
                </c:pt>
                <c:pt idx="1075">
                  <c:v>4328</c:v>
                </c:pt>
                <c:pt idx="1076">
                  <c:v>4330</c:v>
                </c:pt>
                <c:pt idx="1077">
                  <c:v>4332</c:v>
                </c:pt>
                <c:pt idx="1078">
                  <c:v>4337</c:v>
                </c:pt>
                <c:pt idx="1079">
                  <c:v>4341</c:v>
                </c:pt>
                <c:pt idx="1080">
                  <c:v>4342</c:v>
                </c:pt>
                <c:pt idx="1081">
                  <c:v>4343</c:v>
                </c:pt>
                <c:pt idx="1082">
                  <c:v>4344</c:v>
                </c:pt>
                <c:pt idx="1083">
                  <c:v>4346</c:v>
                </c:pt>
                <c:pt idx="1084">
                  <c:v>4350</c:v>
                </c:pt>
                <c:pt idx="1085">
                  <c:v>4354</c:v>
                </c:pt>
                <c:pt idx="1086">
                  <c:v>4356</c:v>
                </c:pt>
                <c:pt idx="1087">
                  <c:v>4357</c:v>
                </c:pt>
                <c:pt idx="1088">
                  <c:v>4359</c:v>
                </c:pt>
                <c:pt idx="1089">
                  <c:v>4360</c:v>
                </c:pt>
                <c:pt idx="1090">
                  <c:v>4361</c:v>
                </c:pt>
                <c:pt idx="1091">
                  <c:v>4364</c:v>
                </c:pt>
                <c:pt idx="1092">
                  <c:v>4365</c:v>
                </c:pt>
                <c:pt idx="1093">
                  <c:v>4368</c:v>
                </c:pt>
                <c:pt idx="1094">
                  <c:v>4370</c:v>
                </c:pt>
                <c:pt idx="1095">
                  <c:v>4372</c:v>
                </c:pt>
                <c:pt idx="1096">
                  <c:v>4374</c:v>
                </c:pt>
                <c:pt idx="1097">
                  <c:v>4376</c:v>
                </c:pt>
                <c:pt idx="1098">
                  <c:v>4378</c:v>
                </c:pt>
                <c:pt idx="1099">
                  <c:v>4380</c:v>
                </c:pt>
                <c:pt idx="1100">
                  <c:v>4383</c:v>
                </c:pt>
                <c:pt idx="1101">
                  <c:v>4384</c:v>
                </c:pt>
                <c:pt idx="1102">
                  <c:v>4385</c:v>
                </c:pt>
                <c:pt idx="1103">
                  <c:v>4387</c:v>
                </c:pt>
                <c:pt idx="1104">
                  <c:v>4388</c:v>
                </c:pt>
                <c:pt idx="1105">
                  <c:v>4391</c:v>
                </c:pt>
                <c:pt idx="1106">
                  <c:v>4392</c:v>
                </c:pt>
                <c:pt idx="1107">
                  <c:v>4393</c:v>
                </c:pt>
                <c:pt idx="1108">
                  <c:v>4395</c:v>
                </c:pt>
                <c:pt idx="1109">
                  <c:v>4396</c:v>
                </c:pt>
                <c:pt idx="1110">
                  <c:v>4398</c:v>
                </c:pt>
                <c:pt idx="1111">
                  <c:v>4399</c:v>
                </c:pt>
                <c:pt idx="1112">
                  <c:v>4400</c:v>
                </c:pt>
                <c:pt idx="1113">
                  <c:v>4401</c:v>
                </c:pt>
                <c:pt idx="1114">
                  <c:v>4407</c:v>
                </c:pt>
                <c:pt idx="1115">
                  <c:v>4409</c:v>
                </c:pt>
                <c:pt idx="1116">
                  <c:v>4410</c:v>
                </c:pt>
                <c:pt idx="1117">
                  <c:v>4412</c:v>
                </c:pt>
                <c:pt idx="1118">
                  <c:v>4414</c:v>
                </c:pt>
                <c:pt idx="1119">
                  <c:v>4416</c:v>
                </c:pt>
                <c:pt idx="1120">
                  <c:v>4420</c:v>
                </c:pt>
                <c:pt idx="1121">
                  <c:v>4425</c:v>
                </c:pt>
                <c:pt idx="1122">
                  <c:v>4426</c:v>
                </c:pt>
                <c:pt idx="1123">
                  <c:v>4428</c:v>
                </c:pt>
                <c:pt idx="1124">
                  <c:v>4430</c:v>
                </c:pt>
                <c:pt idx="1125">
                  <c:v>4431</c:v>
                </c:pt>
                <c:pt idx="1126">
                  <c:v>4432</c:v>
                </c:pt>
                <c:pt idx="1127">
                  <c:v>4439</c:v>
                </c:pt>
                <c:pt idx="1128">
                  <c:v>4440</c:v>
                </c:pt>
                <c:pt idx="1129">
                  <c:v>4442</c:v>
                </c:pt>
                <c:pt idx="1130">
                  <c:v>4443</c:v>
                </c:pt>
                <c:pt idx="1131">
                  <c:v>4445</c:v>
                </c:pt>
                <c:pt idx="1132">
                  <c:v>4447</c:v>
                </c:pt>
                <c:pt idx="1133">
                  <c:v>4448</c:v>
                </c:pt>
                <c:pt idx="1134">
                  <c:v>4449</c:v>
                </c:pt>
                <c:pt idx="1135">
                  <c:v>4450</c:v>
                </c:pt>
                <c:pt idx="1136">
                  <c:v>4451</c:v>
                </c:pt>
                <c:pt idx="1137">
                  <c:v>4453</c:v>
                </c:pt>
                <c:pt idx="1138">
                  <c:v>4455</c:v>
                </c:pt>
                <c:pt idx="1139">
                  <c:v>4458</c:v>
                </c:pt>
                <c:pt idx="1140">
                  <c:v>4462</c:v>
                </c:pt>
                <c:pt idx="1141">
                  <c:v>4464</c:v>
                </c:pt>
                <c:pt idx="1142">
                  <c:v>4469</c:v>
                </c:pt>
                <c:pt idx="1143">
                  <c:v>4470</c:v>
                </c:pt>
                <c:pt idx="1144">
                  <c:v>4471</c:v>
                </c:pt>
                <c:pt idx="1145">
                  <c:v>4473</c:v>
                </c:pt>
                <c:pt idx="1146">
                  <c:v>4475</c:v>
                </c:pt>
                <c:pt idx="1147">
                  <c:v>4476</c:v>
                </c:pt>
                <c:pt idx="1148">
                  <c:v>4477</c:v>
                </c:pt>
                <c:pt idx="1149">
                  <c:v>4478</c:v>
                </c:pt>
                <c:pt idx="1150">
                  <c:v>4483</c:v>
                </c:pt>
                <c:pt idx="1151">
                  <c:v>4484</c:v>
                </c:pt>
                <c:pt idx="1152">
                  <c:v>4486</c:v>
                </c:pt>
                <c:pt idx="1153">
                  <c:v>4489</c:v>
                </c:pt>
                <c:pt idx="1154">
                  <c:v>4491</c:v>
                </c:pt>
                <c:pt idx="1155">
                  <c:v>4492</c:v>
                </c:pt>
                <c:pt idx="1156">
                  <c:v>4494</c:v>
                </c:pt>
                <c:pt idx="1157">
                  <c:v>4497</c:v>
                </c:pt>
                <c:pt idx="1158">
                  <c:v>4498</c:v>
                </c:pt>
                <c:pt idx="1159">
                  <c:v>4500</c:v>
                </c:pt>
                <c:pt idx="1160">
                  <c:v>4502</c:v>
                </c:pt>
                <c:pt idx="1161">
                  <c:v>4503</c:v>
                </c:pt>
                <c:pt idx="1162">
                  <c:v>4504</c:v>
                </c:pt>
                <c:pt idx="1163">
                  <c:v>4506</c:v>
                </c:pt>
                <c:pt idx="1164">
                  <c:v>4507</c:v>
                </c:pt>
                <c:pt idx="1165">
                  <c:v>4508</c:v>
                </c:pt>
                <c:pt idx="1166">
                  <c:v>4509</c:v>
                </c:pt>
                <c:pt idx="1167">
                  <c:v>4510</c:v>
                </c:pt>
                <c:pt idx="1168">
                  <c:v>4511</c:v>
                </c:pt>
                <c:pt idx="1169">
                  <c:v>4513</c:v>
                </c:pt>
                <c:pt idx="1170">
                  <c:v>4514</c:v>
                </c:pt>
                <c:pt idx="1171">
                  <c:v>4515</c:v>
                </c:pt>
                <c:pt idx="1172">
                  <c:v>4519</c:v>
                </c:pt>
                <c:pt idx="1173">
                  <c:v>4520</c:v>
                </c:pt>
                <c:pt idx="1174">
                  <c:v>4524</c:v>
                </c:pt>
                <c:pt idx="1175">
                  <c:v>4525</c:v>
                </c:pt>
                <c:pt idx="1176">
                  <c:v>4526</c:v>
                </c:pt>
                <c:pt idx="1177">
                  <c:v>4528</c:v>
                </c:pt>
                <c:pt idx="1178">
                  <c:v>4531</c:v>
                </c:pt>
                <c:pt idx="1179">
                  <c:v>4533</c:v>
                </c:pt>
                <c:pt idx="1180">
                  <c:v>4534</c:v>
                </c:pt>
                <c:pt idx="1181">
                  <c:v>4536</c:v>
                </c:pt>
                <c:pt idx="1182">
                  <c:v>4537</c:v>
                </c:pt>
                <c:pt idx="1183">
                  <c:v>4539</c:v>
                </c:pt>
                <c:pt idx="1184">
                  <c:v>4540</c:v>
                </c:pt>
                <c:pt idx="1185">
                  <c:v>4541</c:v>
                </c:pt>
                <c:pt idx="1186">
                  <c:v>4544</c:v>
                </c:pt>
                <c:pt idx="1187">
                  <c:v>4548</c:v>
                </c:pt>
                <c:pt idx="1188">
                  <c:v>4549</c:v>
                </c:pt>
                <c:pt idx="1189">
                  <c:v>4550</c:v>
                </c:pt>
                <c:pt idx="1190">
                  <c:v>4552</c:v>
                </c:pt>
                <c:pt idx="1191">
                  <c:v>4553</c:v>
                </c:pt>
                <c:pt idx="1192">
                  <c:v>4554</c:v>
                </c:pt>
                <c:pt idx="1193">
                  <c:v>4557</c:v>
                </c:pt>
                <c:pt idx="1194">
                  <c:v>4559</c:v>
                </c:pt>
                <c:pt idx="1195">
                  <c:v>4560</c:v>
                </c:pt>
                <c:pt idx="1196">
                  <c:v>4561</c:v>
                </c:pt>
                <c:pt idx="1197">
                  <c:v>4564</c:v>
                </c:pt>
                <c:pt idx="1198">
                  <c:v>4566</c:v>
                </c:pt>
                <c:pt idx="1199">
                  <c:v>4568</c:v>
                </c:pt>
                <c:pt idx="1200">
                  <c:v>4570</c:v>
                </c:pt>
                <c:pt idx="1201">
                  <c:v>4574</c:v>
                </c:pt>
                <c:pt idx="1202">
                  <c:v>4575</c:v>
                </c:pt>
                <c:pt idx="1203">
                  <c:v>4578</c:v>
                </c:pt>
                <c:pt idx="1204">
                  <c:v>4581</c:v>
                </c:pt>
                <c:pt idx="1205">
                  <c:v>4583</c:v>
                </c:pt>
                <c:pt idx="1206">
                  <c:v>4585</c:v>
                </c:pt>
                <c:pt idx="1207">
                  <c:v>4587</c:v>
                </c:pt>
                <c:pt idx="1208">
                  <c:v>4588</c:v>
                </c:pt>
                <c:pt idx="1209">
                  <c:v>4590</c:v>
                </c:pt>
                <c:pt idx="1210">
                  <c:v>4591</c:v>
                </c:pt>
                <c:pt idx="1211">
                  <c:v>4593</c:v>
                </c:pt>
                <c:pt idx="1212">
                  <c:v>4594</c:v>
                </c:pt>
                <c:pt idx="1213">
                  <c:v>4597</c:v>
                </c:pt>
                <c:pt idx="1214">
                  <c:v>4600</c:v>
                </c:pt>
                <c:pt idx="1215">
                  <c:v>4601</c:v>
                </c:pt>
                <c:pt idx="1216">
                  <c:v>4603</c:v>
                </c:pt>
                <c:pt idx="1217">
                  <c:v>4605</c:v>
                </c:pt>
                <c:pt idx="1218">
                  <c:v>4607</c:v>
                </c:pt>
                <c:pt idx="1219">
                  <c:v>4608</c:v>
                </c:pt>
                <c:pt idx="1220">
                  <c:v>4610</c:v>
                </c:pt>
                <c:pt idx="1221">
                  <c:v>4613</c:v>
                </c:pt>
                <c:pt idx="1222">
                  <c:v>4614</c:v>
                </c:pt>
                <c:pt idx="1223">
                  <c:v>4619</c:v>
                </c:pt>
                <c:pt idx="1224">
                  <c:v>4623</c:v>
                </c:pt>
                <c:pt idx="1225">
                  <c:v>4625</c:v>
                </c:pt>
                <c:pt idx="1226">
                  <c:v>4627</c:v>
                </c:pt>
                <c:pt idx="1227">
                  <c:v>4628</c:v>
                </c:pt>
                <c:pt idx="1228">
                  <c:v>4629</c:v>
                </c:pt>
                <c:pt idx="1229">
                  <c:v>4630</c:v>
                </c:pt>
                <c:pt idx="1230">
                  <c:v>4634</c:v>
                </c:pt>
                <c:pt idx="1231">
                  <c:v>4637</c:v>
                </c:pt>
                <c:pt idx="1232">
                  <c:v>4639</c:v>
                </c:pt>
                <c:pt idx="1233">
                  <c:v>4640</c:v>
                </c:pt>
                <c:pt idx="1234">
                  <c:v>4641</c:v>
                </c:pt>
                <c:pt idx="1235">
                  <c:v>4643</c:v>
                </c:pt>
                <c:pt idx="1236">
                  <c:v>4646</c:v>
                </c:pt>
                <c:pt idx="1237">
                  <c:v>4647</c:v>
                </c:pt>
                <c:pt idx="1238">
                  <c:v>4648</c:v>
                </c:pt>
                <c:pt idx="1239">
                  <c:v>4650</c:v>
                </c:pt>
                <c:pt idx="1240">
                  <c:v>4652</c:v>
                </c:pt>
                <c:pt idx="1241">
                  <c:v>4655</c:v>
                </c:pt>
                <c:pt idx="1242">
                  <c:v>4656</c:v>
                </c:pt>
                <c:pt idx="1243">
                  <c:v>4658</c:v>
                </c:pt>
                <c:pt idx="1244">
                  <c:v>4660</c:v>
                </c:pt>
                <c:pt idx="1245">
                  <c:v>4661</c:v>
                </c:pt>
                <c:pt idx="1246">
                  <c:v>4673</c:v>
                </c:pt>
                <c:pt idx="1247">
                  <c:v>4674</c:v>
                </c:pt>
                <c:pt idx="1248">
                  <c:v>4675</c:v>
                </c:pt>
                <c:pt idx="1249">
                  <c:v>4678</c:v>
                </c:pt>
                <c:pt idx="1250">
                  <c:v>4680</c:v>
                </c:pt>
                <c:pt idx="1251">
                  <c:v>4683</c:v>
                </c:pt>
                <c:pt idx="1252">
                  <c:v>4685</c:v>
                </c:pt>
                <c:pt idx="1253">
                  <c:v>4691</c:v>
                </c:pt>
                <c:pt idx="1254">
                  <c:v>4693</c:v>
                </c:pt>
                <c:pt idx="1255">
                  <c:v>4696</c:v>
                </c:pt>
                <c:pt idx="1256">
                  <c:v>4697</c:v>
                </c:pt>
                <c:pt idx="1257">
                  <c:v>4705</c:v>
                </c:pt>
                <c:pt idx="1258">
                  <c:v>4707</c:v>
                </c:pt>
                <c:pt idx="1259">
                  <c:v>4713</c:v>
                </c:pt>
                <c:pt idx="1260">
                  <c:v>4716</c:v>
                </c:pt>
                <c:pt idx="1261">
                  <c:v>4718</c:v>
                </c:pt>
                <c:pt idx="1262">
                  <c:v>4720</c:v>
                </c:pt>
                <c:pt idx="1263">
                  <c:v>4722</c:v>
                </c:pt>
                <c:pt idx="1264">
                  <c:v>4724</c:v>
                </c:pt>
                <c:pt idx="1265">
                  <c:v>4729</c:v>
                </c:pt>
                <c:pt idx="1266">
                  <c:v>4730</c:v>
                </c:pt>
                <c:pt idx="1267">
                  <c:v>4732</c:v>
                </c:pt>
                <c:pt idx="1268">
                  <c:v>4736</c:v>
                </c:pt>
                <c:pt idx="1269">
                  <c:v>4745</c:v>
                </c:pt>
                <c:pt idx="1270">
                  <c:v>4750</c:v>
                </c:pt>
                <c:pt idx="1271">
                  <c:v>4751</c:v>
                </c:pt>
                <c:pt idx="1272">
                  <c:v>4756</c:v>
                </c:pt>
                <c:pt idx="1273">
                  <c:v>4762</c:v>
                </c:pt>
                <c:pt idx="1274">
                  <c:v>4768</c:v>
                </c:pt>
                <c:pt idx="1275">
                  <c:v>4773</c:v>
                </c:pt>
                <c:pt idx="1276">
                  <c:v>4777</c:v>
                </c:pt>
                <c:pt idx="1277">
                  <c:v>4780</c:v>
                </c:pt>
                <c:pt idx="1278">
                  <c:v>4784</c:v>
                </c:pt>
                <c:pt idx="1279">
                  <c:v>4788</c:v>
                </c:pt>
                <c:pt idx="1280">
                  <c:v>4790</c:v>
                </c:pt>
                <c:pt idx="1281">
                  <c:v>4795</c:v>
                </c:pt>
                <c:pt idx="1282">
                  <c:v>4797</c:v>
                </c:pt>
                <c:pt idx="1283">
                  <c:v>4800</c:v>
                </c:pt>
                <c:pt idx="1284">
                  <c:v>4806</c:v>
                </c:pt>
                <c:pt idx="1285">
                  <c:v>4810</c:v>
                </c:pt>
                <c:pt idx="1286">
                  <c:v>4813</c:v>
                </c:pt>
                <c:pt idx="1287">
                  <c:v>4815</c:v>
                </c:pt>
                <c:pt idx="1288">
                  <c:v>4819</c:v>
                </c:pt>
                <c:pt idx="1289">
                  <c:v>4823</c:v>
                </c:pt>
                <c:pt idx="1290">
                  <c:v>4824</c:v>
                </c:pt>
                <c:pt idx="1291">
                  <c:v>4828</c:v>
                </c:pt>
                <c:pt idx="1292">
                  <c:v>4838</c:v>
                </c:pt>
                <c:pt idx="1293">
                  <c:v>4839</c:v>
                </c:pt>
                <c:pt idx="1294">
                  <c:v>4841</c:v>
                </c:pt>
                <c:pt idx="1295">
                  <c:v>4844</c:v>
                </c:pt>
                <c:pt idx="1296">
                  <c:v>4850</c:v>
                </c:pt>
                <c:pt idx="1297">
                  <c:v>4856</c:v>
                </c:pt>
                <c:pt idx="1298">
                  <c:v>4857</c:v>
                </c:pt>
                <c:pt idx="1299">
                  <c:v>4859</c:v>
                </c:pt>
                <c:pt idx="1300">
                  <c:v>4860</c:v>
                </c:pt>
                <c:pt idx="1301">
                  <c:v>4861</c:v>
                </c:pt>
                <c:pt idx="1302">
                  <c:v>4866</c:v>
                </c:pt>
                <c:pt idx="1303">
                  <c:v>4872</c:v>
                </c:pt>
                <c:pt idx="1304">
                  <c:v>4880</c:v>
                </c:pt>
                <c:pt idx="1305">
                  <c:v>4881</c:v>
                </c:pt>
                <c:pt idx="1306">
                  <c:v>4882</c:v>
                </c:pt>
                <c:pt idx="1307">
                  <c:v>4894</c:v>
                </c:pt>
                <c:pt idx="1308">
                  <c:v>4901</c:v>
                </c:pt>
                <c:pt idx="1309">
                  <c:v>4905</c:v>
                </c:pt>
                <c:pt idx="1310">
                  <c:v>4907</c:v>
                </c:pt>
                <c:pt idx="1311">
                  <c:v>4913</c:v>
                </c:pt>
                <c:pt idx="1312">
                  <c:v>4916</c:v>
                </c:pt>
                <c:pt idx="1313">
                  <c:v>4922</c:v>
                </c:pt>
                <c:pt idx="1314">
                  <c:v>4927</c:v>
                </c:pt>
                <c:pt idx="1315">
                  <c:v>4930</c:v>
                </c:pt>
                <c:pt idx="1316">
                  <c:v>4936</c:v>
                </c:pt>
                <c:pt idx="1317">
                  <c:v>4938</c:v>
                </c:pt>
                <c:pt idx="1318">
                  <c:v>4940</c:v>
                </c:pt>
                <c:pt idx="1319">
                  <c:v>4941</c:v>
                </c:pt>
                <c:pt idx="1320">
                  <c:v>4952</c:v>
                </c:pt>
                <c:pt idx="1321">
                  <c:v>4956</c:v>
                </c:pt>
                <c:pt idx="1322">
                  <c:v>4957</c:v>
                </c:pt>
                <c:pt idx="1323">
                  <c:v>4958</c:v>
                </c:pt>
                <c:pt idx="1324">
                  <c:v>4959</c:v>
                </c:pt>
                <c:pt idx="1325">
                  <c:v>4960</c:v>
                </c:pt>
                <c:pt idx="1326">
                  <c:v>4970</c:v>
                </c:pt>
                <c:pt idx="1327">
                  <c:v>4972</c:v>
                </c:pt>
                <c:pt idx="1328">
                  <c:v>4980</c:v>
                </c:pt>
                <c:pt idx="1329">
                  <c:v>4982</c:v>
                </c:pt>
                <c:pt idx="1330">
                  <c:v>4985</c:v>
                </c:pt>
                <c:pt idx="1331">
                  <c:v>4987</c:v>
                </c:pt>
                <c:pt idx="1332">
                  <c:v>5012</c:v>
                </c:pt>
                <c:pt idx="1333">
                  <c:v>5015</c:v>
                </c:pt>
                <c:pt idx="1334">
                  <c:v>5016</c:v>
                </c:pt>
                <c:pt idx="1335">
                  <c:v>5024</c:v>
                </c:pt>
                <c:pt idx="1336">
                  <c:v>5026</c:v>
                </c:pt>
                <c:pt idx="1337">
                  <c:v>5034</c:v>
                </c:pt>
                <c:pt idx="1338">
                  <c:v>5049</c:v>
                </c:pt>
                <c:pt idx="1339">
                  <c:v>5050</c:v>
                </c:pt>
                <c:pt idx="1340">
                  <c:v>5060</c:v>
                </c:pt>
                <c:pt idx="1341">
                  <c:v>5066</c:v>
                </c:pt>
                <c:pt idx="1342">
                  <c:v>5070</c:v>
                </c:pt>
                <c:pt idx="1343">
                  <c:v>5080</c:v>
                </c:pt>
                <c:pt idx="1344">
                  <c:v>5082</c:v>
                </c:pt>
                <c:pt idx="1345">
                  <c:v>5096</c:v>
                </c:pt>
                <c:pt idx="1346">
                  <c:v>5097</c:v>
                </c:pt>
                <c:pt idx="1347">
                  <c:v>5107</c:v>
                </c:pt>
                <c:pt idx="1348">
                  <c:v>5115</c:v>
                </c:pt>
                <c:pt idx="1349">
                  <c:v>5128</c:v>
                </c:pt>
                <c:pt idx="1350">
                  <c:v>5132</c:v>
                </c:pt>
                <c:pt idx="1351">
                  <c:v>5133</c:v>
                </c:pt>
                <c:pt idx="1352">
                  <c:v>5150</c:v>
                </c:pt>
                <c:pt idx="1353">
                  <c:v>5170</c:v>
                </c:pt>
                <c:pt idx="1354">
                  <c:v>5180</c:v>
                </c:pt>
                <c:pt idx="1355">
                  <c:v>5181</c:v>
                </c:pt>
                <c:pt idx="1356">
                  <c:v>5185</c:v>
                </c:pt>
                <c:pt idx="1357">
                  <c:v>5192</c:v>
                </c:pt>
                <c:pt idx="1358">
                  <c:v>5225</c:v>
                </c:pt>
                <c:pt idx="1359">
                  <c:v>5247</c:v>
                </c:pt>
                <c:pt idx="1360">
                  <c:v>5258</c:v>
                </c:pt>
                <c:pt idx="1361">
                  <c:v>5259</c:v>
                </c:pt>
                <c:pt idx="1362">
                  <c:v>5260</c:v>
                </c:pt>
                <c:pt idx="1363">
                  <c:v>5269</c:v>
                </c:pt>
                <c:pt idx="1364">
                  <c:v>5291</c:v>
                </c:pt>
                <c:pt idx="1365">
                  <c:v>5324</c:v>
                </c:pt>
                <c:pt idx="1366">
                  <c:v>5329</c:v>
                </c:pt>
                <c:pt idx="1367">
                  <c:v>5331</c:v>
                </c:pt>
                <c:pt idx="1368">
                  <c:v>5335</c:v>
                </c:pt>
                <c:pt idx="1369">
                  <c:v>5341</c:v>
                </c:pt>
                <c:pt idx="1370">
                  <c:v>5346</c:v>
                </c:pt>
                <c:pt idx="1371">
                  <c:v>5368</c:v>
                </c:pt>
                <c:pt idx="1372">
                  <c:v>5379</c:v>
                </c:pt>
                <c:pt idx="1373">
                  <c:v>5401</c:v>
                </c:pt>
                <c:pt idx="1374">
                  <c:v>5406</c:v>
                </c:pt>
                <c:pt idx="1375">
                  <c:v>5412</c:v>
                </c:pt>
                <c:pt idx="1376">
                  <c:v>5423</c:v>
                </c:pt>
                <c:pt idx="1377">
                  <c:v>5445</c:v>
                </c:pt>
                <c:pt idx="1378">
                  <c:v>5451</c:v>
                </c:pt>
                <c:pt idx="1379">
                  <c:v>5456</c:v>
                </c:pt>
                <c:pt idx="1380">
                  <c:v>5467</c:v>
                </c:pt>
                <c:pt idx="1381">
                  <c:v>5501</c:v>
                </c:pt>
                <c:pt idx="1382">
                  <c:v>5512</c:v>
                </c:pt>
                <c:pt idx="1383">
                  <c:v>5567</c:v>
                </c:pt>
                <c:pt idx="1384">
                  <c:v>5572</c:v>
                </c:pt>
                <c:pt idx="1385">
                  <c:v>5573</c:v>
                </c:pt>
                <c:pt idx="1386">
                  <c:v>5600</c:v>
                </c:pt>
                <c:pt idx="1387">
                  <c:v>5688</c:v>
                </c:pt>
                <c:pt idx="1388">
                  <c:v>5699</c:v>
                </c:pt>
                <c:pt idx="1389">
                  <c:v>5765</c:v>
                </c:pt>
                <c:pt idx="1390">
                  <c:v>5919</c:v>
                </c:pt>
                <c:pt idx="1391">
                  <c:v>5977</c:v>
                </c:pt>
                <c:pt idx="1392">
                  <c:v>6019</c:v>
                </c:pt>
                <c:pt idx="1393">
                  <c:v>8232</c:v>
                </c:pt>
                <c:pt idx="1394">
                  <c:v>8591</c:v>
                </c:pt>
              </c:strCache>
            </c:strRef>
          </c:cat>
          <c:val>
            <c:numRef>
              <c:f>Dojezd!$M$7:$M$1402</c:f>
              <c:numCache>
                <c:formatCode>0</c:formatCode>
                <c:ptCount val="1395"/>
                <c:pt idx="0">
                  <c:v>647</c:v>
                </c:pt>
                <c:pt idx="1">
                  <c:v>639.66666666666663</c:v>
                </c:pt>
                <c:pt idx="2">
                  <c:v>647</c:v>
                </c:pt>
                <c:pt idx="3">
                  <c:v>647</c:v>
                </c:pt>
                <c:pt idx="4">
                  <c:v>639.66666666666663</c:v>
                </c:pt>
                <c:pt idx="5">
                  <c:v>647</c:v>
                </c:pt>
                <c:pt idx="6">
                  <c:v>604</c:v>
                </c:pt>
                <c:pt idx="7">
                  <c:v>604</c:v>
                </c:pt>
                <c:pt idx="8">
                  <c:v>264</c:v>
                </c:pt>
                <c:pt idx="9">
                  <c:v>264</c:v>
                </c:pt>
                <c:pt idx="10">
                  <c:v>276</c:v>
                </c:pt>
                <c:pt idx="11">
                  <c:v>276</c:v>
                </c:pt>
                <c:pt idx="12">
                  <c:v>294</c:v>
                </c:pt>
                <c:pt idx="13">
                  <c:v>318.53846153846155</c:v>
                </c:pt>
                <c:pt idx="14">
                  <c:v>312.28571428571428</c:v>
                </c:pt>
                <c:pt idx="15">
                  <c:v>326</c:v>
                </c:pt>
                <c:pt idx="16">
                  <c:v>310</c:v>
                </c:pt>
                <c:pt idx="17">
                  <c:v>329</c:v>
                </c:pt>
                <c:pt idx="18">
                  <c:v>284</c:v>
                </c:pt>
                <c:pt idx="19">
                  <c:v>309</c:v>
                </c:pt>
                <c:pt idx="20">
                  <c:v>475</c:v>
                </c:pt>
                <c:pt idx="21">
                  <c:v>422</c:v>
                </c:pt>
                <c:pt idx="22">
                  <c:v>422</c:v>
                </c:pt>
                <c:pt idx="23">
                  <c:v>348</c:v>
                </c:pt>
                <c:pt idx="24">
                  <c:v>252</c:v>
                </c:pt>
                <c:pt idx="25">
                  <c:v>329</c:v>
                </c:pt>
                <c:pt idx="26">
                  <c:v>298</c:v>
                </c:pt>
                <c:pt idx="27">
                  <c:v>304</c:v>
                </c:pt>
                <c:pt idx="28">
                  <c:v>284</c:v>
                </c:pt>
                <c:pt idx="29">
                  <c:v>252</c:v>
                </c:pt>
                <c:pt idx="30">
                  <c:v>286</c:v>
                </c:pt>
                <c:pt idx="31">
                  <c:v>286</c:v>
                </c:pt>
                <c:pt idx="32">
                  <c:v>294</c:v>
                </c:pt>
                <c:pt idx="33">
                  <c:v>294</c:v>
                </c:pt>
                <c:pt idx="34">
                  <c:v>345</c:v>
                </c:pt>
                <c:pt idx="35">
                  <c:v>313.5</c:v>
                </c:pt>
                <c:pt idx="36">
                  <c:v>348</c:v>
                </c:pt>
                <c:pt idx="37">
                  <c:v>286</c:v>
                </c:pt>
                <c:pt idx="38">
                  <c:v>384.5</c:v>
                </c:pt>
                <c:pt idx="39">
                  <c:v>334</c:v>
                </c:pt>
                <c:pt idx="40">
                  <c:v>294</c:v>
                </c:pt>
                <c:pt idx="41">
                  <c:v>286</c:v>
                </c:pt>
                <c:pt idx="42">
                  <c:v>422</c:v>
                </c:pt>
                <c:pt idx="43">
                  <c:v>352.90476190476193</c:v>
                </c:pt>
                <c:pt idx="44">
                  <c:v>286</c:v>
                </c:pt>
                <c:pt idx="45">
                  <c:v>366.5</c:v>
                </c:pt>
                <c:pt idx="46">
                  <c:v>294</c:v>
                </c:pt>
                <c:pt idx="47">
                  <c:v>331.38888888888891</c:v>
                </c:pt>
                <c:pt idx="48">
                  <c:v>307</c:v>
                </c:pt>
                <c:pt idx="49">
                  <c:v>379.71428571428572</c:v>
                </c:pt>
                <c:pt idx="50">
                  <c:v>350.91304347826087</c:v>
                </c:pt>
                <c:pt idx="51">
                  <c:v>350</c:v>
                </c:pt>
                <c:pt idx="52">
                  <c:v>307</c:v>
                </c:pt>
                <c:pt idx="53">
                  <c:v>297</c:v>
                </c:pt>
                <c:pt idx="54">
                  <c:v>323.5</c:v>
                </c:pt>
                <c:pt idx="55">
                  <c:v>356.26086956521738</c:v>
                </c:pt>
                <c:pt idx="56">
                  <c:v>348.58333333333331</c:v>
                </c:pt>
                <c:pt idx="57">
                  <c:v>369.5</c:v>
                </c:pt>
                <c:pt idx="58">
                  <c:v>383</c:v>
                </c:pt>
                <c:pt idx="59">
                  <c:v>323.625</c:v>
                </c:pt>
                <c:pt idx="60">
                  <c:v>396</c:v>
                </c:pt>
                <c:pt idx="61">
                  <c:v>307</c:v>
                </c:pt>
                <c:pt idx="62">
                  <c:v>329</c:v>
                </c:pt>
                <c:pt idx="63">
                  <c:v>422</c:v>
                </c:pt>
                <c:pt idx="64">
                  <c:v>329.11111111111109</c:v>
                </c:pt>
                <c:pt idx="65">
                  <c:v>303.2</c:v>
                </c:pt>
                <c:pt idx="66">
                  <c:v>383</c:v>
                </c:pt>
                <c:pt idx="67">
                  <c:v>370</c:v>
                </c:pt>
                <c:pt idx="68">
                  <c:v>422</c:v>
                </c:pt>
                <c:pt idx="69">
                  <c:v>286</c:v>
                </c:pt>
                <c:pt idx="70">
                  <c:v>286</c:v>
                </c:pt>
                <c:pt idx="71">
                  <c:v>348</c:v>
                </c:pt>
                <c:pt idx="72">
                  <c:v>348</c:v>
                </c:pt>
                <c:pt idx="73">
                  <c:v>368.66666666666669</c:v>
                </c:pt>
                <c:pt idx="74">
                  <c:v>312</c:v>
                </c:pt>
                <c:pt idx="75">
                  <c:v>324.8</c:v>
                </c:pt>
                <c:pt idx="76">
                  <c:v>341.4</c:v>
                </c:pt>
                <c:pt idx="77">
                  <c:v>341.4</c:v>
                </c:pt>
                <c:pt idx="78">
                  <c:v>371.85714285714283</c:v>
                </c:pt>
                <c:pt idx="79">
                  <c:v>324</c:v>
                </c:pt>
                <c:pt idx="80">
                  <c:v>370</c:v>
                </c:pt>
                <c:pt idx="81">
                  <c:v>339</c:v>
                </c:pt>
                <c:pt idx="82">
                  <c:v>329</c:v>
                </c:pt>
                <c:pt idx="83">
                  <c:v>368.66666666666669</c:v>
                </c:pt>
                <c:pt idx="84">
                  <c:v>334.77777777777777</c:v>
                </c:pt>
                <c:pt idx="85">
                  <c:v>363</c:v>
                </c:pt>
                <c:pt idx="86">
                  <c:v>364</c:v>
                </c:pt>
                <c:pt idx="87">
                  <c:v>330</c:v>
                </c:pt>
                <c:pt idx="88">
                  <c:v>396</c:v>
                </c:pt>
                <c:pt idx="89">
                  <c:v>396</c:v>
                </c:pt>
                <c:pt idx="90">
                  <c:v>371.6</c:v>
                </c:pt>
                <c:pt idx="91">
                  <c:v>343</c:v>
                </c:pt>
                <c:pt idx="92">
                  <c:v>358</c:v>
                </c:pt>
                <c:pt idx="93">
                  <c:v>378</c:v>
                </c:pt>
                <c:pt idx="94">
                  <c:v>393.75</c:v>
                </c:pt>
                <c:pt idx="95">
                  <c:v>342.8</c:v>
                </c:pt>
                <c:pt idx="96">
                  <c:v>594</c:v>
                </c:pt>
                <c:pt idx="97">
                  <c:v>356</c:v>
                </c:pt>
                <c:pt idx="98">
                  <c:v>334</c:v>
                </c:pt>
                <c:pt idx="99">
                  <c:v>319</c:v>
                </c:pt>
                <c:pt idx="100">
                  <c:v>547</c:v>
                </c:pt>
                <c:pt idx="101">
                  <c:v>342.54545454545456</c:v>
                </c:pt>
                <c:pt idx="102">
                  <c:v>319</c:v>
                </c:pt>
                <c:pt idx="103">
                  <c:v>349.75</c:v>
                </c:pt>
                <c:pt idx="104">
                  <c:v>341.42857142857144</c:v>
                </c:pt>
                <c:pt idx="105">
                  <c:v>338</c:v>
                </c:pt>
                <c:pt idx="106">
                  <c:v>330</c:v>
                </c:pt>
                <c:pt idx="107">
                  <c:v>368.66666666666669</c:v>
                </c:pt>
                <c:pt idx="108">
                  <c:v>368.66666666666669</c:v>
                </c:pt>
                <c:pt idx="109">
                  <c:v>352.5625</c:v>
                </c:pt>
                <c:pt idx="110">
                  <c:v>359.86666666666667</c:v>
                </c:pt>
                <c:pt idx="111">
                  <c:v>343</c:v>
                </c:pt>
                <c:pt idx="112">
                  <c:v>370</c:v>
                </c:pt>
                <c:pt idx="113">
                  <c:v>330</c:v>
                </c:pt>
                <c:pt idx="114">
                  <c:v>317</c:v>
                </c:pt>
                <c:pt idx="115">
                  <c:v>330</c:v>
                </c:pt>
                <c:pt idx="116">
                  <c:v>371.52941176470586</c:v>
                </c:pt>
                <c:pt idx="117">
                  <c:v>349.41666666666669</c:v>
                </c:pt>
                <c:pt idx="118">
                  <c:v>337.25</c:v>
                </c:pt>
                <c:pt idx="119">
                  <c:v>319</c:v>
                </c:pt>
                <c:pt idx="120">
                  <c:v>319.16666666666669</c:v>
                </c:pt>
                <c:pt idx="121">
                  <c:v>330</c:v>
                </c:pt>
                <c:pt idx="122">
                  <c:v>371.6</c:v>
                </c:pt>
                <c:pt idx="123">
                  <c:v>368.66666666666669</c:v>
                </c:pt>
                <c:pt idx="124">
                  <c:v>317</c:v>
                </c:pt>
                <c:pt idx="125">
                  <c:v>369</c:v>
                </c:pt>
                <c:pt idx="126">
                  <c:v>356</c:v>
                </c:pt>
                <c:pt idx="127">
                  <c:v>317</c:v>
                </c:pt>
                <c:pt idx="128">
                  <c:v>394</c:v>
                </c:pt>
                <c:pt idx="129">
                  <c:v>424</c:v>
                </c:pt>
                <c:pt idx="130">
                  <c:v>620</c:v>
                </c:pt>
                <c:pt idx="131">
                  <c:v>343.11111111111109</c:v>
                </c:pt>
                <c:pt idx="132">
                  <c:v>334.5</c:v>
                </c:pt>
                <c:pt idx="133">
                  <c:v>387.33333333333331</c:v>
                </c:pt>
                <c:pt idx="134">
                  <c:v>341</c:v>
                </c:pt>
                <c:pt idx="135">
                  <c:v>341.7</c:v>
                </c:pt>
                <c:pt idx="136">
                  <c:v>375.9</c:v>
                </c:pt>
                <c:pt idx="137">
                  <c:v>463</c:v>
                </c:pt>
                <c:pt idx="138">
                  <c:v>375</c:v>
                </c:pt>
                <c:pt idx="139">
                  <c:v>372</c:v>
                </c:pt>
                <c:pt idx="140">
                  <c:v>317</c:v>
                </c:pt>
                <c:pt idx="141">
                  <c:v>346</c:v>
                </c:pt>
                <c:pt idx="142">
                  <c:v>405.75</c:v>
                </c:pt>
                <c:pt idx="143">
                  <c:v>343</c:v>
                </c:pt>
                <c:pt idx="144">
                  <c:v>384</c:v>
                </c:pt>
                <c:pt idx="145">
                  <c:v>410</c:v>
                </c:pt>
                <c:pt idx="146">
                  <c:v>372</c:v>
                </c:pt>
                <c:pt idx="147">
                  <c:v>370</c:v>
                </c:pt>
                <c:pt idx="148">
                  <c:v>413.71428571428572</c:v>
                </c:pt>
                <c:pt idx="149">
                  <c:v>352</c:v>
                </c:pt>
                <c:pt idx="150">
                  <c:v>348</c:v>
                </c:pt>
                <c:pt idx="151">
                  <c:v>354.375</c:v>
                </c:pt>
                <c:pt idx="152">
                  <c:v>370</c:v>
                </c:pt>
                <c:pt idx="153">
                  <c:v>326.25</c:v>
                </c:pt>
                <c:pt idx="154">
                  <c:v>334</c:v>
                </c:pt>
                <c:pt idx="155">
                  <c:v>343</c:v>
                </c:pt>
                <c:pt idx="156">
                  <c:v>356.07142857142856</c:v>
                </c:pt>
                <c:pt idx="157">
                  <c:v>396</c:v>
                </c:pt>
                <c:pt idx="158">
                  <c:v>370</c:v>
                </c:pt>
                <c:pt idx="159">
                  <c:v>342</c:v>
                </c:pt>
                <c:pt idx="160">
                  <c:v>384</c:v>
                </c:pt>
                <c:pt idx="161">
                  <c:v>329</c:v>
                </c:pt>
                <c:pt idx="162">
                  <c:v>384</c:v>
                </c:pt>
                <c:pt idx="163">
                  <c:v>317</c:v>
                </c:pt>
                <c:pt idx="164">
                  <c:v>396</c:v>
                </c:pt>
                <c:pt idx="165">
                  <c:v>360.25</c:v>
                </c:pt>
                <c:pt idx="166">
                  <c:v>328.125</c:v>
                </c:pt>
                <c:pt idx="167">
                  <c:v>396</c:v>
                </c:pt>
                <c:pt idx="168">
                  <c:v>380.23076923076923</c:v>
                </c:pt>
                <c:pt idx="169">
                  <c:v>370</c:v>
                </c:pt>
                <c:pt idx="170">
                  <c:v>353.2</c:v>
                </c:pt>
                <c:pt idx="171">
                  <c:v>317</c:v>
                </c:pt>
                <c:pt idx="172">
                  <c:v>329.85714285714283</c:v>
                </c:pt>
                <c:pt idx="173">
                  <c:v>351.33333333333331</c:v>
                </c:pt>
                <c:pt idx="174">
                  <c:v>396</c:v>
                </c:pt>
                <c:pt idx="175">
                  <c:v>310</c:v>
                </c:pt>
                <c:pt idx="176">
                  <c:v>372</c:v>
                </c:pt>
                <c:pt idx="177">
                  <c:v>330</c:v>
                </c:pt>
                <c:pt idx="178">
                  <c:v>315</c:v>
                </c:pt>
                <c:pt idx="179">
                  <c:v>352.16666666666669</c:v>
                </c:pt>
                <c:pt idx="180">
                  <c:v>310</c:v>
                </c:pt>
                <c:pt idx="181">
                  <c:v>363</c:v>
                </c:pt>
                <c:pt idx="182">
                  <c:v>370</c:v>
                </c:pt>
                <c:pt idx="183">
                  <c:v>339.33333333333331</c:v>
                </c:pt>
                <c:pt idx="184">
                  <c:v>356</c:v>
                </c:pt>
                <c:pt idx="185">
                  <c:v>384</c:v>
                </c:pt>
                <c:pt idx="186">
                  <c:v>342</c:v>
                </c:pt>
                <c:pt idx="187">
                  <c:v>581</c:v>
                </c:pt>
                <c:pt idx="188">
                  <c:v>353.5</c:v>
                </c:pt>
                <c:pt idx="189">
                  <c:v>329</c:v>
                </c:pt>
                <c:pt idx="190">
                  <c:v>381.16666666666669</c:v>
                </c:pt>
                <c:pt idx="191">
                  <c:v>317</c:v>
                </c:pt>
                <c:pt idx="192">
                  <c:v>581</c:v>
                </c:pt>
                <c:pt idx="193">
                  <c:v>383</c:v>
                </c:pt>
                <c:pt idx="194">
                  <c:v>348.25</c:v>
                </c:pt>
                <c:pt idx="195">
                  <c:v>447.72727272727275</c:v>
                </c:pt>
                <c:pt idx="196">
                  <c:v>384</c:v>
                </c:pt>
                <c:pt idx="197">
                  <c:v>360</c:v>
                </c:pt>
                <c:pt idx="198">
                  <c:v>581</c:v>
                </c:pt>
                <c:pt idx="199">
                  <c:v>592</c:v>
                </c:pt>
                <c:pt idx="200">
                  <c:v>411.88888888888891</c:v>
                </c:pt>
                <c:pt idx="201">
                  <c:v>581</c:v>
                </c:pt>
                <c:pt idx="202">
                  <c:v>329</c:v>
                </c:pt>
                <c:pt idx="203">
                  <c:v>290.5</c:v>
                </c:pt>
                <c:pt idx="204">
                  <c:v>352.91666666666669</c:v>
                </c:pt>
                <c:pt idx="205">
                  <c:v>354</c:v>
                </c:pt>
                <c:pt idx="206">
                  <c:v>317</c:v>
                </c:pt>
                <c:pt idx="207">
                  <c:v>347</c:v>
                </c:pt>
                <c:pt idx="208">
                  <c:v>329</c:v>
                </c:pt>
                <c:pt idx="209">
                  <c:v>338.46875</c:v>
                </c:pt>
                <c:pt idx="210">
                  <c:v>347</c:v>
                </c:pt>
                <c:pt idx="211">
                  <c:v>321.33333333333331</c:v>
                </c:pt>
                <c:pt idx="212">
                  <c:v>390.5</c:v>
                </c:pt>
                <c:pt idx="213">
                  <c:v>384</c:v>
                </c:pt>
                <c:pt idx="214">
                  <c:v>322</c:v>
                </c:pt>
                <c:pt idx="215">
                  <c:v>377</c:v>
                </c:pt>
                <c:pt idx="216">
                  <c:v>239.5</c:v>
                </c:pt>
                <c:pt idx="217">
                  <c:v>390.5</c:v>
                </c:pt>
                <c:pt idx="218">
                  <c:v>352.75</c:v>
                </c:pt>
                <c:pt idx="219">
                  <c:v>322</c:v>
                </c:pt>
                <c:pt idx="220">
                  <c:v>317</c:v>
                </c:pt>
                <c:pt idx="221">
                  <c:v>309</c:v>
                </c:pt>
                <c:pt idx="222">
                  <c:v>383</c:v>
                </c:pt>
                <c:pt idx="223">
                  <c:v>383</c:v>
                </c:pt>
                <c:pt idx="224">
                  <c:v>370.33333333333331</c:v>
                </c:pt>
                <c:pt idx="225">
                  <c:v>322</c:v>
                </c:pt>
                <c:pt idx="226">
                  <c:v>322</c:v>
                </c:pt>
                <c:pt idx="227">
                  <c:v>353.72727272727275</c:v>
                </c:pt>
                <c:pt idx="228">
                  <c:v>347</c:v>
                </c:pt>
                <c:pt idx="229">
                  <c:v>335.375</c:v>
                </c:pt>
                <c:pt idx="230">
                  <c:v>374.33333333333331</c:v>
                </c:pt>
                <c:pt idx="231">
                  <c:v>392</c:v>
                </c:pt>
                <c:pt idx="232">
                  <c:v>323.8</c:v>
                </c:pt>
                <c:pt idx="233">
                  <c:v>293</c:v>
                </c:pt>
                <c:pt idx="234">
                  <c:v>322.2</c:v>
                </c:pt>
                <c:pt idx="235">
                  <c:v>314.25</c:v>
                </c:pt>
                <c:pt idx="236">
                  <c:v>369</c:v>
                </c:pt>
                <c:pt idx="237">
                  <c:v>289</c:v>
                </c:pt>
                <c:pt idx="238">
                  <c:v>370</c:v>
                </c:pt>
                <c:pt idx="239">
                  <c:v>324.60000000000002</c:v>
                </c:pt>
                <c:pt idx="240">
                  <c:v>384</c:v>
                </c:pt>
                <c:pt idx="241">
                  <c:v>296.8235294117647</c:v>
                </c:pt>
                <c:pt idx="242">
                  <c:v>317</c:v>
                </c:pt>
                <c:pt idx="243">
                  <c:v>391.83333333333331</c:v>
                </c:pt>
                <c:pt idx="244">
                  <c:v>334.5</c:v>
                </c:pt>
                <c:pt idx="245">
                  <c:v>384</c:v>
                </c:pt>
                <c:pt idx="246">
                  <c:v>372</c:v>
                </c:pt>
                <c:pt idx="247">
                  <c:v>326.66666666666669</c:v>
                </c:pt>
                <c:pt idx="248">
                  <c:v>290</c:v>
                </c:pt>
                <c:pt idx="249">
                  <c:v>283.1904761904762</c:v>
                </c:pt>
                <c:pt idx="250">
                  <c:v>322</c:v>
                </c:pt>
                <c:pt idx="251">
                  <c:v>317</c:v>
                </c:pt>
                <c:pt idx="252">
                  <c:v>384</c:v>
                </c:pt>
                <c:pt idx="253">
                  <c:v>370</c:v>
                </c:pt>
                <c:pt idx="254">
                  <c:v>366.8</c:v>
                </c:pt>
                <c:pt idx="255">
                  <c:v>313.5</c:v>
                </c:pt>
                <c:pt idx="256">
                  <c:v>410.09090909090907</c:v>
                </c:pt>
                <c:pt idx="257">
                  <c:v>414.5</c:v>
                </c:pt>
                <c:pt idx="258">
                  <c:v>345</c:v>
                </c:pt>
                <c:pt idx="259">
                  <c:v>290</c:v>
                </c:pt>
                <c:pt idx="260">
                  <c:v>345</c:v>
                </c:pt>
                <c:pt idx="261">
                  <c:v>348.57142857142856</c:v>
                </c:pt>
                <c:pt idx="262">
                  <c:v>583</c:v>
                </c:pt>
                <c:pt idx="263">
                  <c:v>290</c:v>
                </c:pt>
                <c:pt idx="264">
                  <c:v>290</c:v>
                </c:pt>
                <c:pt idx="265">
                  <c:v>353</c:v>
                </c:pt>
                <c:pt idx="266">
                  <c:v>393</c:v>
                </c:pt>
                <c:pt idx="267">
                  <c:v>372</c:v>
                </c:pt>
                <c:pt idx="268">
                  <c:v>321.5</c:v>
                </c:pt>
                <c:pt idx="269">
                  <c:v>315</c:v>
                </c:pt>
                <c:pt idx="270">
                  <c:v>347</c:v>
                </c:pt>
                <c:pt idx="271">
                  <c:v>368</c:v>
                </c:pt>
                <c:pt idx="272">
                  <c:v>385</c:v>
                </c:pt>
                <c:pt idx="273">
                  <c:v>445</c:v>
                </c:pt>
                <c:pt idx="274">
                  <c:v>334.5</c:v>
                </c:pt>
                <c:pt idx="275">
                  <c:v>312.39999999999998</c:v>
                </c:pt>
                <c:pt idx="276">
                  <c:v>364</c:v>
                </c:pt>
                <c:pt idx="277">
                  <c:v>410</c:v>
                </c:pt>
                <c:pt idx="278">
                  <c:v>325.25</c:v>
                </c:pt>
                <c:pt idx="279">
                  <c:v>397.9</c:v>
                </c:pt>
                <c:pt idx="280">
                  <c:v>312.39999999999998</c:v>
                </c:pt>
                <c:pt idx="281">
                  <c:v>445</c:v>
                </c:pt>
                <c:pt idx="282">
                  <c:v>356</c:v>
                </c:pt>
                <c:pt idx="283">
                  <c:v>382</c:v>
                </c:pt>
                <c:pt idx="284">
                  <c:v>313.39999999999998</c:v>
                </c:pt>
                <c:pt idx="285">
                  <c:v>357</c:v>
                </c:pt>
                <c:pt idx="286">
                  <c:v>308</c:v>
                </c:pt>
                <c:pt idx="287">
                  <c:v>314</c:v>
                </c:pt>
                <c:pt idx="288">
                  <c:v>308</c:v>
                </c:pt>
                <c:pt idx="289">
                  <c:v>314</c:v>
                </c:pt>
                <c:pt idx="290">
                  <c:v>400.83333333333331</c:v>
                </c:pt>
                <c:pt idx="291">
                  <c:v>302.66666666666669</c:v>
                </c:pt>
                <c:pt idx="292">
                  <c:v>541</c:v>
                </c:pt>
                <c:pt idx="293">
                  <c:v>337</c:v>
                </c:pt>
                <c:pt idx="294">
                  <c:v>360</c:v>
                </c:pt>
                <c:pt idx="295">
                  <c:v>356.23076923076923</c:v>
                </c:pt>
                <c:pt idx="296">
                  <c:v>328</c:v>
                </c:pt>
                <c:pt idx="297">
                  <c:v>360</c:v>
                </c:pt>
                <c:pt idx="298">
                  <c:v>356</c:v>
                </c:pt>
                <c:pt idx="299">
                  <c:v>325.66666666666669</c:v>
                </c:pt>
                <c:pt idx="300">
                  <c:v>343</c:v>
                </c:pt>
                <c:pt idx="301">
                  <c:v>400.90476190476193</c:v>
                </c:pt>
                <c:pt idx="302">
                  <c:v>282</c:v>
                </c:pt>
                <c:pt idx="303">
                  <c:v>374</c:v>
                </c:pt>
                <c:pt idx="304">
                  <c:v>427</c:v>
                </c:pt>
                <c:pt idx="305">
                  <c:v>354.66666666666669</c:v>
                </c:pt>
                <c:pt idx="306">
                  <c:v>282</c:v>
                </c:pt>
                <c:pt idx="307">
                  <c:v>326.28571428571428</c:v>
                </c:pt>
                <c:pt idx="308">
                  <c:v>412.625</c:v>
                </c:pt>
                <c:pt idx="309">
                  <c:v>323.5</c:v>
                </c:pt>
                <c:pt idx="310">
                  <c:v>322</c:v>
                </c:pt>
                <c:pt idx="311">
                  <c:v>362.6</c:v>
                </c:pt>
                <c:pt idx="312">
                  <c:v>314</c:v>
                </c:pt>
                <c:pt idx="313">
                  <c:v>368.33333333333331</c:v>
                </c:pt>
                <c:pt idx="314">
                  <c:v>347</c:v>
                </c:pt>
                <c:pt idx="315">
                  <c:v>318.66666666666669</c:v>
                </c:pt>
                <c:pt idx="316">
                  <c:v>382.33333333333331</c:v>
                </c:pt>
                <c:pt idx="317">
                  <c:v>317</c:v>
                </c:pt>
                <c:pt idx="318">
                  <c:v>367.25</c:v>
                </c:pt>
                <c:pt idx="319">
                  <c:v>389</c:v>
                </c:pt>
                <c:pt idx="320">
                  <c:v>445</c:v>
                </c:pt>
                <c:pt idx="321">
                  <c:v>313.66666666666669</c:v>
                </c:pt>
                <c:pt idx="322">
                  <c:v>358.09090909090907</c:v>
                </c:pt>
                <c:pt idx="323">
                  <c:v>288</c:v>
                </c:pt>
                <c:pt idx="324">
                  <c:v>346.42857142857144</c:v>
                </c:pt>
                <c:pt idx="325">
                  <c:v>458</c:v>
                </c:pt>
                <c:pt idx="326">
                  <c:v>364</c:v>
                </c:pt>
                <c:pt idx="327">
                  <c:v>368.33333333333331</c:v>
                </c:pt>
                <c:pt idx="328">
                  <c:v>378.66666666666669</c:v>
                </c:pt>
                <c:pt idx="329">
                  <c:v>406</c:v>
                </c:pt>
                <c:pt idx="330">
                  <c:v>419.4</c:v>
                </c:pt>
                <c:pt idx="331">
                  <c:v>364</c:v>
                </c:pt>
                <c:pt idx="332">
                  <c:v>317</c:v>
                </c:pt>
                <c:pt idx="333">
                  <c:v>343</c:v>
                </c:pt>
                <c:pt idx="334">
                  <c:v>384.5</c:v>
                </c:pt>
                <c:pt idx="335">
                  <c:v>427</c:v>
                </c:pt>
                <c:pt idx="336">
                  <c:v>320.47619047619048</c:v>
                </c:pt>
                <c:pt idx="337">
                  <c:v>395.5</c:v>
                </c:pt>
                <c:pt idx="338">
                  <c:v>458</c:v>
                </c:pt>
                <c:pt idx="339">
                  <c:v>314</c:v>
                </c:pt>
                <c:pt idx="340">
                  <c:v>444.33333333333331</c:v>
                </c:pt>
                <c:pt idx="341">
                  <c:v>270</c:v>
                </c:pt>
                <c:pt idx="342">
                  <c:v>304</c:v>
                </c:pt>
                <c:pt idx="343">
                  <c:v>360.12</c:v>
                </c:pt>
                <c:pt idx="344">
                  <c:v>410</c:v>
                </c:pt>
                <c:pt idx="345">
                  <c:v>445</c:v>
                </c:pt>
                <c:pt idx="346">
                  <c:v>396</c:v>
                </c:pt>
                <c:pt idx="347">
                  <c:v>384</c:v>
                </c:pt>
                <c:pt idx="348">
                  <c:v>296</c:v>
                </c:pt>
                <c:pt idx="349">
                  <c:v>410</c:v>
                </c:pt>
                <c:pt idx="350">
                  <c:v>335.25</c:v>
                </c:pt>
                <c:pt idx="351">
                  <c:v>270</c:v>
                </c:pt>
                <c:pt idx="352">
                  <c:v>322.39999999999998</c:v>
                </c:pt>
                <c:pt idx="353">
                  <c:v>396</c:v>
                </c:pt>
                <c:pt idx="354">
                  <c:v>396</c:v>
                </c:pt>
                <c:pt idx="355">
                  <c:v>309.75</c:v>
                </c:pt>
                <c:pt idx="356">
                  <c:v>410</c:v>
                </c:pt>
                <c:pt idx="357">
                  <c:v>350</c:v>
                </c:pt>
                <c:pt idx="358">
                  <c:v>411.5</c:v>
                </c:pt>
                <c:pt idx="359">
                  <c:v>332.72222222222223</c:v>
                </c:pt>
                <c:pt idx="360">
                  <c:v>392.41666666666669</c:v>
                </c:pt>
                <c:pt idx="361">
                  <c:v>366.22222222222223</c:v>
                </c:pt>
                <c:pt idx="362">
                  <c:v>350.88888888888891</c:v>
                </c:pt>
                <c:pt idx="363">
                  <c:v>340.2</c:v>
                </c:pt>
                <c:pt idx="364">
                  <c:v>375.33333333333331</c:v>
                </c:pt>
                <c:pt idx="365">
                  <c:v>311.29411764705884</c:v>
                </c:pt>
                <c:pt idx="366">
                  <c:v>376.28571428571428</c:v>
                </c:pt>
                <c:pt idx="367">
                  <c:v>338.55555555555554</c:v>
                </c:pt>
                <c:pt idx="368">
                  <c:v>328.5</c:v>
                </c:pt>
                <c:pt idx="369">
                  <c:v>308</c:v>
                </c:pt>
                <c:pt idx="370">
                  <c:v>353.33333333333331</c:v>
                </c:pt>
                <c:pt idx="371">
                  <c:v>246</c:v>
                </c:pt>
                <c:pt idx="372">
                  <c:v>331.27272727272725</c:v>
                </c:pt>
                <c:pt idx="373">
                  <c:v>288</c:v>
                </c:pt>
                <c:pt idx="374">
                  <c:v>288</c:v>
                </c:pt>
                <c:pt idx="375">
                  <c:v>290.33333333333331</c:v>
                </c:pt>
                <c:pt idx="376">
                  <c:v>262</c:v>
                </c:pt>
                <c:pt idx="377">
                  <c:v>377.33333333333331</c:v>
                </c:pt>
                <c:pt idx="378">
                  <c:v>405</c:v>
                </c:pt>
                <c:pt idx="379">
                  <c:v>307.88888888888891</c:v>
                </c:pt>
                <c:pt idx="380">
                  <c:v>352</c:v>
                </c:pt>
                <c:pt idx="381">
                  <c:v>372</c:v>
                </c:pt>
                <c:pt idx="382">
                  <c:v>344.30434782608694</c:v>
                </c:pt>
                <c:pt idx="383">
                  <c:v>367.77777777777777</c:v>
                </c:pt>
                <c:pt idx="384">
                  <c:v>324.60000000000002</c:v>
                </c:pt>
                <c:pt idx="385">
                  <c:v>332.64</c:v>
                </c:pt>
                <c:pt idx="386">
                  <c:v>382.85714285714283</c:v>
                </c:pt>
                <c:pt idx="387">
                  <c:v>288</c:v>
                </c:pt>
                <c:pt idx="388">
                  <c:v>441.2</c:v>
                </c:pt>
                <c:pt idx="389">
                  <c:v>422.57692307692309</c:v>
                </c:pt>
                <c:pt idx="390">
                  <c:v>372</c:v>
                </c:pt>
                <c:pt idx="391">
                  <c:v>338.09090909090907</c:v>
                </c:pt>
                <c:pt idx="392">
                  <c:v>363</c:v>
                </c:pt>
                <c:pt idx="393">
                  <c:v>374.33333333333331</c:v>
                </c:pt>
                <c:pt idx="394">
                  <c:v>324</c:v>
                </c:pt>
                <c:pt idx="395">
                  <c:v>301</c:v>
                </c:pt>
                <c:pt idx="396">
                  <c:v>261</c:v>
                </c:pt>
                <c:pt idx="397">
                  <c:v>316.68181818181819</c:v>
                </c:pt>
                <c:pt idx="398">
                  <c:v>330</c:v>
                </c:pt>
                <c:pt idx="399">
                  <c:v>394.2</c:v>
                </c:pt>
                <c:pt idx="400">
                  <c:v>381.66666666666669</c:v>
                </c:pt>
                <c:pt idx="401">
                  <c:v>347.66666666666669</c:v>
                </c:pt>
                <c:pt idx="402">
                  <c:v>518</c:v>
                </c:pt>
                <c:pt idx="403">
                  <c:v>363</c:v>
                </c:pt>
                <c:pt idx="404">
                  <c:v>280.16666666666669</c:v>
                </c:pt>
                <c:pt idx="405">
                  <c:v>349</c:v>
                </c:pt>
                <c:pt idx="406">
                  <c:v>413</c:v>
                </c:pt>
                <c:pt idx="407">
                  <c:v>351</c:v>
                </c:pt>
                <c:pt idx="408">
                  <c:v>426</c:v>
                </c:pt>
                <c:pt idx="409">
                  <c:v>336</c:v>
                </c:pt>
                <c:pt idx="410">
                  <c:v>347.04545454545456</c:v>
                </c:pt>
                <c:pt idx="411">
                  <c:v>376.125</c:v>
                </c:pt>
                <c:pt idx="412">
                  <c:v>325</c:v>
                </c:pt>
                <c:pt idx="413">
                  <c:v>307.38095238095241</c:v>
                </c:pt>
                <c:pt idx="414">
                  <c:v>360</c:v>
                </c:pt>
                <c:pt idx="415">
                  <c:v>320.41666666666669</c:v>
                </c:pt>
                <c:pt idx="416">
                  <c:v>379</c:v>
                </c:pt>
                <c:pt idx="417">
                  <c:v>340.81818181818181</c:v>
                </c:pt>
                <c:pt idx="418">
                  <c:v>368</c:v>
                </c:pt>
                <c:pt idx="419">
                  <c:v>319.85000000000002</c:v>
                </c:pt>
                <c:pt idx="420">
                  <c:v>334.06666666666666</c:v>
                </c:pt>
                <c:pt idx="421">
                  <c:v>426</c:v>
                </c:pt>
                <c:pt idx="422">
                  <c:v>407</c:v>
                </c:pt>
                <c:pt idx="423">
                  <c:v>352</c:v>
                </c:pt>
                <c:pt idx="424">
                  <c:v>312.55555555555554</c:v>
                </c:pt>
                <c:pt idx="425">
                  <c:v>322.29411764705884</c:v>
                </c:pt>
                <c:pt idx="426">
                  <c:v>333.72727272727275</c:v>
                </c:pt>
                <c:pt idx="427">
                  <c:v>298.23529411764707</c:v>
                </c:pt>
                <c:pt idx="428">
                  <c:v>426</c:v>
                </c:pt>
                <c:pt idx="429">
                  <c:v>345</c:v>
                </c:pt>
                <c:pt idx="430">
                  <c:v>391.71428571428572</c:v>
                </c:pt>
                <c:pt idx="431">
                  <c:v>411.81818181818181</c:v>
                </c:pt>
                <c:pt idx="432">
                  <c:v>319</c:v>
                </c:pt>
                <c:pt idx="433">
                  <c:v>367.69230769230768</c:v>
                </c:pt>
                <c:pt idx="434">
                  <c:v>346.66666666666669</c:v>
                </c:pt>
                <c:pt idx="435">
                  <c:v>319</c:v>
                </c:pt>
                <c:pt idx="436">
                  <c:v>252</c:v>
                </c:pt>
                <c:pt idx="437">
                  <c:v>348.5</c:v>
                </c:pt>
                <c:pt idx="438">
                  <c:v>343.66666666666669</c:v>
                </c:pt>
                <c:pt idx="439">
                  <c:v>414</c:v>
                </c:pt>
                <c:pt idx="440">
                  <c:v>407</c:v>
                </c:pt>
                <c:pt idx="441">
                  <c:v>331.4</c:v>
                </c:pt>
                <c:pt idx="442">
                  <c:v>295.11111111111109</c:v>
                </c:pt>
                <c:pt idx="443">
                  <c:v>319</c:v>
                </c:pt>
                <c:pt idx="444">
                  <c:v>370.33333333333331</c:v>
                </c:pt>
                <c:pt idx="445">
                  <c:v>270.22222222222223</c:v>
                </c:pt>
                <c:pt idx="446">
                  <c:v>390.8</c:v>
                </c:pt>
                <c:pt idx="447">
                  <c:v>320</c:v>
                </c:pt>
                <c:pt idx="448">
                  <c:v>401</c:v>
                </c:pt>
                <c:pt idx="449">
                  <c:v>418</c:v>
                </c:pt>
                <c:pt idx="450">
                  <c:v>308.42857142857144</c:v>
                </c:pt>
                <c:pt idx="451">
                  <c:v>449</c:v>
                </c:pt>
                <c:pt idx="452">
                  <c:v>340</c:v>
                </c:pt>
                <c:pt idx="453">
                  <c:v>308.45454545454544</c:v>
                </c:pt>
                <c:pt idx="454">
                  <c:v>337</c:v>
                </c:pt>
                <c:pt idx="455">
                  <c:v>371.71428571428572</c:v>
                </c:pt>
                <c:pt idx="456">
                  <c:v>307.5</c:v>
                </c:pt>
                <c:pt idx="457">
                  <c:v>314.23076923076923</c:v>
                </c:pt>
                <c:pt idx="458">
                  <c:v>304</c:v>
                </c:pt>
                <c:pt idx="459">
                  <c:v>304</c:v>
                </c:pt>
                <c:pt idx="460">
                  <c:v>366</c:v>
                </c:pt>
                <c:pt idx="461">
                  <c:v>315.44444444444446</c:v>
                </c:pt>
                <c:pt idx="462">
                  <c:v>272</c:v>
                </c:pt>
                <c:pt idx="463">
                  <c:v>381.36363636363637</c:v>
                </c:pt>
                <c:pt idx="464">
                  <c:v>376.30769230769232</c:v>
                </c:pt>
                <c:pt idx="465">
                  <c:v>327.3150684931507</c:v>
                </c:pt>
                <c:pt idx="466">
                  <c:v>303.5</c:v>
                </c:pt>
                <c:pt idx="467">
                  <c:v>386.57142857142856</c:v>
                </c:pt>
                <c:pt idx="468">
                  <c:v>637</c:v>
                </c:pt>
                <c:pt idx="469">
                  <c:v>428</c:v>
                </c:pt>
                <c:pt idx="470">
                  <c:v>325.08333333333331</c:v>
                </c:pt>
                <c:pt idx="471">
                  <c:v>359</c:v>
                </c:pt>
                <c:pt idx="472">
                  <c:v>350.89655172413791</c:v>
                </c:pt>
                <c:pt idx="473">
                  <c:v>374.66666666666669</c:v>
                </c:pt>
                <c:pt idx="474">
                  <c:v>405</c:v>
                </c:pt>
                <c:pt idx="475">
                  <c:v>277.66666666666669</c:v>
                </c:pt>
                <c:pt idx="476">
                  <c:v>444</c:v>
                </c:pt>
                <c:pt idx="477">
                  <c:v>293.5</c:v>
                </c:pt>
                <c:pt idx="478">
                  <c:v>335.8235294117647</c:v>
                </c:pt>
                <c:pt idx="479">
                  <c:v>397</c:v>
                </c:pt>
                <c:pt idx="480">
                  <c:v>297</c:v>
                </c:pt>
                <c:pt idx="481">
                  <c:v>348</c:v>
                </c:pt>
                <c:pt idx="482">
                  <c:v>335.66666666666669</c:v>
                </c:pt>
                <c:pt idx="483">
                  <c:v>348.8</c:v>
                </c:pt>
                <c:pt idx="484">
                  <c:v>353.75</c:v>
                </c:pt>
                <c:pt idx="485">
                  <c:v>262</c:v>
                </c:pt>
                <c:pt idx="486">
                  <c:v>324</c:v>
                </c:pt>
                <c:pt idx="487">
                  <c:v>330.25</c:v>
                </c:pt>
                <c:pt idx="488">
                  <c:v>389.33333333333331</c:v>
                </c:pt>
                <c:pt idx="489">
                  <c:v>445</c:v>
                </c:pt>
                <c:pt idx="490">
                  <c:v>325</c:v>
                </c:pt>
                <c:pt idx="491">
                  <c:v>355.95833333333331</c:v>
                </c:pt>
                <c:pt idx="492">
                  <c:v>331.83333333333331</c:v>
                </c:pt>
                <c:pt idx="493">
                  <c:v>361.09090909090907</c:v>
                </c:pt>
                <c:pt idx="494">
                  <c:v>365.66666666666669</c:v>
                </c:pt>
                <c:pt idx="495">
                  <c:v>344.28571428571428</c:v>
                </c:pt>
                <c:pt idx="496">
                  <c:v>331.5</c:v>
                </c:pt>
                <c:pt idx="497">
                  <c:v>305.4375</c:v>
                </c:pt>
                <c:pt idx="498">
                  <c:v>383.33333333333331</c:v>
                </c:pt>
                <c:pt idx="499">
                  <c:v>346</c:v>
                </c:pt>
                <c:pt idx="500">
                  <c:v>372.90909090909093</c:v>
                </c:pt>
                <c:pt idx="501">
                  <c:v>335.5</c:v>
                </c:pt>
                <c:pt idx="502">
                  <c:v>321</c:v>
                </c:pt>
                <c:pt idx="503">
                  <c:v>343</c:v>
                </c:pt>
                <c:pt idx="504">
                  <c:v>368.5</c:v>
                </c:pt>
                <c:pt idx="505">
                  <c:v>354.61764705882354</c:v>
                </c:pt>
                <c:pt idx="506">
                  <c:v>275</c:v>
                </c:pt>
                <c:pt idx="507">
                  <c:v>313.5</c:v>
                </c:pt>
                <c:pt idx="508">
                  <c:v>358.75</c:v>
                </c:pt>
                <c:pt idx="509">
                  <c:v>356.5</c:v>
                </c:pt>
                <c:pt idx="510">
                  <c:v>373.71428571428572</c:v>
                </c:pt>
                <c:pt idx="511">
                  <c:v>264</c:v>
                </c:pt>
                <c:pt idx="512">
                  <c:v>342</c:v>
                </c:pt>
                <c:pt idx="513">
                  <c:v>354.33333333333331</c:v>
                </c:pt>
                <c:pt idx="514">
                  <c:v>344.375</c:v>
                </c:pt>
                <c:pt idx="515">
                  <c:v>315.75</c:v>
                </c:pt>
                <c:pt idx="516">
                  <c:v>338.9</c:v>
                </c:pt>
                <c:pt idx="517">
                  <c:v>312</c:v>
                </c:pt>
                <c:pt idx="518">
                  <c:v>256</c:v>
                </c:pt>
                <c:pt idx="519">
                  <c:v>325.60000000000002</c:v>
                </c:pt>
                <c:pt idx="520">
                  <c:v>332</c:v>
                </c:pt>
                <c:pt idx="521">
                  <c:v>318</c:v>
                </c:pt>
                <c:pt idx="522">
                  <c:v>363</c:v>
                </c:pt>
                <c:pt idx="523">
                  <c:v>350.94871794871796</c:v>
                </c:pt>
                <c:pt idx="524">
                  <c:v>407</c:v>
                </c:pt>
                <c:pt idx="525">
                  <c:v>304</c:v>
                </c:pt>
                <c:pt idx="526">
                  <c:v>319</c:v>
                </c:pt>
                <c:pt idx="527">
                  <c:v>310.75</c:v>
                </c:pt>
                <c:pt idx="528">
                  <c:v>462.2</c:v>
                </c:pt>
                <c:pt idx="529">
                  <c:v>350.4</c:v>
                </c:pt>
                <c:pt idx="530">
                  <c:v>353.66666666666669</c:v>
                </c:pt>
                <c:pt idx="531">
                  <c:v>476.25</c:v>
                </c:pt>
                <c:pt idx="532">
                  <c:v>302.61538461538464</c:v>
                </c:pt>
                <c:pt idx="533">
                  <c:v>348.5</c:v>
                </c:pt>
                <c:pt idx="534">
                  <c:v>344</c:v>
                </c:pt>
                <c:pt idx="535">
                  <c:v>349.8</c:v>
                </c:pt>
                <c:pt idx="536">
                  <c:v>344.25</c:v>
                </c:pt>
                <c:pt idx="537">
                  <c:v>272</c:v>
                </c:pt>
                <c:pt idx="538">
                  <c:v>332.16666666666669</c:v>
                </c:pt>
                <c:pt idx="539">
                  <c:v>349</c:v>
                </c:pt>
                <c:pt idx="540">
                  <c:v>349.5</c:v>
                </c:pt>
                <c:pt idx="541">
                  <c:v>333.11111111111109</c:v>
                </c:pt>
                <c:pt idx="542">
                  <c:v>316</c:v>
                </c:pt>
                <c:pt idx="543">
                  <c:v>324.61538461538464</c:v>
                </c:pt>
                <c:pt idx="544">
                  <c:v>382</c:v>
                </c:pt>
                <c:pt idx="545">
                  <c:v>349</c:v>
                </c:pt>
                <c:pt idx="546">
                  <c:v>304</c:v>
                </c:pt>
                <c:pt idx="547">
                  <c:v>327.7</c:v>
                </c:pt>
                <c:pt idx="548">
                  <c:v>361</c:v>
                </c:pt>
                <c:pt idx="549">
                  <c:v>272</c:v>
                </c:pt>
                <c:pt idx="550">
                  <c:v>318.75</c:v>
                </c:pt>
                <c:pt idx="551">
                  <c:v>354.89473684210526</c:v>
                </c:pt>
                <c:pt idx="552">
                  <c:v>328</c:v>
                </c:pt>
                <c:pt idx="553">
                  <c:v>369.45454545454544</c:v>
                </c:pt>
                <c:pt idx="554">
                  <c:v>339.25925925925924</c:v>
                </c:pt>
                <c:pt idx="555">
                  <c:v>350.25</c:v>
                </c:pt>
                <c:pt idx="556">
                  <c:v>304</c:v>
                </c:pt>
                <c:pt idx="557">
                  <c:v>360</c:v>
                </c:pt>
                <c:pt idx="558">
                  <c:v>400.4</c:v>
                </c:pt>
                <c:pt idx="559">
                  <c:v>356.5</c:v>
                </c:pt>
                <c:pt idx="560">
                  <c:v>353.9</c:v>
                </c:pt>
                <c:pt idx="561">
                  <c:v>338.44444444444446</c:v>
                </c:pt>
                <c:pt idx="562">
                  <c:v>328.2</c:v>
                </c:pt>
                <c:pt idx="563">
                  <c:v>371</c:v>
                </c:pt>
                <c:pt idx="564">
                  <c:v>267</c:v>
                </c:pt>
                <c:pt idx="565">
                  <c:v>288</c:v>
                </c:pt>
                <c:pt idx="566">
                  <c:v>396</c:v>
                </c:pt>
                <c:pt idx="567">
                  <c:v>292.84615384615387</c:v>
                </c:pt>
                <c:pt idx="568">
                  <c:v>380</c:v>
                </c:pt>
                <c:pt idx="569">
                  <c:v>337</c:v>
                </c:pt>
                <c:pt idx="570">
                  <c:v>335.1</c:v>
                </c:pt>
                <c:pt idx="571">
                  <c:v>331.66666666666669</c:v>
                </c:pt>
                <c:pt idx="572">
                  <c:v>272</c:v>
                </c:pt>
                <c:pt idx="573">
                  <c:v>330.83333333333331</c:v>
                </c:pt>
                <c:pt idx="574">
                  <c:v>361.6</c:v>
                </c:pt>
                <c:pt idx="575">
                  <c:v>290.64705882352939</c:v>
                </c:pt>
                <c:pt idx="576">
                  <c:v>332.14285714285717</c:v>
                </c:pt>
                <c:pt idx="577">
                  <c:v>347.26086956521738</c:v>
                </c:pt>
                <c:pt idx="578">
                  <c:v>337</c:v>
                </c:pt>
                <c:pt idx="579">
                  <c:v>297</c:v>
                </c:pt>
                <c:pt idx="580">
                  <c:v>335.58333333333331</c:v>
                </c:pt>
                <c:pt idx="581">
                  <c:v>288.5</c:v>
                </c:pt>
                <c:pt idx="582">
                  <c:v>287.66666666666669</c:v>
                </c:pt>
                <c:pt idx="583">
                  <c:v>270</c:v>
                </c:pt>
                <c:pt idx="584">
                  <c:v>333.25</c:v>
                </c:pt>
                <c:pt idx="585">
                  <c:v>342.78260869565219</c:v>
                </c:pt>
                <c:pt idx="586">
                  <c:v>337</c:v>
                </c:pt>
                <c:pt idx="587">
                  <c:v>378.2</c:v>
                </c:pt>
                <c:pt idx="588">
                  <c:v>316.60000000000002</c:v>
                </c:pt>
                <c:pt idx="589">
                  <c:v>321.22580645161293</c:v>
                </c:pt>
                <c:pt idx="590">
                  <c:v>408.71428571428572</c:v>
                </c:pt>
                <c:pt idx="591">
                  <c:v>390</c:v>
                </c:pt>
                <c:pt idx="592">
                  <c:v>324.66666666666669</c:v>
                </c:pt>
                <c:pt idx="593">
                  <c:v>347.66666666666669</c:v>
                </c:pt>
                <c:pt idx="594">
                  <c:v>326.78260869565219</c:v>
                </c:pt>
                <c:pt idx="595">
                  <c:v>312</c:v>
                </c:pt>
                <c:pt idx="596">
                  <c:v>363.25</c:v>
                </c:pt>
                <c:pt idx="597">
                  <c:v>307.31818181818181</c:v>
                </c:pt>
                <c:pt idx="598">
                  <c:v>314</c:v>
                </c:pt>
                <c:pt idx="599">
                  <c:v>298</c:v>
                </c:pt>
                <c:pt idx="600">
                  <c:v>344</c:v>
                </c:pt>
                <c:pt idx="601">
                  <c:v>264</c:v>
                </c:pt>
                <c:pt idx="602">
                  <c:v>353</c:v>
                </c:pt>
                <c:pt idx="603">
                  <c:v>352</c:v>
                </c:pt>
                <c:pt idx="604">
                  <c:v>317</c:v>
                </c:pt>
                <c:pt idx="605">
                  <c:v>337.8</c:v>
                </c:pt>
                <c:pt idx="606">
                  <c:v>319.5</c:v>
                </c:pt>
                <c:pt idx="607">
                  <c:v>335.6</c:v>
                </c:pt>
                <c:pt idx="608">
                  <c:v>267</c:v>
                </c:pt>
                <c:pt idx="609">
                  <c:v>375.5</c:v>
                </c:pt>
                <c:pt idx="610">
                  <c:v>302</c:v>
                </c:pt>
                <c:pt idx="611">
                  <c:v>585</c:v>
                </c:pt>
                <c:pt idx="612">
                  <c:v>358.66666666666669</c:v>
                </c:pt>
                <c:pt idx="613">
                  <c:v>308.22222222222223</c:v>
                </c:pt>
                <c:pt idx="614">
                  <c:v>333.26923076923077</c:v>
                </c:pt>
                <c:pt idx="615">
                  <c:v>361</c:v>
                </c:pt>
                <c:pt idx="616">
                  <c:v>304</c:v>
                </c:pt>
                <c:pt idx="617">
                  <c:v>354.5</c:v>
                </c:pt>
                <c:pt idx="618">
                  <c:v>324.14285714285717</c:v>
                </c:pt>
                <c:pt idx="619">
                  <c:v>390</c:v>
                </c:pt>
                <c:pt idx="620">
                  <c:v>312.16666666666669</c:v>
                </c:pt>
                <c:pt idx="621">
                  <c:v>291.33333333333331</c:v>
                </c:pt>
                <c:pt idx="622">
                  <c:v>381.16666666666669</c:v>
                </c:pt>
                <c:pt idx="623">
                  <c:v>361</c:v>
                </c:pt>
                <c:pt idx="624">
                  <c:v>321.33333333333331</c:v>
                </c:pt>
                <c:pt idx="625">
                  <c:v>333.5263157894737</c:v>
                </c:pt>
                <c:pt idx="626">
                  <c:v>240</c:v>
                </c:pt>
                <c:pt idx="627">
                  <c:v>658.33333333333337</c:v>
                </c:pt>
                <c:pt idx="628">
                  <c:v>330</c:v>
                </c:pt>
                <c:pt idx="629">
                  <c:v>331.6521739130435</c:v>
                </c:pt>
                <c:pt idx="630">
                  <c:v>314.5</c:v>
                </c:pt>
                <c:pt idx="631">
                  <c:v>344</c:v>
                </c:pt>
                <c:pt idx="632">
                  <c:v>409.375</c:v>
                </c:pt>
                <c:pt idx="633">
                  <c:v>282.39999999999998</c:v>
                </c:pt>
                <c:pt idx="634">
                  <c:v>380</c:v>
                </c:pt>
                <c:pt idx="635">
                  <c:v>272</c:v>
                </c:pt>
                <c:pt idx="636">
                  <c:v>611.69230769230774</c:v>
                </c:pt>
                <c:pt idx="637">
                  <c:v>334.41666666666669</c:v>
                </c:pt>
                <c:pt idx="638">
                  <c:v>240</c:v>
                </c:pt>
                <c:pt idx="639">
                  <c:v>415.77777777777777</c:v>
                </c:pt>
                <c:pt idx="640">
                  <c:v>374</c:v>
                </c:pt>
                <c:pt idx="641">
                  <c:v>346</c:v>
                </c:pt>
                <c:pt idx="642">
                  <c:v>379.22222222222223</c:v>
                </c:pt>
                <c:pt idx="643">
                  <c:v>305.33333333333331</c:v>
                </c:pt>
                <c:pt idx="644">
                  <c:v>365.44444444444446</c:v>
                </c:pt>
                <c:pt idx="645">
                  <c:v>332.3</c:v>
                </c:pt>
                <c:pt idx="646">
                  <c:v>297</c:v>
                </c:pt>
                <c:pt idx="647">
                  <c:v>304</c:v>
                </c:pt>
                <c:pt idx="648">
                  <c:v>256</c:v>
                </c:pt>
                <c:pt idx="649">
                  <c:v>363.14285714285717</c:v>
                </c:pt>
                <c:pt idx="650">
                  <c:v>333</c:v>
                </c:pt>
                <c:pt idx="651">
                  <c:v>334.66666666666669</c:v>
                </c:pt>
                <c:pt idx="652">
                  <c:v>352.75</c:v>
                </c:pt>
                <c:pt idx="653">
                  <c:v>594</c:v>
                </c:pt>
                <c:pt idx="654">
                  <c:v>320.33333333333331</c:v>
                </c:pt>
                <c:pt idx="655">
                  <c:v>380</c:v>
                </c:pt>
                <c:pt idx="656">
                  <c:v>339.9</c:v>
                </c:pt>
                <c:pt idx="657">
                  <c:v>399</c:v>
                </c:pt>
                <c:pt idx="658">
                  <c:v>404.5</c:v>
                </c:pt>
                <c:pt idx="659">
                  <c:v>378</c:v>
                </c:pt>
                <c:pt idx="660">
                  <c:v>328.625</c:v>
                </c:pt>
                <c:pt idx="661">
                  <c:v>306.33333333333331</c:v>
                </c:pt>
                <c:pt idx="662">
                  <c:v>284.66666666666669</c:v>
                </c:pt>
                <c:pt idx="663">
                  <c:v>418</c:v>
                </c:pt>
                <c:pt idx="664">
                  <c:v>338</c:v>
                </c:pt>
                <c:pt idx="665">
                  <c:v>417</c:v>
                </c:pt>
                <c:pt idx="666">
                  <c:v>374</c:v>
                </c:pt>
                <c:pt idx="667">
                  <c:v>333.62857142857143</c:v>
                </c:pt>
                <c:pt idx="668">
                  <c:v>286.75</c:v>
                </c:pt>
                <c:pt idx="669">
                  <c:v>483</c:v>
                </c:pt>
                <c:pt idx="670">
                  <c:v>321.16666666666669</c:v>
                </c:pt>
                <c:pt idx="671">
                  <c:v>429</c:v>
                </c:pt>
                <c:pt idx="672">
                  <c:v>417.77777777777777</c:v>
                </c:pt>
                <c:pt idx="673">
                  <c:v>352</c:v>
                </c:pt>
                <c:pt idx="674">
                  <c:v>321.04761904761904</c:v>
                </c:pt>
                <c:pt idx="675">
                  <c:v>332</c:v>
                </c:pt>
                <c:pt idx="676">
                  <c:v>306</c:v>
                </c:pt>
                <c:pt idx="677">
                  <c:v>388</c:v>
                </c:pt>
                <c:pt idx="678">
                  <c:v>340.33333333333331</c:v>
                </c:pt>
                <c:pt idx="679">
                  <c:v>363.66666666666669</c:v>
                </c:pt>
                <c:pt idx="680">
                  <c:v>359.16</c:v>
                </c:pt>
                <c:pt idx="681">
                  <c:v>429</c:v>
                </c:pt>
                <c:pt idx="682">
                  <c:v>316.66666666666669</c:v>
                </c:pt>
                <c:pt idx="683">
                  <c:v>394</c:v>
                </c:pt>
                <c:pt idx="684">
                  <c:v>376</c:v>
                </c:pt>
                <c:pt idx="685">
                  <c:v>382</c:v>
                </c:pt>
                <c:pt idx="686">
                  <c:v>357</c:v>
                </c:pt>
                <c:pt idx="687">
                  <c:v>328.26666666666665</c:v>
                </c:pt>
                <c:pt idx="688">
                  <c:v>274</c:v>
                </c:pt>
                <c:pt idx="689">
                  <c:v>356.25</c:v>
                </c:pt>
                <c:pt idx="690">
                  <c:v>327</c:v>
                </c:pt>
                <c:pt idx="691">
                  <c:v>373.8</c:v>
                </c:pt>
                <c:pt idx="692">
                  <c:v>299.09523809523807</c:v>
                </c:pt>
                <c:pt idx="693">
                  <c:v>240</c:v>
                </c:pt>
                <c:pt idx="694">
                  <c:v>320.2</c:v>
                </c:pt>
                <c:pt idx="695">
                  <c:v>381.66666666666669</c:v>
                </c:pt>
                <c:pt idx="696">
                  <c:v>323</c:v>
                </c:pt>
                <c:pt idx="697">
                  <c:v>335.45454545454544</c:v>
                </c:pt>
                <c:pt idx="698">
                  <c:v>283.33333333333331</c:v>
                </c:pt>
                <c:pt idx="699">
                  <c:v>342</c:v>
                </c:pt>
                <c:pt idx="700">
                  <c:v>370</c:v>
                </c:pt>
                <c:pt idx="701">
                  <c:v>426.66666666666669</c:v>
                </c:pt>
                <c:pt idx="702">
                  <c:v>344.71428571428572</c:v>
                </c:pt>
                <c:pt idx="703">
                  <c:v>335</c:v>
                </c:pt>
                <c:pt idx="704">
                  <c:v>272</c:v>
                </c:pt>
                <c:pt idx="705">
                  <c:v>323</c:v>
                </c:pt>
                <c:pt idx="706">
                  <c:v>404.8</c:v>
                </c:pt>
                <c:pt idx="707">
                  <c:v>360</c:v>
                </c:pt>
                <c:pt idx="708">
                  <c:v>380</c:v>
                </c:pt>
                <c:pt idx="709">
                  <c:v>351</c:v>
                </c:pt>
                <c:pt idx="710">
                  <c:v>363.29166666666669</c:v>
                </c:pt>
                <c:pt idx="711">
                  <c:v>337</c:v>
                </c:pt>
                <c:pt idx="712">
                  <c:v>338</c:v>
                </c:pt>
                <c:pt idx="713">
                  <c:v>407</c:v>
                </c:pt>
                <c:pt idx="714">
                  <c:v>326</c:v>
                </c:pt>
                <c:pt idx="715">
                  <c:v>304.28571428571428</c:v>
                </c:pt>
                <c:pt idx="716">
                  <c:v>352</c:v>
                </c:pt>
                <c:pt idx="717">
                  <c:v>282.88461538461536</c:v>
                </c:pt>
                <c:pt idx="718">
                  <c:v>323</c:v>
                </c:pt>
                <c:pt idx="719">
                  <c:v>363.75</c:v>
                </c:pt>
                <c:pt idx="720">
                  <c:v>342.44444444444446</c:v>
                </c:pt>
                <c:pt idx="721">
                  <c:v>336.14285714285717</c:v>
                </c:pt>
                <c:pt idx="722">
                  <c:v>333.2</c:v>
                </c:pt>
                <c:pt idx="723">
                  <c:v>380</c:v>
                </c:pt>
                <c:pt idx="724">
                  <c:v>432</c:v>
                </c:pt>
                <c:pt idx="725">
                  <c:v>312.85714285714283</c:v>
                </c:pt>
                <c:pt idx="726">
                  <c:v>323.77777777777777</c:v>
                </c:pt>
                <c:pt idx="727">
                  <c:v>364.5</c:v>
                </c:pt>
                <c:pt idx="728">
                  <c:v>405</c:v>
                </c:pt>
                <c:pt idx="729">
                  <c:v>402</c:v>
                </c:pt>
                <c:pt idx="730">
                  <c:v>337.85714285714283</c:v>
                </c:pt>
                <c:pt idx="731">
                  <c:v>224</c:v>
                </c:pt>
                <c:pt idx="732">
                  <c:v>414</c:v>
                </c:pt>
                <c:pt idx="733">
                  <c:v>404.25</c:v>
                </c:pt>
                <c:pt idx="734">
                  <c:v>332.5</c:v>
                </c:pt>
                <c:pt idx="735">
                  <c:v>320</c:v>
                </c:pt>
                <c:pt idx="736">
                  <c:v>342</c:v>
                </c:pt>
                <c:pt idx="737">
                  <c:v>306.53125</c:v>
                </c:pt>
                <c:pt idx="738">
                  <c:v>340.5</c:v>
                </c:pt>
                <c:pt idx="739">
                  <c:v>328.375</c:v>
                </c:pt>
                <c:pt idx="740">
                  <c:v>378.5</c:v>
                </c:pt>
                <c:pt idx="741">
                  <c:v>289.6875</c:v>
                </c:pt>
                <c:pt idx="742">
                  <c:v>411.5</c:v>
                </c:pt>
                <c:pt idx="743">
                  <c:v>414</c:v>
                </c:pt>
                <c:pt idx="744">
                  <c:v>321.60000000000002</c:v>
                </c:pt>
                <c:pt idx="745">
                  <c:v>296</c:v>
                </c:pt>
                <c:pt idx="746">
                  <c:v>418</c:v>
                </c:pt>
                <c:pt idx="747">
                  <c:v>341.5</c:v>
                </c:pt>
                <c:pt idx="748">
                  <c:v>352</c:v>
                </c:pt>
                <c:pt idx="749">
                  <c:v>355.33333333333331</c:v>
                </c:pt>
                <c:pt idx="750">
                  <c:v>414</c:v>
                </c:pt>
                <c:pt idx="751">
                  <c:v>397.42857142857144</c:v>
                </c:pt>
                <c:pt idx="752">
                  <c:v>305.06666666666666</c:v>
                </c:pt>
                <c:pt idx="753">
                  <c:v>367.33333333333331</c:v>
                </c:pt>
                <c:pt idx="754">
                  <c:v>391.5</c:v>
                </c:pt>
                <c:pt idx="755">
                  <c:v>378</c:v>
                </c:pt>
                <c:pt idx="756">
                  <c:v>348.66666666666669</c:v>
                </c:pt>
                <c:pt idx="757">
                  <c:v>320.39285714285717</c:v>
                </c:pt>
                <c:pt idx="758">
                  <c:v>394</c:v>
                </c:pt>
                <c:pt idx="759">
                  <c:v>260</c:v>
                </c:pt>
                <c:pt idx="760">
                  <c:v>399</c:v>
                </c:pt>
                <c:pt idx="761">
                  <c:v>264</c:v>
                </c:pt>
                <c:pt idx="762">
                  <c:v>330</c:v>
                </c:pt>
                <c:pt idx="763">
                  <c:v>344</c:v>
                </c:pt>
                <c:pt idx="764">
                  <c:v>437</c:v>
                </c:pt>
                <c:pt idx="765">
                  <c:v>390</c:v>
                </c:pt>
                <c:pt idx="766">
                  <c:v>286.71428571428572</c:v>
                </c:pt>
                <c:pt idx="767">
                  <c:v>335.33333333333331</c:v>
                </c:pt>
                <c:pt idx="768">
                  <c:v>447.33333333333331</c:v>
                </c:pt>
                <c:pt idx="769">
                  <c:v>315.68965517241378</c:v>
                </c:pt>
                <c:pt idx="770">
                  <c:v>390.66666666666669</c:v>
                </c:pt>
                <c:pt idx="771">
                  <c:v>333.5</c:v>
                </c:pt>
                <c:pt idx="772">
                  <c:v>341.05882352941177</c:v>
                </c:pt>
                <c:pt idx="773">
                  <c:v>341</c:v>
                </c:pt>
                <c:pt idx="774">
                  <c:v>331.5</c:v>
                </c:pt>
                <c:pt idx="775">
                  <c:v>333.7</c:v>
                </c:pt>
                <c:pt idx="776">
                  <c:v>437</c:v>
                </c:pt>
                <c:pt idx="777">
                  <c:v>373</c:v>
                </c:pt>
                <c:pt idx="778">
                  <c:v>240</c:v>
                </c:pt>
                <c:pt idx="779">
                  <c:v>337</c:v>
                </c:pt>
                <c:pt idx="780">
                  <c:v>328</c:v>
                </c:pt>
                <c:pt idx="781">
                  <c:v>350</c:v>
                </c:pt>
                <c:pt idx="782">
                  <c:v>311.33333333333331</c:v>
                </c:pt>
                <c:pt idx="783">
                  <c:v>264.8</c:v>
                </c:pt>
                <c:pt idx="784">
                  <c:v>304</c:v>
                </c:pt>
                <c:pt idx="785">
                  <c:v>396</c:v>
                </c:pt>
                <c:pt idx="786">
                  <c:v>338</c:v>
                </c:pt>
                <c:pt idx="787">
                  <c:v>345.15384615384613</c:v>
                </c:pt>
                <c:pt idx="788">
                  <c:v>334.5</c:v>
                </c:pt>
                <c:pt idx="789">
                  <c:v>288</c:v>
                </c:pt>
                <c:pt idx="790">
                  <c:v>355.33333333333331</c:v>
                </c:pt>
                <c:pt idx="791">
                  <c:v>382.5</c:v>
                </c:pt>
                <c:pt idx="792">
                  <c:v>264.60000000000002</c:v>
                </c:pt>
                <c:pt idx="793">
                  <c:v>324</c:v>
                </c:pt>
                <c:pt idx="794">
                  <c:v>361</c:v>
                </c:pt>
                <c:pt idx="795">
                  <c:v>390.66666666666669</c:v>
                </c:pt>
                <c:pt idx="796">
                  <c:v>388.6</c:v>
                </c:pt>
                <c:pt idx="797">
                  <c:v>381</c:v>
                </c:pt>
                <c:pt idx="798">
                  <c:v>370.78260869565219</c:v>
                </c:pt>
                <c:pt idx="799">
                  <c:v>396</c:v>
                </c:pt>
                <c:pt idx="800">
                  <c:v>286.66666666666669</c:v>
                </c:pt>
                <c:pt idx="801">
                  <c:v>348</c:v>
                </c:pt>
                <c:pt idx="802">
                  <c:v>335.66666666666669</c:v>
                </c:pt>
                <c:pt idx="803">
                  <c:v>284</c:v>
                </c:pt>
                <c:pt idx="804">
                  <c:v>352</c:v>
                </c:pt>
                <c:pt idx="805">
                  <c:v>352</c:v>
                </c:pt>
                <c:pt idx="806">
                  <c:v>333</c:v>
                </c:pt>
                <c:pt idx="807">
                  <c:v>359</c:v>
                </c:pt>
                <c:pt idx="808">
                  <c:v>328</c:v>
                </c:pt>
                <c:pt idx="809">
                  <c:v>327.88888888888891</c:v>
                </c:pt>
                <c:pt idx="810">
                  <c:v>361</c:v>
                </c:pt>
                <c:pt idx="811">
                  <c:v>333.75</c:v>
                </c:pt>
                <c:pt idx="812">
                  <c:v>337</c:v>
                </c:pt>
                <c:pt idx="813">
                  <c:v>350.66666666666669</c:v>
                </c:pt>
                <c:pt idx="814">
                  <c:v>333</c:v>
                </c:pt>
                <c:pt idx="815">
                  <c:v>363.25</c:v>
                </c:pt>
                <c:pt idx="816">
                  <c:v>304</c:v>
                </c:pt>
                <c:pt idx="817">
                  <c:v>211.2</c:v>
                </c:pt>
                <c:pt idx="818">
                  <c:v>523.42857142857144</c:v>
                </c:pt>
                <c:pt idx="819">
                  <c:v>334</c:v>
                </c:pt>
                <c:pt idx="820">
                  <c:v>342</c:v>
                </c:pt>
                <c:pt idx="821">
                  <c:v>309.14285714285717</c:v>
                </c:pt>
                <c:pt idx="822">
                  <c:v>326.39285714285717</c:v>
                </c:pt>
                <c:pt idx="823">
                  <c:v>321</c:v>
                </c:pt>
                <c:pt idx="824">
                  <c:v>359.11111111111109</c:v>
                </c:pt>
                <c:pt idx="825">
                  <c:v>368</c:v>
                </c:pt>
                <c:pt idx="826">
                  <c:v>362.85714285714283</c:v>
                </c:pt>
                <c:pt idx="827">
                  <c:v>348</c:v>
                </c:pt>
                <c:pt idx="828">
                  <c:v>305.2</c:v>
                </c:pt>
                <c:pt idx="829">
                  <c:v>348.88888888888891</c:v>
                </c:pt>
                <c:pt idx="830">
                  <c:v>346.2</c:v>
                </c:pt>
                <c:pt idx="831">
                  <c:v>315.6875</c:v>
                </c:pt>
                <c:pt idx="832">
                  <c:v>302</c:v>
                </c:pt>
                <c:pt idx="833">
                  <c:v>304</c:v>
                </c:pt>
                <c:pt idx="834">
                  <c:v>323</c:v>
                </c:pt>
                <c:pt idx="835">
                  <c:v>329.25</c:v>
                </c:pt>
                <c:pt idx="836">
                  <c:v>306</c:v>
                </c:pt>
                <c:pt idx="837">
                  <c:v>302.33333333333331</c:v>
                </c:pt>
                <c:pt idx="838">
                  <c:v>314</c:v>
                </c:pt>
                <c:pt idx="839">
                  <c:v>348</c:v>
                </c:pt>
                <c:pt idx="840">
                  <c:v>351</c:v>
                </c:pt>
                <c:pt idx="841">
                  <c:v>376</c:v>
                </c:pt>
                <c:pt idx="842">
                  <c:v>304</c:v>
                </c:pt>
                <c:pt idx="843">
                  <c:v>372</c:v>
                </c:pt>
                <c:pt idx="844">
                  <c:v>373</c:v>
                </c:pt>
                <c:pt idx="845">
                  <c:v>382.88888888888891</c:v>
                </c:pt>
                <c:pt idx="846">
                  <c:v>333</c:v>
                </c:pt>
                <c:pt idx="847">
                  <c:v>390</c:v>
                </c:pt>
                <c:pt idx="848">
                  <c:v>370</c:v>
                </c:pt>
                <c:pt idx="849">
                  <c:v>344.56521739130437</c:v>
                </c:pt>
                <c:pt idx="850">
                  <c:v>374</c:v>
                </c:pt>
                <c:pt idx="851">
                  <c:v>363</c:v>
                </c:pt>
                <c:pt idx="852">
                  <c:v>338.6</c:v>
                </c:pt>
                <c:pt idx="853">
                  <c:v>326.10526315789474</c:v>
                </c:pt>
                <c:pt idx="854">
                  <c:v>281</c:v>
                </c:pt>
                <c:pt idx="855">
                  <c:v>304</c:v>
                </c:pt>
                <c:pt idx="856">
                  <c:v>376</c:v>
                </c:pt>
                <c:pt idx="857">
                  <c:v>323</c:v>
                </c:pt>
                <c:pt idx="858">
                  <c:v>370</c:v>
                </c:pt>
                <c:pt idx="859">
                  <c:v>307.40909090909093</c:v>
                </c:pt>
                <c:pt idx="860">
                  <c:v>323</c:v>
                </c:pt>
                <c:pt idx="861">
                  <c:v>370</c:v>
                </c:pt>
                <c:pt idx="862">
                  <c:v>311</c:v>
                </c:pt>
                <c:pt idx="863">
                  <c:v>304</c:v>
                </c:pt>
                <c:pt idx="864">
                  <c:v>361.33333333333331</c:v>
                </c:pt>
                <c:pt idx="865">
                  <c:v>376</c:v>
                </c:pt>
                <c:pt idx="866">
                  <c:v>336</c:v>
                </c:pt>
                <c:pt idx="867">
                  <c:v>303.14285714285717</c:v>
                </c:pt>
                <c:pt idx="868">
                  <c:v>304</c:v>
                </c:pt>
                <c:pt idx="869">
                  <c:v>376</c:v>
                </c:pt>
                <c:pt idx="870">
                  <c:v>361.66666666666669</c:v>
                </c:pt>
                <c:pt idx="871">
                  <c:v>370</c:v>
                </c:pt>
                <c:pt idx="872">
                  <c:v>370</c:v>
                </c:pt>
                <c:pt idx="873">
                  <c:v>335.66666666666669</c:v>
                </c:pt>
                <c:pt idx="874">
                  <c:v>288.75</c:v>
                </c:pt>
                <c:pt idx="875">
                  <c:v>357.21052631578948</c:v>
                </c:pt>
                <c:pt idx="876">
                  <c:v>370</c:v>
                </c:pt>
                <c:pt idx="877">
                  <c:v>370</c:v>
                </c:pt>
                <c:pt idx="878">
                  <c:v>334</c:v>
                </c:pt>
                <c:pt idx="879">
                  <c:v>376</c:v>
                </c:pt>
                <c:pt idx="880">
                  <c:v>316</c:v>
                </c:pt>
                <c:pt idx="881">
                  <c:v>271.94117647058823</c:v>
                </c:pt>
                <c:pt idx="882">
                  <c:v>340.54545454545456</c:v>
                </c:pt>
                <c:pt idx="883">
                  <c:v>224</c:v>
                </c:pt>
                <c:pt idx="884">
                  <c:v>340.53333333333336</c:v>
                </c:pt>
                <c:pt idx="885">
                  <c:v>351.5</c:v>
                </c:pt>
                <c:pt idx="886">
                  <c:v>355</c:v>
                </c:pt>
                <c:pt idx="887">
                  <c:v>369</c:v>
                </c:pt>
                <c:pt idx="888">
                  <c:v>360</c:v>
                </c:pt>
                <c:pt idx="889">
                  <c:v>361</c:v>
                </c:pt>
                <c:pt idx="890">
                  <c:v>363.8</c:v>
                </c:pt>
                <c:pt idx="891">
                  <c:v>372.63636363636363</c:v>
                </c:pt>
                <c:pt idx="892">
                  <c:v>319.90909090909093</c:v>
                </c:pt>
                <c:pt idx="893">
                  <c:v>390</c:v>
                </c:pt>
                <c:pt idx="894">
                  <c:v>344.22222222222223</c:v>
                </c:pt>
                <c:pt idx="895">
                  <c:v>294.5</c:v>
                </c:pt>
                <c:pt idx="896">
                  <c:v>328.22222222222223</c:v>
                </c:pt>
                <c:pt idx="897">
                  <c:v>360.5263157894737</c:v>
                </c:pt>
                <c:pt idx="898">
                  <c:v>372</c:v>
                </c:pt>
                <c:pt idx="899">
                  <c:v>324</c:v>
                </c:pt>
                <c:pt idx="900">
                  <c:v>390</c:v>
                </c:pt>
                <c:pt idx="901">
                  <c:v>352.55</c:v>
                </c:pt>
                <c:pt idx="902">
                  <c:v>345.66666666666669</c:v>
                </c:pt>
                <c:pt idx="903">
                  <c:v>370</c:v>
                </c:pt>
                <c:pt idx="904">
                  <c:v>368.25</c:v>
                </c:pt>
                <c:pt idx="905">
                  <c:v>324</c:v>
                </c:pt>
                <c:pt idx="906">
                  <c:v>259.75</c:v>
                </c:pt>
                <c:pt idx="907">
                  <c:v>321.83333333333331</c:v>
                </c:pt>
                <c:pt idx="908">
                  <c:v>327</c:v>
                </c:pt>
                <c:pt idx="909">
                  <c:v>372</c:v>
                </c:pt>
                <c:pt idx="910">
                  <c:v>328.45454545454544</c:v>
                </c:pt>
                <c:pt idx="911">
                  <c:v>328.33333333333331</c:v>
                </c:pt>
                <c:pt idx="912">
                  <c:v>346</c:v>
                </c:pt>
                <c:pt idx="913">
                  <c:v>332.66666666666669</c:v>
                </c:pt>
                <c:pt idx="914">
                  <c:v>360</c:v>
                </c:pt>
                <c:pt idx="915">
                  <c:v>314.5</c:v>
                </c:pt>
                <c:pt idx="916">
                  <c:v>322.5</c:v>
                </c:pt>
                <c:pt idx="917">
                  <c:v>368</c:v>
                </c:pt>
                <c:pt idx="918">
                  <c:v>270</c:v>
                </c:pt>
                <c:pt idx="919">
                  <c:v>328.53333333333336</c:v>
                </c:pt>
                <c:pt idx="920">
                  <c:v>373.16666666666669</c:v>
                </c:pt>
                <c:pt idx="921">
                  <c:v>370</c:v>
                </c:pt>
                <c:pt idx="922">
                  <c:v>369.33333333333331</c:v>
                </c:pt>
                <c:pt idx="923">
                  <c:v>323</c:v>
                </c:pt>
                <c:pt idx="924">
                  <c:v>385.4</c:v>
                </c:pt>
                <c:pt idx="925">
                  <c:v>292.39999999999998</c:v>
                </c:pt>
                <c:pt idx="926">
                  <c:v>370</c:v>
                </c:pt>
                <c:pt idx="927">
                  <c:v>357.85714285714283</c:v>
                </c:pt>
                <c:pt idx="928">
                  <c:v>370</c:v>
                </c:pt>
                <c:pt idx="929">
                  <c:v>359.33333333333331</c:v>
                </c:pt>
                <c:pt idx="930">
                  <c:v>332.76923076923077</c:v>
                </c:pt>
                <c:pt idx="931">
                  <c:v>371.3</c:v>
                </c:pt>
                <c:pt idx="932">
                  <c:v>308</c:v>
                </c:pt>
                <c:pt idx="933">
                  <c:v>342</c:v>
                </c:pt>
                <c:pt idx="934">
                  <c:v>295.36</c:v>
                </c:pt>
                <c:pt idx="935">
                  <c:v>326.2</c:v>
                </c:pt>
                <c:pt idx="936">
                  <c:v>383.375</c:v>
                </c:pt>
                <c:pt idx="937">
                  <c:v>390</c:v>
                </c:pt>
                <c:pt idx="938">
                  <c:v>281.33333333333331</c:v>
                </c:pt>
                <c:pt idx="939">
                  <c:v>349</c:v>
                </c:pt>
                <c:pt idx="940">
                  <c:v>247</c:v>
                </c:pt>
                <c:pt idx="941">
                  <c:v>324</c:v>
                </c:pt>
                <c:pt idx="942">
                  <c:v>355.6</c:v>
                </c:pt>
                <c:pt idx="943">
                  <c:v>327.60000000000002</c:v>
                </c:pt>
                <c:pt idx="944">
                  <c:v>318.125</c:v>
                </c:pt>
                <c:pt idx="945">
                  <c:v>338</c:v>
                </c:pt>
                <c:pt idx="946">
                  <c:v>316.66666666666669</c:v>
                </c:pt>
                <c:pt idx="947">
                  <c:v>338</c:v>
                </c:pt>
                <c:pt idx="948">
                  <c:v>390</c:v>
                </c:pt>
                <c:pt idx="949">
                  <c:v>324</c:v>
                </c:pt>
                <c:pt idx="950">
                  <c:v>331</c:v>
                </c:pt>
                <c:pt idx="951">
                  <c:v>333</c:v>
                </c:pt>
                <c:pt idx="952">
                  <c:v>313.2</c:v>
                </c:pt>
                <c:pt idx="953">
                  <c:v>336</c:v>
                </c:pt>
                <c:pt idx="954">
                  <c:v>317.5</c:v>
                </c:pt>
                <c:pt idx="955">
                  <c:v>338</c:v>
                </c:pt>
                <c:pt idx="956">
                  <c:v>350</c:v>
                </c:pt>
                <c:pt idx="957">
                  <c:v>347</c:v>
                </c:pt>
                <c:pt idx="958">
                  <c:v>316</c:v>
                </c:pt>
                <c:pt idx="959">
                  <c:v>336.25</c:v>
                </c:pt>
                <c:pt idx="960">
                  <c:v>266</c:v>
                </c:pt>
                <c:pt idx="961">
                  <c:v>377.5</c:v>
                </c:pt>
                <c:pt idx="962">
                  <c:v>312</c:v>
                </c:pt>
                <c:pt idx="963">
                  <c:v>351.33333333333331</c:v>
                </c:pt>
                <c:pt idx="964">
                  <c:v>304</c:v>
                </c:pt>
                <c:pt idx="965">
                  <c:v>352</c:v>
                </c:pt>
                <c:pt idx="966">
                  <c:v>266.5</c:v>
                </c:pt>
                <c:pt idx="967">
                  <c:v>285</c:v>
                </c:pt>
                <c:pt idx="968">
                  <c:v>313.75</c:v>
                </c:pt>
                <c:pt idx="969">
                  <c:v>376.66666666666669</c:v>
                </c:pt>
                <c:pt idx="970">
                  <c:v>329.33333333333331</c:v>
                </c:pt>
                <c:pt idx="971">
                  <c:v>266</c:v>
                </c:pt>
                <c:pt idx="972">
                  <c:v>348</c:v>
                </c:pt>
                <c:pt idx="973">
                  <c:v>268.28571428571428</c:v>
                </c:pt>
                <c:pt idx="974">
                  <c:v>379.33333333333331</c:v>
                </c:pt>
                <c:pt idx="975">
                  <c:v>370</c:v>
                </c:pt>
                <c:pt idx="976">
                  <c:v>372</c:v>
                </c:pt>
                <c:pt idx="977">
                  <c:v>351</c:v>
                </c:pt>
                <c:pt idx="978">
                  <c:v>348</c:v>
                </c:pt>
                <c:pt idx="979">
                  <c:v>350</c:v>
                </c:pt>
                <c:pt idx="980">
                  <c:v>378</c:v>
                </c:pt>
                <c:pt idx="981">
                  <c:v>333</c:v>
                </c:pt>
                <c:pt idx="982">
                  <c:v>297.85714285714283</c:v>
                </c:pt>
                <c:pt idx="983">
                  <c:v>304</c:v>
                </c:pt>
                <c:pt idx="984">
                  <c:v>334.5</c:v>
                </c:pt>
                <c:pt idx="985">
                  <c:v>370</c:v>
                </c:pt>
                <c:pt idx="986">
                  <c:v>323</c:v>
                </c:pt>
                <c:pt idx="987">
                  <c:v>369.8</c:v>
                </c:pt>
                <c:pt idx="988">
                  <c:v>317.66666666666669</c:v>
                </c:pt>
                <c:pt idx="989">
                  <c:v>271</c:v>
                </c:pt>
                <c:pt idx="990">
                  <c:v>328</c:v>
                </c:pt>
                <c:pt idx="991">
                  <c:v>323</c:v>
                </c:pt>
                <c:pt idx="992">
                  <c:v>373.8125</c:v>
                </c:pt>
                <c:pt idx="993">
                  <c:v>391</c:v>
                </c:pt>
                <c:pt idx="994">
                  <c:v>342</c:v>
                </c:pt>
                <c:pt idx="995">
                  <c:v>324</c:v>
                </c:pt>
                <c:pt idx="996">
                  <c:v>346.5</c:v>
                </c:pt>
                <c:pt idx="997">
                  <c:v>384.33333333333331</c:v>
                </c:pt>
                <c:pt idx="998">
                  <c:v>307.2</c:v>
                </c:pt>
                <c:pt idx="999">
                  <c:v>304</c:v>
                </c:pt>
                <c:pt idx="1000">
                  <c:v>320</c:v>
                </c:pt>
                <c:pt idx="1001">
                  <c:v>314</c:v>
                </c:pt>
                <c:pt idx="1002">
                  <c:v>350.5</c:v>
                </c:pt>
                <c:pt idx="1003">
                  <c:v>315</c:v>
                </c:pt>
                <c:pt idx="1004">
                  <c:v>347.2</c:v>
                </c:pt>
                <c:pt idx="1005">
                  <c:v>364.75</c:v>
                </c:pt>
                <c:pt idx="1006">
                  <c:v>301</c:v>
                </c:pt>
                <c:pt idx="1007">
                  <c:v>316</c:v>
                </c:pt>
                <c:pt idx="1008">
                  <c:v>309</c:v>
                </c:pt>
                <c:pt idx="1009">
                  <c:v>337.5625</c:v>
                </c:pt>
                <c:pt idx="1010">
                  <c:v>298.83333333333331</c:v>
                </c:pt>
                <c:pt idx="1011">
                  <c:v>318</c:v>
                </c:pt>
                <c:pt idx="1012">
                  <c:v>321.63636363636363</c:v>
                </c:pt>
                <c:pt idx="1013">
                  <c:v>329.71428571428572</c:v>
                </c:pt>
                <c:pt idx="1014">
                  <c:v>433</c:v>
                </c:pt>
                <c:pt idx="1015">
                  <c:v>364.33333333333331</c:v>
                </c:pt>
                <c:pt idx="1016">
                  <c:v>338</c:v>
                </c:pt>
                <c:pt idx="1017">
                  <c:v>407</c:v>
                </c:pt>
                <c:pt idx="1018">
                  <c:v>268.66666666666669</c:v>
                </c:pt>
                <c:pt idx="1019">
                  <c:v>345</c:v>
                </c:pt>
                <c:pt idx="1020">
                  <c:v>345</c:v>
                </c:pt>
                <c:pt idx="1021">
                  <c:v>339.38095238095241</c:v>
                </c:pt>
                <c:pt idx="1022">
                  <c:v>370</c:v>
                </c:pt>
                <c:pt idx="1023">
                  <c:v>338</c:v>
                </c:pt>
                <c:pt idx="1024">
                  <c:v>357.33333333333331</c:v>
                </c:pt>
                <c:pt idx="1025">
                  <c:v>259</c:v>
                </c:pt>
                <c:pt idx="1026">
                  <c:v>342</c:v>
                </c:pt>
                <c:pt idx="1027">
                  <c:v>425</c:v>
                </c:pt>
                <c:pt idx="1028">
                  <c:v>368.5</c:v>
                </c:pt>
                <c:pt idx="1029">
                  <c:v>357.2</c:v>
                </c:pt>
                <c:pt idx="1030">
                  <c:v>360</c:v>
                </c:pt>
                <c:pt idx="1031">
                  <c:v>342</c:v>
                </c:pt>
                <c:pt idx="1032">
                  <c:v>295</c:v>
                </c:pt>
                <c:pt idx="1033">
                  <c:v>414</c:v>
                </c:pt>
                <c:pt idx="1034">
                  <c:v>360</c:v>
                </c:pt>
                <c:pt idx="1035">
                  <c:v>309.31578947368422</c:v>
                </c:pt>
                <c:pt idx="1036">
                  <c:v>385.56521739130437</c:v>
                </c:pt>
                <c:pt idx="1037">
                  <c:v>384</c:v>
                </c:pt>
                <c:pt idx="1038">
                  <c:v>341</c:v>
                </c:pt>
                <c:pt idx="1039">
                  <c:v>351</c:v>
                </c:pt>
                <c:pt idx="1040">
                  <c:v>351</c:v>
                </c:pt>
                <c:pt idx="1041">
                  <c:v>318.36363636363637</c:v>
                </c:pt>
                <c:pt idx="1042">
                  <c:v>342</c:v>
                </c:pt>
                <c:pt idx="1043">
                  <c:v>375.58333333333331</c:v>
                </c:pt>
                <c:pt idx="1044">
                  <c:v>333</c:v>
                </c:pt>
                <c:pt idx="1045">
                  <c:v>304</c:v>
                </c:pt>
                <c:pt idx="1046">
                  <c:v>333.5</c:v>
                </c:pt>
                <c:pt idx="1047">
                  <c:v>328</c:v>
                </c:pt>
                <c:pt idx="1048">
                  <c:v>331.11111111111109</c:v>
                </c:pt>
                <c:pt idx="1049">
                  <c:v>259</c:v>
                </c:pt>
                <c:pt idx="1050">
                  <c:v>295</c:v>
                </c:pt>
                <c:pt idx="1051">
                  <c:v>368</c:v>
                </c:pt>
                <c:pt idx="1052">
                  <c:v>329</c:v>
                </c:pt>
                <c:pt idx="1053">
                  <c:v>351</c:v>
                </c:pt>
                <c:pt idx="1054">
                  <c:v>364.33333333333331</c:v>
                </c:pt>
                <c:pt idx="1055">
                  <c:v>348.46153846153845</c:v>
                </c:pt>
                <c:pt idx="1056">
                  <c:v>338</c:v>
                </c:pt>
                <c:pt idx="1057">
                  <c:v>370</c:v>
                </c:pt>
                <c:pt idx="1058">
                  <c:v>351</c:v>
                </c:pt>
                <c:pt idx="1059">
                  <c:v>378</c:v>
                </c:pt>
                <c:pt idx="1060">
                  <c:v>366.22222222222223</c:v>
                </c:pt>
                <c:pt idx="1061">
                  <c:v>351</c:v>
                </c:pt>
                <c:pt idx="1062">
                  <c:v>370</c:v>
                </c:pt>
                <c:pt idx="1063">
                  <c:v>340.66666666666669</c:v>
                </c:pt>
                <c:pt idx="1064">
                  <c:v>373.125</c:v>
                </c:pt>
                <c:pt idx="1065">
                  <c:v>391</c:v>
                </c:pt>
                <c:pt idx="1066">
                  <c:v>423</c:v>
                </c:pt>
                <c:pt idx="1067">
                  <c:v>324</c:v>
                </c:pt>
                <c:pt idx="1068">
                  <c:v>366.66666666666669</c:v>
                </c:pt>
                <c:pt idx="1069">
                  <c:v>362.2</c:v>
                </c:pt>
                <c:pt idx="1070">
                  <c:v>330</c:v>
                </c:pt>
                <c:pt idx="1071">
                  <c:v>342.28571428571428</c:v>
                </c:pt>
                <c:pt idx="1072">
                  <c:v>344</c:v>
                </c:pt>
                <c:pt idx="1073">
                  <c:v>312</c:v>
                </c:pt>
                <c:pt idx="1074">
                  <c:v>330.15384615384613</c:v>
                </c:pt>
                <c:pt idx="1075">
                  <c:v>328.5</c:v>
                </c:pt>
                <c:pt idx="1076">
                  <c:v>357.38461538461536</c:v>
                </c:pt>
                <c:pt idx="1077">
                  <c:v>395.4</c:v>
                </c:pt>
                <c:pt idx="1078">
                  <c:v>367</c:v>
                </c:pt>
                <c:pt idx="1079">
                  <c:v>336.42857142857144</c:v>
                </c:pt>
                <c:pt idx="1080">
                  <c:v>378</c:v>
                </c:pt>
                <c:pt idx="1081">
                  <c:v>378</c:v>
                </c:pt>
                <c:pt idx="1082">
                  <c:v>401</c:v>
                </c:pt>
                <c:pt idx="1083">
                  <c:v>423</c:v>
                </c:pt>
                <c:pt idx="1084">
                  <c:v>385.66666666666669</c:v>
                </c:pt>
                <c:pt idx="1085">
                  <c:v>365.76923076923077</c:v>
                </c:pt>
                <c:pt idx="1086">
                  <c:v>380.92307692307691</c:v>
                </c:pt>
                <c:pt idx="1087">
                  <c:v>350</c:v>
                </c:pt>
                <c:pt idx="1088">
                  <c:v>352</c:v>
                </c:pt>
                <c:pt idx="1089">
                  <c:v>287</c:v>
                </c:pt>
                <c:pt idx="1090">
                  <c:v>412</c:v>
                </c:pt>
                <c:pt idx="1091">
                  <c:v>273</c:v>
                </c:pt>
                <c:pt idx="1092">
                  <c:v>337.87878787878788</c:v>
                </c:pt>
                <c:pt idx="1093">
                  <c:v>323</c:v>
                </c:pt>
                <c:pt idx="1094">
                  <c:v>302</c:v>
                </c:pt>
                <c:pt idx="1095">
                  <c:v>341</c:v>
                </c:pt>
                <c:pt idx="1096">
                  <c:v>333.375</c:v>
                </c:pt>
                <c:pt idx="1097">
                  <c:v>392.85714285714283</c:v>
                </c:pt>
                <c:pt idx="1098">
                  <c:v>372.66666666666669</c:v>
                </c:pt>
                <c:pt idx="1099">
                  <c:v>359.5</c:v>
                </c:pt>
                <c:pt idx="1100">
                  <c:v>391</c:v>
                </c:pt>
                <c:pt idx="1101">
                  <c:v>378</c:v>
                </c:pt>
                <c:pt idx="1102">
                  <c:v>336</c:v>
                </c:pt>
                <c:pt idx="1103">
                  <c:v>324.5625</c:v>
                </c:pt>
                <c:pt idx="1104">
                  <c:v>345</c:v>
                </c:pt>
                <c:pt idx="1105">
                  <c:v>368</c:v>
                </c:pt>
                <c:pt idx="1106">
                  <c:v>252</c:v>
                </c:pt>
                <c:pt idx="1107">
                  <c:v>391</c:v>
                </c:pt>
                <c:pt idx="1108">
                  <c:v>295</c:v>
                </c:pt>
                <c:pt idx="1109">
                  <c:v>362.25</c:v>
                </c:pt>
                <c:pt idx="1110">
                  <c:v>284.25</c:v>
                </c:pt>
                <c:pt idx="1111">
                  <c:v>406.4</c:v>
                </c:pt>
                <c:pt idx="1112">
                  <c:v>299.33333333333331</c:v>
                </c:pt>
                <c:pt idx="1113">
                  <c:v>306</c:v>
                </c:pt>
                <c:pt idx="1114">
                  <c:v>357</c:v>
                </c:pt>
                <c:pt idx="1115">
                  <c:v>362.25</c:v>
                </c:pt>
                <c:pt idx="1116">
                  <c:v>287</c:v>
                </c:pt>
                <c:pt idx="1117">
                  <c:v>378</c:v>
                </c:pt>
                <c:pt idx="1118">
                  <c:v>371.8</c:v>
                </c:pt>
                <c:pt idx="1119">
                  <c:v>352</c:v>
                </c:pt>
                <c:pt idx="1120">
                  <c:v>329.5</c:v>
                </c:pt>
                <c:pt idx="1121">
                  <c:v>357</c:v>
                </c:pt>
                <c:pt idx="1122">
                  <c:v>346</c:v>
                </c:pt>
                <c:pt idx="1123">
                  <c:v>391</c:v>
                </c:pt>
                <c:pt idx="1124">
                  <c:v>305.55555555555554</c:v>
                </c:pt>
                <c:pt idx="1125">
                  <c:v>383.33333333333331</c:v>
                </c:pt>
                <c:pt idx="1126">
                  <c:v>350</c:v>
                </c:pt>
                <c:pt idx="1127">
                  <c:v>313.25</c:v>
                </c:pt>
                <c:pt idx="1128">
                  <c:v>346</c:v>
                </c:pt>
                <c:pt idx="1129">
                  <c:v>337</c:v>
                </c:pt>
                <c:pt idx="1130">
                  <c:v>332</c:v>
                </c:pt>
                <c:pt idx="1131">
                  <c:v>350</c:v>
                </c:pt>
                <c:pt idx="1132">
                  <c:v>368</c:v>
                </c:pt>
                <c:pt idx="1133">
                  <c:v>240</c:v>
                </c:pt>
                <c:pt idx="1134">
                  <c:v>240</c:v>
                </c:pt>
                <c:pt idx="1135">
                  <c:v>290.5</c:v>
                </c:pt>
                <c:pt idx="1136">
                  <c:v>326</c:v>
                </c:pt>
                <c:pt idx="1137">
                  <c:v>376.8</c:v>
                </c:pt>
                <c:pt idx="1138">
                  <c:v>365.5</c:v>
                </c:pt>
                <c:pt idx="1139">
                  <c:v>326</c:v>
                </c:pt>
                <c:pt idx="1140">
                  <c:v>432</c:v>
                </c:pt>
                <c:pt idx="1141">
                  <c:v>428.90909090909093</c:v>
                </c:pt>
                <c:pt idx="1142">
                  <c:v>342</c:v>
                </c:pt>
                <c:pt idx="1143">
                  <c:v>399</c:v>
                </c:pt>
                <c:pt idx="1144">
                  <c:v>342.95454545454544</c:v>
                </c:pt>
                <c:pt idx="1145">
                  <c:v>326.8</c:v>
                </c:pt>
                <c:pt idx="1146">
                  <c:v>372.3</c:v>
                </c:pt>
                <c:pt idx="1147">
                  <c:v>350</c:v>
                </c:pt>
                <c:pt idx="1148">
                  <c:v>326</c:v>
                </c:pt>
                <c:pt idx="1149">
                  <c:v>351</c:v>
                </c:pt>
                <c:pt idx="1150">
                  <c:v>344.8235294117647</c:v>
                </c:pt>
                <c:pt idx="1151">
                  <c:v>504</c:v>
                </c:pt>
                <c:pt idx="1152">
                  <c:v>348.76923076923077</c:v>
                </c:pt>
                <c:pt idx="1153">
                  <c:v>357</c:v>
                </c:pt>
                <c:pt idx="1154">
                  <c:v>341</c:v>
                </c:pt>
                <c:pt idx="1155">
                  <c:v>336</c:v>
                </c:pt>
                <c:pt idx="1156">
                  <c:v>352</c:v>
                </c:pt>
                <c:pt idx="1157">
                  <c:v>321.83333333333331</c:v>
                </c:pt>
                <c:pt idx="1158">
                  <c:v>339</c:v>
                </c:pt>
                <c:pt idx="1159">
                  <c:v>365.5</c:v>
                </c:pt>
                <c:pt idx="1160">
                  <c:v>350</c:v>
                </c:pt>
                <c:pt idx="1161">
                  <c:v>354.5</c:v>
                </c:pt>
                <c:pt idx="1162">
                  <c:v>334.1</c:v>
                </c:pt>
                <c:pt idx="1163">
                  <c:v>336</c:v>
                </c:pt>
                <c:pt idx="1164">
                  <c:v>377</c:v>
                </c:pt>
                <c:pt idx="1165">
                  <c:v>358.71428571428572</c:v>
                </c:pt>
                <c:pt idx="1166">
                  <c:v>378</c:v>
                </c:pt>
                <c:pt idx="1167">
                  <c:v>335.13043478260869</c:v>
                </c:pt>
                <c:pt idx="1168">
                  <c:v>322</c:v>
                </c:pt>
                <c:pt idx="1169">
                  <c:v>336.83333333333331</c:v>
                </c:pt>
                <c:pt idx="1170">
                  <c:v>391</c:v>
                </c:pt>
                <c:pt idx="1171">
                  <c:v>293.71428571428572</c:v>
                </c:pt>
                <c:pt idx="1172">
                  <c:v>314.5</c:v>
                </c:pt>
                <c:pt idx="1173">
                  <c:v>308.33333333333331</c:v>
                </c:pt>
                <c:pt idx="1174">
                  <c:v>333.33333333333331</c:v>
                </c:pt>
                <c:pt idx="1175">
                  <c:v>412</c:v>
                </c:pt>
                <c:pt idx="1176">
                  <c:v>399</c:v>
                </c:pt>
                <c:pt idx="1177">
                  <c:v>350</c:v>
                </c:pt>
                <c:pt idx="1178">
                  <c:v>296</c:v>
                </c:pt>
                <c:pt idx="1179">
                  <c:v>366.5</c:v>
                </c:pt>
                <c:pt idx="1180">
                  <c:v>316</c:v>
                </c:pt>
                <c:pt idx="1181">
                  <c:v>367.5</c:v>
                </c:pt>
                <c:pt idx="1182">
                  <c:v>400.25</c:v>
                </c:pt>
                <c:pt idx="1183">
                  <c:v>357</c:v>
                </c:pt>
                <c:pt idx="1184">
                  <c:v>399</c:v>
                </c:pt>
                <c:pt idx="1185">
                  <c:v>399</c:v>
                </c:pt>
                <c:pt idx="1186">
                  <c:v>336</c:v>
                </c:pt>
                <c:pt idx="1187">
                  <c:v>365.4</c:v>
                </c:pt>
                <c:pt idx="1188">
                  <c:v>388.5</c:v>
                </c:pt>
                <c:pt idx="1189">
                  <c:v>348.92307692307691</c:v>
                </c:pt>
                <c:pt idx="1190">
                  <c:v>359.33333333333331</c:v>
                </c:pt>
                <c:pt idx="1191">
                  <c:v>352</c:v>
                </c:pt>
                <c:pt idx="1192">
                  <c:v>357</c:v>
                </c:pt>
                <c:pt idx="1193">
                  <c:v>338.1</c:v>
                </c:pt>
                <c:pt idx="1194">
                  <c:v>315</c:v>
                </c:pt>
                <c:pt idx="1195">
                  <c:v>397</c:v>
                </c:pt>
                <c:pt idx="1196">
                  <c:v>331.6</c:v>
                </c:pt>
                <c:pt idx="1197">
                  <c:v>367.40909090909093</c:v>
                </c:pt>
                <c:pt idx="1198">
                  <c:v>432</c:v>
                </c:pt>
                <c:pt idx="1199">
                  <c:v>355</c:v>
                </c:pt>
                <c:pt idx="1200">
                  <c:v>328.66666666666669</c:v>
                </c:pt>
                <c:pt idx="1201">
                  <c:v>357</c:v>
                </c:pt>
                <c:pt idx="1202">
                  <c:v>279.33333333333331</c:v>
                </c:pt>
                <c:pt idx="1203">
                  <c:v>357</c:v>
                </c:pt>
                <c:pt idx="1204">
                  <c:v>399</c:v>
                </c:pt>
                <c:pt idx="1205">
                  <c:v>432</c:v>
                </c:pt>
                <c:pt idx="1206">
                  <c:v>403</c:v>
                </c:pt>
                <c:pt idx="1207">
                  <c:v>357</c:v>
                </c:pt>
                <c:pt idx="1208">
                  <c:v>315</c:v>
                </c:pt>
                <c:pt idx="1209">
                  <c:v>336</c:v>
                </c:pt>
                <c:pt idx="1210">
                  <c:v>368</c:v>
                </c:pt>
                <c:pt idx="1211">
                  <c:v>354</c:v>
                </c:pt>
                <c:pt idx="1212">
                  <c:v>336</c:v>
                </c:pt>
                <c:pt idx="1213">
                  <c:v>320.5</c:v>
                </c:pt>
                <c:pt idx="1214">
                  <c:v>324.75</c:v>
                </c:pt>
                <c:pt idx="1215">
                  <c:v>336</c:v>
                </c:pt>
                <c:pt idx="1216">
                  <c:v>336</c:v>
                </c:pt>
                <c:pt idx="1217">
                  <c:v>293</c:v>
                </c:pt>
                <c:pt idx="1218">
                  <c:v>337.5</c:v>
                </c:pt>
                <c:pt idx="1219">
                  <c:v>334.25</c:v>
                </c:pt>
                <c:pt idx="1220">
                  <c:v>319.5</c:v>
                </c:pt>
                <c:pt idx="1221">
                  <c:v>399</c:v>
                </c:pt>
                <c:pt idx="1222">
                  <c:v>374</c:v>
                </c:pt>
                <c:pt idx="1223">
                  <c:v>386</c:v>
                </c:pt>
                <c:pt idx="1224">
                  <c:v>340</c:v>
                </c:pt>
                <c:pt idx="1225">
                  <c:v>378</c:v>
                </c:pt>
                <c:pt idx="1226">
                  <c:v>336</c:v>
                </c:pt>
                <c:pt idx="1227">
                  <c:v>336</c:v>
                </c:pt>
                <c:pt idx="1228">
                  <c:v>304.16666666666669</c:v>
                </c:pt>
                <c:pt idx="1229">
                  <c:v>395</c:v>
                </c:pt>
                <c:pt idx="1230">
                  <c:v>420</c:v>
                </c:pt>
                <c:pt idx="1231">
                  <c:v>304.25</c:v>
                </c:pt>
                <c:pt idx="1232">
                  <c:v>374</c:v>
                </c:pt>
                <c:pt idx="1233">
                  <c:v>352.25</c:v>
                </c:pt>
                <c:pt idx="1234">
                  <c:v>347.55555555555554</c:v>
                </c:pt>
                <c:pt idx="1235">
                  <c:v>302.16666666666669</c:v>
                </c:pt>
                <c:pt idx="1236">
                  <c:v>374</c:v>
                </c:pt>
                <c:pt idx="1237">
                  <c:v>374</c:v>
                </c:pt>
                <c:pt idx="1238">
                  <c:v>432</c:v>
                </c:pt>
                <c:pt idx="1239">
                  <c:v>291.5</c:v>
                </c:pt>
                <c:pt idx="1240">
                  <c:v>367.33333333333331</c:v>
                </c:pt>
                <c:pt idx="1241">
                  <c:v>379</c:v>
                </c:pt>
                <c:pt idx="1242">
                  <c:v>366.3478260869565</c:v>
                </c:pt>
                <c:pt idx="1243">
                  <c:v>374</c:v>
                </c:pt>
                <c:pt idx="1244">
                  <c:v>347</c:v>
                </c:pt>
                <c:pt idx="1245">
                  <c:v>307</c:v>
                </c:pt>
                <c:pt idx="1246">
                  <c:v>369</c:v>
                </c:pt>
                <c:pt idx="1247">
                  <c:v>345</c:v>
                </c:pt>
                <c:pt idx="1248">
                  <c:v>391</c:v>
                </c:pt>
                <c:pt idx="1249">
                  <c:v>399</c:v>
                </c:pt>
                <c:pt idx="1250">
                  <c:v>397.66666666666669</c:v>
                </c:pt>
                <c:pt idx="1251">
                  <c:v>378</c:v>
                </c:pt>
                <c:pt idx="1252">
                  <c:v>387.66666666666669</c:v>
                </c:pt>
                <c:pt idx="1253">
                  <c:v>357</c:v>
                </c:pt>
                <c:pt idx="1254">
                  <c:v>357</c:v>
                </c:pt>
                <c:pt idx="1255">
                  <c:v>428</c:v>
                </c:pt>
                <c:pt idx="1256">
                  <c:v>311.5</c:v>
                </c:pt>
                <c:pt idx="1257">
                  <c:v>403</c:v>
                </c:pt>
                <c:pt idx="1258">
                  <c:v>336.16666666666669</c:v>
                </c:pt>
                <c:pt idx="1259">
                  <c:v>355.5</c:v>
                </c:pt>
                <c:pt idx="1260">
                  <c:v>304</c:v>
                </c:pt>
                <c:pt idx="1261">
                  <c:v>304</c:v>
                </c:pt>
                <c:pt idx="1262">
                  <c:v>447.33333333333331</c:v>
                </c:pt>
                <c:pt idx="1263">
                  <c:v>372.16666666666669</c:v>
                </c:pt>
                <c:pt idx="1264">
                  <c:v>363</c:v>
                </c:pt>
                <c:pt idx="1265">
                  <c:v>368.625</c:v>
                </c:pt>
                <c:pt idx="1266">
                  <c:v>337.5</c:v>
                </c:pt>
                <c:pt idx="1267">
                  <c:v>316</c:v>
                </c:pt>
                <c:pt idx="1268">
                  <c:v>306</c:v>
                </c:pt>
                <c:pt idx="1269">
                  <c:v>342.5</c:v>
                </c:pt>
                <c:pt idx="1270">
                  <c:v>403</c:v>
                </c:pt>
                <c:pt idx="1271">
                  <c:v>370.66666666666669</c:v>
                </c:pt>
                <c:pt idx="1272">
                  <c:v>394</c:v>
                </c:pt>
                <c:pt idx="1273">
                  <c:v>350</c:v>
                </c:pt>
                <c:pt idx="1274">
                  <c:v>351</c:v>
                </c:pt>
                <c:pt idx="1275">
                  <c:v>333</c:v>
                </c:pt>
                <c:pt idx="1276">
                  <c:v>378</c:v>
                </c:pt>
                <c:pt idx="1277">
                  <c:v>357.64705882352939</c:v>
                </c:pt>
                <c:pt idx="1278">
                  <c:v>350.5</c:v>
                </c:pt>
                <c:pt idx="1279">
                  <c:v>384.5</c:v>
                </c:pt>
                <c:pt idx="1280">
                  <c:v>381.25</c:v>
                </c:pt>
                <c:pt idx="1281">
                  <c:v>323</c:v>
                </c:pt>
                <c:pt idx="1282">
                  <c:v>378</c:v>
                </c:pt>
                <c:pt idx="1283">
                  <c:v>342.5</c:v>
                </c:pt>
                <c:pt idx="1284">
                  <c:v>304</c:v>
                </c:pt>
                <c:pt idx="1285">
                  <c:v>338</c:v>
                </c:pt>
                <c:pt idx="1286">
                  <c:v>371</c:v>
                </c:pt>
                <c:pt idx="1287">
                  <c:v>378</c:v>
                </c:pt>
                <c:pt idx="1288">
                  <c:v>378</c:v>
                </c:pt>
                <c:pt idx="1289">
                  <c:v>432</c:v>
                </c:pt>
                <c:pt idx="1290">
                  <c:v>317</c:v>
                </c:pt>
                <c:pt idx="1291">
                  <c:v>295.5</c:v>
                </c:pt>
                <c:pt idx="1292">
                  <c:v>394</c:v>
                </c:pt>
                <c:pt idx="1293">
                  <c:v>310.54545454545456</c:v>
                </c:pt>
                <c:pt idx="1294">
                  <c:v>352</c:v>
                </c:pt>
                <c:pt idx="1295">
                  <c:v>352</c:v>
                </c:pt>
                <c:pt idx="1296">
                  <c:v>346.5</c:v>
                </c:pt>
                <c:pt idx="1297">
                  <c:v>378</c:v>
                </c:pt>
                <c:pt idx="1298">
                  <c:v>352</c:v>
                </c:pt>
                <c:pt idx="1299">
                  <c:v>357.2</c:v>
                </c:pt>
                <c:pt idx="1300">
                  <c:v>338</c:v>
                </c:pt>
                <c:pt idx="1301">
                  <c:v>297.5</c:v>
                </c:pt>
                <c:pt idx="1302">
                  <c:v>351</c:v>
                </c:pt>
                <c:pt idx="1303">
                  <c:v>350</c:v>
                </c:pt>
                <c:pt idx="1304">
                  <c:v>435</c:v>
                </c:pt>
                <c:pt idx="1305">
                  <c:v>378</c:v>
                </c:pt>
                <c:pt idx="1306">
                  <c:v>298</c:v>
                </c:pt>
                <c:pt idx="1307">
                  <c:v>323.27272727272725</c:v>
                </c:pt>
                <c:pt idx="1308">
                  <c:v>298</c:v>
                </c:pt>
                <c:pt idx="1309">
                  <c:v>349.2</c:v>
                </c:pt>
                <c:pt idx="1310">
                  <c:v>300</c:v>
                </c:pt>
                <c:pt idx="1311">
                  <c:v>394</c:v>
                </c:pt>
                <c:pt idx="1312">
                  <c:v>338</c:v>
                </c:pt>
                <c:pt idx="1313">
                  <c:v>347.6</c:v>
                </c:pt>
                <c:pt idx="1314">
                  <c:v>406.6</c:v>
                </c:pt>
                <c:pt idx="1315">
                  <c:v>515</c:v>
                </c:pt>
                <c:pt idx="1316">
                  <c:v>355.66666666666669</c:v>
                </c:pt>
                <c:pt idx="1317">
                  <c:v>428</c:v>
                </c:pt>
                <c:pt idx="1318">
                  <c:v>286</c:v>
                </c:pt>
                <c:pt idx="1319">
                  <c:v>378</c:v>
                </c:pt>
                <c:pt idx="1320">
                  <c:v>351</c:v>
                </c:pt>
                <c:pt idx="1321">
                  <c:v>330</c:v>
                </c:pt>
                <c:pt idx="1322">
                  <c:v>378</c:v>
                </c:pt>
                <c:pt idx="1323">
                  <c:v>378</c:v>
                </c:pt>
                <c:pt idx="1324">
                  <c:v>378</c:v>
                </c:pt>
                <c:pt idx="1325">
                  <c:v>362</c:v>
                </c:pt>
                <c:pt idx="1326">
                  <c:v>378</c:v>
                </c:pt>
                <c:pt idx="1327">
                  <c:v>378</c:v>
                </c:pt>
                <c:pt idx="1328">
                  <c:v>352</c:v>
                </c:pt>
                <c:pt idx="1329">
                  <c:v>382</c:v>
                </c:pt>
                <c:pt idx="1330">
                  <c:v>352</c:v>
                </c:pt>
                <c:pt idx="1331">
                  <c:v>394</c:v>
                </c:pt>
                <c:pt idx="1332">
                  <c:v>351</c:v>
                </c:pt>
                <c:pt idx="1333">
                  <c:v>343.57142857142856</c:v>
                </c:pt>
                <c:pt idx="1334">
                  <c:v>394</c:v>
                </c:pt>
                <c:pt idx="1335">
                  <c:v>378</c:v>
                </c:pt>
                <c:pt idx="1336">
                  <c:v>282</c:v>
                </c:pt>
                <c:pt idx="1337">
                  <c:v>351</c:v>
                </c:pt>
                <c:pt idx="1338">
                  <c:v>396</c:v>
                </c:pt>
                <c:pt idx="1339">
                  <c:v>338</c:v>
                </c:pt>
                <c:pt idx="1340">
                  <c:v>307.5</c:v>
                </c:pt>
                <c:pt idx="1341">
                  <c:v>352</c:v>
                </c:pt>
                <c:pt idx="1342">
                  <c:v>262</c:v>
                </c:pt>
                <c:pt idx="1343">
                  <c:v>358.5</c:v>
                </c:pt>
                <c:pt idx="1344">
                  <c:v>370</c:v>
                </c:pt>
                <c:pt idx="1345">
                  <c:v>351</c:v>
                </c:pt>
                <c:pt idx="1346">
                  <c:v>394</c:v>
                </c:pt>
                <c:pt idx="1347">
                  <c:v>351</c:v>
                </c:pt>
                <c:pt idx="1348">
                  <c:v>285</c:v>
                </c:pt>
                <c:pt idx="1349">
                  <c:v>268</c:v>
                </c:pt>
                <c:pt idx="1350">
                  <c:v>378</c:v>
                </c:pt>
                <c:pt idx="1351">
                  <c:v>352.5</c:v>
                </c:pt>
                <c:pt idx="1352">
                  <c:v>330.5</c:v>
                </c:pt>
                <c:pt idx="1353">
                  <c:v>362.66666666666669</c:v>
                </c:pt>
                <c:pt idx="1354">
                  <c:v>238</c:v>
                </c:pt>
                <c:pt idx="1355">
                  <c:v>238</c:v>
                </c:pt>
                <c:pt idx="1356">
                  <c:v>314</c:v>
                </c:pt>
                <c:pt idx="1357">
                  <c:v>424</c:v>
                </c:pt>
                <c:pt idx="1358">
                  <c:v>371.25</c:v>
                </c:pt>
                <c:pt idx="1359">
                  <c:v>307</c:v>
                </c:pt>
                <c:pt idx="1360">
                  <c:v>266.8</c:v>
                </c:pt>
                <c:pt idx="1361">
                  <c:v>262</c:v>
                </c:pt>
                <c:pt idx="1362">
                  <c:v>314</c:v>
                </c:pt>
                <c:pt idx="1363">
                  <c:v>305.33333333333331</c:v>
                </c:pt>
                <c:pt idx="1364">
                  <c:v>422</c:v>
                </c:pt>
                <c:pt idx="1365">
                  <c:v>269.75</c:v>
                </c:pt>
                <c:pt idx="1366">
                  <c:v>312</c:v>
                </c:pt>
                <c:pt idx="1367">
                  <c:v>320</c:v>
                </c:pt>
                <c:pt idx="1368">
                  <c:v>338</c:v>
                </c:pt>
                <c:pt idx="1369">
                  <c:v>322.5</c:v>
                </c:pt>
                <c:pt idx="1370">
                  <c:v>333</c:v>
                </c:pt>
                <c:pt idx="1371">
                  <c:v>270</c:v>
                </c:pt>
                <c:pt idx="1372">
                  <c:v>315</c:v>
                </c:pt>
                <c:pt idx="1373">
                  <c:v>276</c:v>
                </c:pt>
                <c:pt idx="1374">
                  <c:v>540</c:v>
                </c:pt>
                <c:pt idx="1375">
                  <c:v>433.77777777777777</c:v>
                </c:pt>
                <c:pt idx="1376">
                  <c:v>343</c:v>
                </c:pt>
                <c:pt idx="1377">
                  <c:v>336</c:v>
                </c:pt>
                <c:pt idx="1378">
                  <c:v>286</c:v>
                </c:pt>
                <c:pt idx="1379">
                  <c:v>262</c:v>
                </c:pt>
                <c:pt idx="1380">
                  <c:v>343.33333333333331</c:v>
                </c:pt>
                <c:pt idx="1381">
                  <c:v>287.33333333333331</c:v>
                </c:pt>
                <c:pt idx="1382">
                  <c:v>449</c:v>
                </c:pt>
                <c:pt idx="1383">
                  <c:v>475.5</c:v>
                </c:pt>
                <c:pt idx="1384">
                  <c:v>360</c:v>
                </c:pt>
                <c:pt idx="1385">
                  <c:v>360</c:v>
                </c:pt>
                <c:pt idx="1386">
                  <c:v>262</c:v>
                </c:pt>
                <c:pt idx="1387">
                  <c:v>382</c:v>
                </c:pt>
                <c:pt idx="1388">
                  <c:v>279</c:v>
                </c:pt>
                <c:pt idx="1389">
                  <c:v>382</c:v>
                </c:pt>
                <c:pt idx="1390">
                  <c:v>273.5</c:v>
                </c:pt>
                <c:pt idx="1391">
                  <c:v>279</c:v>
                </c:pt>
                <c:pt idx="1392">
                  <c:v>279</c:v>
                </c:pt>
                <c:pt idx="1393">
                  <c:v>390</c:v>
                </c:pt>
                <c:pt idx="1394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B-4575-9C74-404A573FD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0678912"/>
        <c:axId val="1570668832"/>
      </c:barChart>
      <c:catAx>
        <c:axId val="157067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HMOTNOST VOZIDLA</a:t>
                </a:r>
              </a:p>
            </c:rich>
          </c:tx>
          <c:layout>
            <c:manualLayout>
              <c:xMode val="edge"/>
              <c:yMode val="edge"/>
              <c:x val="0.44553292696300262"/>
              <c:y val="0.895445266857604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70668832"/>
        <c:crosses val="autoZero"/>
        <c:auto val="1"/>
        <c:lblAlgn val="ctr"/>
        <c:lblOffset val="100"/>
        <c:noMultiLvlLbl val="0"/>
      </c:catAx>
      <c:valAx>
        <c:axId val="15706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1" dirty="0">
                    <a:solidFill>
                      <a:schemeClr val="accent3">
                        <a:lumMod val="75000"/>
                      </a:schemeClr>
                    </a:solidFill>
                  </a:rPr>
                  <a:t>PRŮMĚRNÁ DOJEZDOVÁ VZDÁLENOST</a:t>
                </a:r>
              </a:p>
            </c:rich>
          </c:tx>
          <c:layout>
            <c:manualLayout>
              <c:xMode val="edge"/>
              <c:yMode val="edge"/>
              <c:x val="8.3333340168417012E-3"/>
              <c:y val="0.20055410204370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7067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0.16847</cdr:x>
      <cdr:y>0.09319</cdr:y>
    </cdr:from>
    <cdr:to>
      <cdr:x>0.83153</cdr:x>
      <cdr:y>0.2052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852232E2-B644-E848-06FA-F8D535968FF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054001" y="639096"/>
          <a:ext cx="8083997" cy="768163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phinhanhdep.com/anh-dep/classic-cadillac-wallpap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Ford+Raptor&amp;page=3" TargetMode="External"/><Relationship Id="rId7" Type="http://schemas.openxmlformats.org/officeDocument/2006/relationships/chart" Target="../charts/chart1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6.jpg"/><Relationship Id="rId7" Type="http://schemas.openxmlformats.org/officeDocument/2006/relationships/chart" Target="../charts/chart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10" Type="http://schemas.openxmlformats.org/officeDocument/2006/relationships/chart" Target="../charts/chart19.xml"/><Relationship Id="rId4" Type="http://schemas.openxmlformats.org/officeDocument/2006/relationships/hyperlink" Target="https://www.wallpaperflare.com/buick-1950-retro-hdr-classic-front-car-wallpaper-tcegx" TargetMode="External"/><Relationship Id="rId9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cs-cz/foto/auto-automobil-automobilovy-bmw-2127020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hu/photo/97776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dodge-challenger-hemi-hemi-392-37643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E4623-85C8-BBBD-6778-4872D6975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9BDE30-96D5-A438-26F7-5B17F3B41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 descr="Obsah obrázku vozidlo, Pozemní vozidlo, kolo, přeprava&#10;&#10;Popis byl vytvořen automaticky">
            <a:extLst>
              <a:ext uri="{FF2B5EF4-FFF2-40B4-BE49-F238E27FC236}">
                <a16:creationId xmlns:a16="http://schemas.microsoft.com/office/drawing/2014/main" id="{4096A44D-92A6-8834-849B-6FC1FD83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3DF4F9AD-873F-113F-30BA-3090E2F913B8}"/>
              </a:ext>
            </a:extLst>
          </p:cNvPr>
          <p:cNvSpPr txBox="1"/>
          <p:nvPr/>
        </p:nvSpPr>
        <p:spPr>
          <a:xfrm>
            <a:off x="2517058" y="550608"/>
            <a:ext cx="7698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b="1" dirty="0">
                <a:solidFill>
                  <a:schemeClr val="accent3">
                    <a:lumMod val="75000"/>
                  </a:schemeClr>
                </a:solidFill>
              </a:rPr>
              <a:t>PRODEJ AUTOMOBILŮ V USA V ROCE 2019</a:t>
            </a:r>
          </a:p>
        </p:txBody>
      </p:sp>
    </p:spTree>
    <p:extLst>
      <p:ext uri="{BB962C8B-B14F-4D97-AF65-F5344CB8AC3E}">
        <p14:creationId xmlns:p14="http://schemas.microsoft.com/office/powerpoint/2010/main" val="57489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98F6581-5239-F368-E47D-5B052B39684B}"/>
              </a:ext>
            </a:extLst>
          </p:cNvPr>
          <p:cNvSpPr txBox="1"/>
          <p:nvPr/>
        </p:nvSpPr>
        <p:spPr>
          <a:xfrm>
            <a:off x="1455175" y="865238"/>
            <a:ext cx="881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u="sng" dirty="0">
                <a:solidFill>
                  <a:schemeClr val="accent4"/>
                </a:solidFill>
              </a:rPr>
              <a:t>DALŠÍ PARAMETRY NABÍZENÝCH VOZIDEL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B9D28BB-2A07-43C3-F23B-B5D536879448}"/>
              </a:ext>
            </a:extLst>
          </p:cNvPr>
          <p:cNvSpPr txBox="1"/>
          <p:nvPr/>
        </p:nvSpPr>
        <p:spPr>
          <a:xfrm>
            <a:off x="462116" y="2968045"/>
            <a:ext cx="114634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accent4"/>
                </a:solidFill>
              </a:rPr>
              <a:t>TYP VOZU                        POČET OSOB                 POHON             PŘEVODOVKA</a:t>
            </a:r>
          </a:p>
          <a:p>
            <a:endParaRPr lang="cs-CZ" sz="2400" b="1" dirty="0">
              <a:solidFill>
                <a:schemeClr val="accent4"/>
              </a:solidFill>
            </a:endParaRPr>
          </a:p>
          <a:p>
            <a:endParaRPr lang="cs-CZ" sz="2400" b="1" dirty="0">
              <a:solidFill>
                <a:schemeClr val="accent4"/>
              </a:solidFill>
            </a:endParaRPr>
          </a:p>
          <a:p>
            <a:endParaRPr lang="cs-CZ" sz="2400" b="1" dirty="0">
              <a:solidFill>
                <a:schemeClr val="accent4"/>
              </a:solidFill>
            </a:endParaRPr>
          </a:p>
          <a:p>
            <a:endParaRPr lang="cs-CZ" sz="2400" b="1" dirty="0">
              <a:solidFill>
                <a:schemeClr val="accent4"/>
              </a:solidFill>
            </a:endParaRPr>
          </a:p>
          <a:p>
            <a:endParaRPr lang="cs-CZ" sz="2400" b="1" dirty="0">
              <a:solidFill>
                <a:schemeClr val="accent4"/>
              </a:solidFill>
            </a:endParaRPr>
          </a:p>
          <a:p>
            <a:r>
              <a:rPr lang="cs-CZ" sz="2400" b="1" dirty="0">
                <a:solidFill>
                  <a:schemeClr val="accent4"/>
                </a:solidFill>
              </a:rPr>
              <a:t>                     BEZPEČNOSTNÍ PRVKY           POMOC PŘI PARKOVÁNÍ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83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pneumatika, kolo, vozidlo, Pozemní vozidlo">
            <a:extLst>
              <a:ext uri="{FF2B5EF4-FFF2-40B4-BE49-F238E27FC236}">
                <a16:creationId xmlns:a16="http://schemas.microsoft.com/office/drawing/2014/main" id="{3708F61B-1C7C-C61B-ADD3-880D574D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781" y="-2769"/>
            <a:ext cx="11228438" cy="6863537"/>
          </a:xfrm>
          <a:prstGeom prst="rect">
            <a:avLst/>
          </a:prstGeom>
        </p:spPr>
      </p:pic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87EEFB1C-08D4-0F91-9329-A5AAD7E6A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575591"/>
              </p:ext>
            </p:extLst>
          </p:nvPr>
        </p:nvGraphicFramePr>
        <p:xfrm>
          <a:off x="390094" y="474406"/>
          <a:ext cx="5555225" cy="307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11844581-F06D-103F-4F52-A2CCCF5DA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351514"/>
              </p:ext>
            </p:extLst>
          </p:nvPr>
        </p:nvGraphicFramePr>
        <p:xfrm>
          <a:off x="5643716" y="344129"/>
          <a:ext cx="6302478" cy="346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D5B12571-B763-7807-CED9-6C910268E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58562"/>
              </p:ext>
            </p:extLst>
          </p:nvPr>
        </p:nvGraphicFramePr>
        <p:xfrm>
          <a:off x="270387" y="3323304"/>
          <a:ext cx="579463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FD6584E3-7071-18DB-9092-1D5BA1289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14330"/>
              </p:ext>
            </p:extLst>
          </p:nvPr>
        </p:nvGraphicFramePr>
        <p:xfrm>
          <a:off x="6096000" y="4155542"/>
          <a:ext cx="5850194" cy="252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118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vozidlo, Pozemní vozidlo, kolo, Veterán&#10;&#10;Popis byl vytvořen automaticky">
            <a:extLst>
              <a:ext uri="{FF2B5EF4-FFF2-40B4-BE49-F238E27FC236}">
                <a16:creationId xmlns:a16="http://schemas.microsoft.com/office/drawing/2014/main" id="{ED0A1493-2969-3782-7309-BB1B6640D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55923" y="2112442"/>
            <a:ext cx="4563903" cy="2567713"/>
          </a:xfrm>
          <a:prstGeom prst="rect">
            <a:avLst/>
          </a:prstGeom>
        </p:spPr>
      </p:pic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03107B63-1BE0-1CE3-AB6C-BB669B666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183400"/>
              </p:ext>
            </p:extLst>
          </p:nvPr>
        </p:nvGraphicFramePr>
        <p:xfrm>
          <a:off x="186246" y="1017822"/>
          <a:ext cx="3230404" cy="304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6B282E3D-5884-EC40-5F06-00000FBE2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935231"/>
              </p:ext>
            </p:extLst>
          </p:nvPr>
        </p:nvGraphicFramePr>
        <p:xfrm>
          <a:off x="8581616" y="974106"/>
          <a:ext cx="3261360" cy="183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497EE73-92A2-78BD-DD65-3017B1705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594304"/>
              </p:ext>
            </p:extLst>
          </p:nvPr>
        </p:nvGraphicFramePr>
        <p:xfrm>
          <a:off x="539514" y="4346969"/>
          <a:ext cx="258601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A367F7AF-6DAA-A90E-63D3-3E1F698DD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808161"/>
              </p:ext>
            </p:extLst>
          </p:nvPr>
        </p:nvGraphicFramePr>
        <p:xfrm>
          <a:off x="3295160" y="5078049"/>
          <a:ext cx="2377440" cy="136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979FC3C3-F0DD-784E-26A1-9F2BE997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412907"/>
              </p:ext>
            </p:extLst>
          </p:nvPr>
        </p:nvGraphicFramePr>
        <p:xfrm>
          <a:off x="6519402" y="4689987"/>
          <a:ext cx="3180121" cy="199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EAB8824E-D9C1-23BF-F78D-90264337B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53230"/>
              </p:ext>
            </p:extLst>
          </p:nvPr>
        </p:nvGraphicFramePr>
        <p:xfrm>
          <a:off x="9219352" y="3429000"/>
          <a:ext cx="2555898" cy="183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C9B9D366-DD53-8E6E-E526-58A944BBF649}"/>
              </a:ext>
            </a:extLst>
          </p:cNvPr>
          <p:cNvSpPr txBox="1"/>
          <p:nvPr/>
        </p:nvSpPr>
        <p:spPr>
          <a:xfrm>
            <a:off x="3610383" y="468051"/>
            <a:ext cx="4971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>
                <a:solidFill>
                  <a:schemeClr val="accent3"/>
                </a:solidFill>
              </a:rPr>
              <a:t>BEZPEČNOSTNÍ PRVKY</a:t>
            </a:r>
          </a:p>
          <a:p>
            <a:endParaRPr lang="cs-CZ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4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188F7A50-2730-3C4F-7F91-48203E414505}"/>
              </a:ext>
            </a:extLst>
          </p:cNvPr>
          <p:cNvSpPr txBox="1"/>
          <p:nvPr/>
        </p:nvSpPr>
        <p:spPr>
          <a:xfrm>
            <a:off x="4178709" y="2271251"/>
            <a:ext cx="3457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9600" b="1" u="sng" dirty="0">
                <a:solidFill>
                  <a:schemeClr val="accent4"/>
                </a:solidFill>
              </a:rPr>
              <a:t>CENY</a:t>
            </a:r>
          </a:p>
        </p:txBody>
      </p:sp>
    </p:spTree>
    <p:extLst>
      <p:ext uri="{BB962C8B-B14F-4D97-AF65-F5344CB8AC3E}">
        <p14:creationId xmlns:p14="http://schemas.microsoft.com/office/powerpoint/2010/main" val="1232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78287F73-9EB9-E79E-45E9-ACB2A1778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58054"/>
              </p:ext>
            </p:extLst>
          </p:nvPr>
        </p:nvGraphicFramePr>
        <p:xfrm>
          <a:off x="1" y="154858"/>
          <a:ext cx="12192000" cy="654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97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3499E349-66DA-9673-4494-1F786AD70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261136"/>
              </p:ext>
            </p:extLst>
          </p:nvPr>
        </p:nvGraphicFramePr>
        <p:xfrm>
          <a:off x="693173" y="680884"/>
          <a:ext cx="5157019" cy="388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4F43CACE-1385-3AEF-7B2D-37E9D425E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693287"/>
              </p:ext>
            </p:extLst>
          </p:nvPr>
        </p:nvGraphicFramePr>
        <p:xfrm>
          <a:off x="6096000" y="2015613"/>
          <a:ext cx="5645192" cy="410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36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C90D8FB4-4AA1-9355-DFEE-5C70EE77F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186093"/>
              </p:ext>
            </p:extLst>
          </p:nvPr>
        </p:nvGraphicFramePr>
        <p:xfrm>
          <a:off x="1514169" y="707923"/>
          <a:ext cx="8819534" cy="56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6B9BF497-7A90-4DD3-33B8-24B14CF03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267366"/>
              </p:ext>
            </p:extLst>
          </p:nvPr>
        </p:nvGraphicFramePr>
        <p:xfrm>
          <a:off x="186814" y="245806"/>
          <a:ext cx="11700386" cy="643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20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auto, vozidlo, Design aut, Pozemní vozidlo&#10;&#10;Popis byl vytvořen automaticky">
            <a:extLst>
              <a:ext uri="{FF2B5EF4-FFF2-40B4-BE49-F238E27FC236}">
                <a16:creationId xmlns:a16="http://schemas.microsoft.com/office/drawing/2014/main" id="{F31FA100-C3CF-E746-A76C-BCB157F8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60061CC7-C308-C8E5-CAC3-D79763D12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541994"/>
              </p:ext>
            </p:extLst>
          </p:nvPr>
        </p:nvGraphicFramePr>
        <p:xfrm>
          <a:off x="167148" y="1"/>
          <a:ext cx="11936362" cy="665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241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8CD7BA7E-525A-5A5C-6CAA-6C95BA459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902813"/>
              </p:ext>
            </p:extLst>
          </p:nvPr>
        </p:nvGraphicFramePr>
        <p:xfrm>
          <a:off x="423436" y="855406"/>
          <a:ext cx="11286783" cy="582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rázek 5" descr="Obsah obrázku kolo, vozidlo, přeprava, pneumatika&#10;&#10;Popis byl vytvořen automaticky">
            <a:extLst>
              <a:ext uri="{FF2B5EF4-FFF2-40B4-BE49-F238E27FC236}">
                <a16:creationId xmlns:a16="http://schemas.microsoft.com/office/drawing/2014/main" id="{86C7B14A-3372-077B-2921-1F1FB1A8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82526" y="0"/>
            <a:ext cx="4909474" cy="3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FC5FD-A662-4F9A-6EB9-F099DE01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4690"/>
            <a:ext cx="9905998" cy="1580536"/>
          </a:xfrm>
        </p:spPr>
        <p:txBody>
          <a:bodyPr>
            <a:normAutofit fontScale="90000"/>
          </a:bodyPr>
          <a:lstStyle/>
          <a:p>
            <a:pPr algn="ctr"/>
            <a:r>
              <a:rPr lang="cs-CZ" sz="44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ROCE 2019 BYLO V USA NABÍZENO </a:t>
            </a:r>
            <a:br>
              <a:rPr lang="cs-CZ" sz="44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cs-CZ" sz="44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32 316 MODELŮ VOZIDEL</a:t>
            </a:r>
            <a:b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0195BA-25C8-2230-2D7F-4D686C700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251" y="1641987"/>
            <a:ext cx="11456320" cy="813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sz="2200" b="1" dirty="0">
                <a:solidFill>
                  <a:schemeClr val="accent3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NABÍDCE BYLO 11 145 VOZŮ STARŠÍCH 10 LET                 TÉMĚŘ 2/3 NABÍDKY TVOŘILY VOZY DO 10 LET OD VYROBENÍ</a:t>
            </a:r>
          </a:p>
          <a:p>
            <a:pPr marL="0" indent="0">
              <a:buNone/>
            </a:pPr>
            <a:r>
              <a:rPr lang="cs-CZ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</p:txBody>
      </p:sp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CBD58DB6-5AE8-4792-AA58-C5B9D382B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103805"/>
              </p:ext>
            </p:extLst>
          </p:nvPr>
        </p:nvGraphicFramePr>
        <p:xfrm>
          <a:off x="214201" y="2615382"/>
          <a:ext cx="5687091" cy="408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Zástupný obsah 13">
            <a:extLst>
              <a:ext uri="{FF2B5EF4-FFF2-40B4-BE49-F238E27FC236}">
                <a16:creationId xmlns:a16="http://schemas.microsoft.com/office/drawing/2014/main" id="{81D70709-FF69-4DF0-BAEA-A3A1779CD2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0053720"/>
              </p:ext>
            </p:extLst>
          </p:nvPr>
        </p:nvGraphicFramePr>
        <p:xfrm>
          <a:off x="6094411" y="2455607"/>
          <a:ext cx="5729749" cy="424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33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5094F3E2-27B7-0450-A3E1-1AA9528B1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506466"/>
              </p:ext>
            </p:extLst>
          </p:nvPr>
        </p:nvGraphicFramePr>
        <p:xfrm>
          <a:off x="0" y="-1199535"/>
          <a:ext cx="12192000" cy="796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29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vozidlo, Pozemní vozidlo, kolo, pneumatika">
            <a:extLst>
              <a:ext uri="{FF2B5EF4-FFF2-40B4-BE49-F238E27FC236}">
                <a16:creationId xmlns:a16="http://schemas.microsoft.com/office/drawing/2014/main" id="{05A5FB66-4EF0-8186-DAB3-E75EDF10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233F0C11-3E30-9980-A8CE-7848A419BACA}"/>
              </a:ext>
            </a:extLst>
          </p:cNvPr>
          <p:cNvSpPr txBox="1"/>
          <p:nvPr/>
        </p:nvSpPr>
        <p:spPr>
          <a:xfrm>
            <a:off x="952500" y="294968"/>
            <a:ext cx="10287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4400" b="1" dirty="0">
              <a:solidFill>
                <a:schemeClr val="accent4"/>
              </a:solidFill>
            </a:endParaRPr>
          </a:p>
          <a:p>
            <a:pPr algn="ctr"/>
            <a:r>
              <a:rPr lang="cs-CZ" sz="4400" b="1" dirty="0">
                <a:solidFill>
                  <a:schemeClr val="accent4"/>
                </a:solidFill>
              </a:rPr>
              <a:t>                          </a:t>
            </a:r>
            <a:r>
              <a:rPr lang="cs-CZ" sz="7200" b="1" u="sng" dirty="0">
                <a:solidFill>
                  <a:schemeClr val="accent4"/>
                </a:solidFill>
              </a:rPr>
              <a:t>MOTORY</a:t>
            </a:r>
          </a:p>
          <a:p>
            <a:endParaRPr lang="cs-CZ" sz="4400" b="1" dirty="0">
              <a:solidFill>
                <a:schemeClr val="accent4"/>
              </a:solidFill>
            </a:endParaRPr>
          </a:p>
          <a:p>
            <a:r>
              <a:rPr lang="cs-CZ" sz="4400" b="1" dirty="0">
                <a:solidFill>
                  <a:schemeClr val="accent4"/>
                </a:solidFill>
              </a:rPr>
              <a:t>    </a:t>
            </a:r>
            <a:r>
              <a:rPr lang="cs-CZ" sz="6000" b="1" u="sng" dirty="0">
                <a:solidFill>
                  <a:schemeClr val="accent4"/>
                </a:solidFill>
              </a:rPr>
              <a:t>VELKÉ?                  MALÉ?</a:t>
            </a:r>
          </a:p>
          <a:p>
            <a:endParaRPr lang="cs-CZ" sz="4400" b="1" dirty="0">
              <a:solidFill>
                <a:schemeClr val="accent4"/>
              </a:solidFill>
            </a:endParaRPr>
          </a:p>
          <a:p>
            <a:r>
              <a:rPr lang="cs-CZ" sz="4400" b="1" dirty="0">
                <a:solidFill>
                  <a:schemeClr val="accent4"/>
                </a:solidFill>
              </a:rPr>
              <a:t>                                 ZDVIHOVÝ OBJEM</a:t>
            </a:r>
          </a:p>
          <a:p>
            <a:r>
              <a:rPr lang="cs-CZ" sz="4400" b="1" dirty="0">
                <a:solidFill>
                  <a:schemeClr val="accent4"/>
                </a:solidFill>
              </a:rPr>
              <a:t>     VÝKON</a:t>
            </a:r>
          </a:p>
          <a:p>
            <a:r>
              <a:rPr lang="cs-CZ" sz="4400" b="1" dirty="0">
                <a:solidFill>
                  <a:schemeClr val="accent4"/>
                </a:solidFill>
              </a:rPr>
              <a:t>                        SPOTŘEBA</a:t>
            </a:r>
          </a:p>
        </p:txBody>
      </p:sp>
    </p:spTree>
    <p:extLst>
      <p:ext uri="{BB962C8B-B14F-4D97-AF65-F5344CB8AC3E}">
        <p14:creationId xmlns:p14="http://schemas.microsoft.com/office/powerpoint/2010/main" val="365760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8A96F48B-9D8D-F8F8-DC21-CDB8D2C27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097428"/>
              </p:ext>
            </p:extLst>
          </p:nvPr>
        </p:nvGraphicFramePr>
        <p:xfrm>
          <a:off x="0" y="115528"/>
          <a:ext cx="12191999" cy="664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3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79568EBC-E642-B1A6-AE7E-BA2621574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214752"/>
              </p:ext>
            </p:extLst>
          </p:nvPr>
        </p:nvGraphicFramePr>
        <p:xfrm>
          <a:off x="452285" y="929149"/>
          <a:ext cx="10599172" cy="354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C4B4DDE-BC65-7EB3-9DE1-56A46F4D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2226"/>
              </p:ext>
            </p:extLst>
          </p:nvPr>
        </p:nvGraphicFramePr>
        <p:xfrm>
          <a:off x="1877962" y="4886632"/>
          <a:ext cx="7959090" cy="1425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5250">
                  <a:extLst>
                    <a:ext uri="{9D8B030D-6E8A-4147-A177-3AD203B41FA5}">
                      <a16:colId xmlns:a16="http://schemas.microsoft.com/office/drawing/2014/main" val="1614886696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194552029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791203852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2545644119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2124427436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224141792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1362159647"/>
                    </a:ext>
                  </a:extLst>
                </a:gridCol>
              </a:tblGrid>
              <a:tr h="47522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</a:rPr>
                        <a:t>Data do roku 1997 jsou nerelevantní, neboť je v databázi velké množství chybějících údajů. </a:t>
                      </a:r>
                      <a:endParaRPr lang="cs-CZ" sz="1400" b="1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83473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>
                          <a:effectLst/>
                        </a:rPr>
                        <a:t>V roce 1996 jsou uvedeny hodnoty jen u velkých SUV vozů.</a:t>
                      </a:r>
                      <a:endParaRPr lang="cs-CZ" sz="1400" b="1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46593"/>
                  </a:ext>
                </a:extLst>
              </a:tr>
              <a:tr h="47522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</a:rPr>
                        <a:t>Teprve od roku 1997 začíná být databáze dostatečně saturována údaji výrobců.</a:t>
                      </a:r>
                      <a:endParaRPr lang="cs-CZ" sz="1400" b="1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8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C6592A9C-9328-A067-BF05-8C05B1FEA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251923"/>
              </p:ext>
            </p:extLst>
          </p:nvPr>
        </p:nvGraphicFramePr>
        <p:xfrm>
          <a:off x="467032" y="344130"/>
          <a:ext cx="11257935" cy="4109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odnadpis 3">
            <a:extLst>
              <a:ext uri="{FF2B5EF4-FFF2-40B4-BE49-F238E27FC236}">
                <a16:creationId xmlns:a16="http://schemas.microsoft.com/office/drawing/2014/main" id="{8D185A0C-5D6F-EF4A-A335-8D0B0782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4589205"/>
            <a:ext cx="10972799" cy="1905000"/>
          </a:xfrm>
        </p:spPr>
        <p:txBody>
          <a:bodyPr>
            <a:normAutofit fontScale="92500" lnSpcReduction="20000"/>
          </a:bodyPr>
          <a:lstStyle/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Cena                                                                                                                                                               </a:t>
            </a:r>
          </a:p>
          <a:p>
            <a:endParaRPr lang="pl-PL" sz="16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endParaRPr lang="pl-PL" sz="16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algn="r"/>
            <a:r>
              <a:rPr lang="cs-CZ" sz="26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Největší zdvihový objem mají Chevrolet </a:t>
            </a:r>
            <a:r>
              <a:rPr lang="cs-CZ" sz="2600" b="1" i="0" u="none" strike="noStrike" dirty="0" err="1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Camaro</a:t>
            </a:r>
            <a:r>
              <a:rPr lang="cs-CZ" sz="26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 a </a:t>
            </a:r>
            <a:r>
              <a:rPr lang="cs-CZ" sz="2600" b="1" i="0" u="none" strike="noStrike" dirty="0" err="1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Corvette</a:t>
            </a:r>
            <a:r>
              <a:rPr lang="cs-CZ" sz="26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 - 7l</a:t>
            </a:r>
            <a:endParaRPr lang="pl-PL" sz="2600" b="1" i="0" u="none" strike="noStrike" dirty="0">
              <a:solidFill>
                <a:schemeClr val="accent3">
                  <a:lumMod val="75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r"/>
            <a:r>
              <a:rPr lang="pt-BR" sz="26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Nižší spotřebu má Camaro - 13 mílí na galon.</a:t>
            </a:r>
            <a:endParaRPr lang="cs-CZ" sz="2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9F0759-EF9D-24C4-478C-2268A3121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02510"/>
              </p:ext>
            </p:extLst>
          </p:nvPr>
        </p:nvGraphicFramePr>
        <p:xfrm>
          <a:off x="855406" y="4699818"/>
          <a:ext cx="7521678" cy="55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1678">
                  <a:extLst>
                    <a:ext uri="{9D8B030D-6E8A-4147-A177-3AD203B41FA5}">
                      <a16:colId xmlns:a16="http://schemas.microsoft.com/office/drawing/2014/main" val="4111355969"/>
                    </a:ext>
                  </a:extLst>
                </a:gridCol>
              </a:tblGrid>
              <a:tr h="27530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Jako vozidlo s nejmenší spotřebou je uváděn Chevrolet </a:t>
                      </a:r>
                      <a:r>
                        <a:rPr lang="cs-CZ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Suburban</a:t>
                      </a:r>
                      <a:r>
                        <a:rPr lang="cs-CZ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cs-CZ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14355"/>
                  </a:ext>
                </a:extLst>
              </a:tr>
              <a:tr h="27530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Spotřeba 9 mílí na galon, zdvihový objem motoru 6l, výkon 352k.</a:t>
                      </a:r>
                      <a:endParaRPr lang="cs-CZ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1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3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2E96F7D8-AA61-C143-480C-397881DCF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60475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152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774C5D20-F38E-3A4F-ADF8-FF92554B7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332703"/>
              </p:ext>
            </p:extLst>
          </p:nvPr>
        </p:nvGraphicFramePr>
        <p:xfrm>
          <a:off x="0" y="3234813"/>
          <a:ext cx="12192000" cy="362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EA84540F-F4B2-4F23-6883-C9416D892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635525"/>
              </p:ext>
            </p:extLst>
          </p:nvPr>
        </p:nvGraphicFramePr>
        <p:xfrm>
          <a:off x="1" y="0"/>
          <a:ext cx="12191999" cy="306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65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268</TotalTime>
  <Words>280</Words>
  <Application>Microsoft Office PowerPoint</Application>
  <PresentationFormat>Širokoúhlá obrazovka</PresentationFormat>
  <Paragraphs>64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Aptos</vt:lpstr>
      <vt:lpstr>Aptos Narrow</vt:lpstr>
      <vt:lpstr>Arial</vt:lpstr>
      <vt:lpstr>Century Gothic</vt:lpstr>
      <vt:lpstr>Síť</vt:lpstr>
      <vt:lpstr>Prezentace aplikace PowerPoint</vt:lpstr>
      <vt:lpstr>V ROCE 2019 BYLO V USA NABÍZENO  32 316 MODELŮ VOZIDEL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Alena Neužilová</dc:creator>
  <cp:lastModifiedBy>Alena Neužilová</cp:lastModifiedBy>
  <cp:revision>1</cp:revision>
  <dcterms:created xsi:type="dcterms:W3CDTF">2024-08-29T21:13:40Z</dcterms:created>
  <dcterms:modified xsi:type="dcterms:W3CDTF">2024-08-30T08:28:13Z</dcterms:modified>
</cp:coreProperties>
</file>