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066550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066550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28066550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28066550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28066550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28066550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28066550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28066550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Dublin Haskell BookClub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 4 and 5 25/11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Admin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Functional related news or project updates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everyone found this months chapters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did people find the most difficult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did people find the most valuable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the pace need to be changed?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3 - Defining Types, Streamlining Functions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Data Types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Algebraic Data types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 Matching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Wild Card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Recursive types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Reporting Errors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and Guards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4 - </a:t>
            </a:r>
            <a:r>
              <a:rPr lang="en"/>
              <a:t>Functional</a:t>
            </a:r>
            <a:r>
              <a:rPr lang="en"/>
              <a:t> Programming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Splitting Lines of text example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Infix Functions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Lists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think about loops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Folds, Maps and Filters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Lambda functions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Currying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5 - Writing a library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parser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Haskell modules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Compiling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Package cabal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