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14" r:id="rId3"/>
    <p:sldId id="315" r:id="rId4"/>
    <p:sldId id="305" r:id="rId5"/>
    <p:sldId id="316" r:id="rId6"/>
    <p:sldId id="319" r:id="rId7"/>
    <p:sldId id="320" r:id="rId8"/>
    <p:sldId id="317" r:id="rId9"/>
    <p:sldId id="322" r:id="rId10"/>
    <p:sldId id="323" r:id="rId11"/>
    <p:sldId id="328" r:id="rId12"/>
    <p:sldId id="324" r:id="rId13"/>
    <p:sldId id="327" r:id="rId14"/>
    <p:sldId id="325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01B0E-5585-4F11-9058-DBCF53B19B15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F7459-9478-4AD9-87A4-005230B6F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72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1650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0628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1384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3783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8979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756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815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6552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367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512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64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357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374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01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9204-720D-C00B-F177-A1ECF0409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B7AAA-54FA-1B0F-4309-5FB7DEADE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AAB40-DC42-3ED7-C2B4-9127FCEB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0DB0-5888-F8A6-B982-0F5B3339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D096-C824-90B6-7128-33691838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7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BED9-51D4-FF9B-B348-16CDA44C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2B9C2-A216-B10A-0150-3937D944E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09FA-8869-0200-4DCB-4A6AAA45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92947-DE41-858F-875A-52A8ACB9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23D5-AA50-65DB-3489-00334E64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08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13505-944F-D0B6-A1CB-6B0C5A3D2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1F880-E599-066C-3439-E4B9DB946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F36FA-F46C-1DB3-F3B2-D55CECF9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815DB-5D9A-C419-7D6E-A0A6FA2F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871AD-B8F1-E2D4-7C00-B99C8096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61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>
  <p:cSld name="Full Imag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>
            <a:spLocks noGrp="1"/>
          </p:cNvSpPr>
          <p:nvPr>
            <p:ph type="pic" idx="2"/>
          </p:nvPr>
        </p:nvSpPr>
        <p:spPr>
          <a:xfrm>
            <a:off x="0" y="0"/>
            <a:ext cx="12292315" cy="685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7423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9774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4CF9-67AB-6876-18F6-0A331714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1C23-8DFD-4363-3F1E-880BC5DEE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F70CF-A930-FB7A-45F9-D015E4EE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9CA77-19DD-DF6B-ECFB-9342279E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D07C-24E4-9A53-29B4-516D7798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26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43CB-60D7-7386-3F75-9D916E34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20A7B-4353-C52B-5743-6DFF9D8F4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D135B-D2AD-A052-7536-9B2832C0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33AB-4BF4-AB03-0F03-F64349CA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D73E-3963-D051-E750-6C2A3534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03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E071-07D3-834D-5BD4-8D341306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8A86-6770-0487-AA89-7F6C8CB5C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13235-B8BB-BC35-39DC-143AC50A6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1C664-F9FC-53B2-2C13-D6E28C37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A5E8F-A30C-D61F-ECC6-FB038025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F540F-D223-FE8C-CFA0-811B64A1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44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F73B-2A64-83C7-1E63-A167FDF7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326A-456A-23FC-A4C0-C18ECDF69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901BC-1CEE-D724-37B2-D4592DC68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A45BE-206B-FBCE-BE80-1B0B6A4D5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170CB-9CE7-9A7A-8449-BA3658434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02B1D-6820-03F1-E5E8-6CD78AFB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15312-6989-7866-9BE1-52A49467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9AAB3-A7A4-FF00-89BC-1BD52460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00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CF2D-03B5-BCBB-3075-5B698576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3814C-C26B-96A1-1818-96C4B6C1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6F975-BBA9-1E42-C8CA-D3A33F66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90531-4EE9-3301-AE35-4D7D5406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1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A085C-5275-2DC2-C0ED-F0EFA814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82286-F5F2-9AF0-5425-C9F8D50A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98D05-3B97-F096-A03A-9445C07B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14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4DA1-777D-70C0-AA00-8D409584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C2D8-33F8-43F8-F640-0BBDA363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19217-4CA8-8271-CA73-1FA119C39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A5F05-B4CA-B088-344A-3ABA6DAD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1A520-39A7-2B42-1557-7A4526C7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D093C-ADF7-BA3D-4D2F-BE7E531F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93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5D8B-9643-98DB-9AA6-1BCE7CC4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B2045-D813-2BEF-41A3-8E3EE573F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8F73A-95DE-77DC-0E70-0DB415F5E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D988A-7A94-EFD2-0036-99F56931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FB00-B282-4245-AD6F-99380D9A044E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A07B6-25EB-0BAA-4429-0A324078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24F13-AB8C-D311-4CF8-994DC0BB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86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83FE2-FB1C-2BFD-0D5B-8A5E7F89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D052B-177B-F5E9-1F41-5EE28D9FC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06E64-B6EE-0646-EA65-B2E4DB9FB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6FB00-B282-4245-AD6F-99380D9A044E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B339-83B9-8B82-D9D3-537F3449E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4C87B-1E14-E61D-7940-16213233C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324F6B-F9C8-4A4D-8ED9-0A121F09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18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wright.dev/docs/api/class-pag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laywright.dev/docs/test-assertion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wright.dev/docs/locators#locate-by-title" TargetMode="External"/><Relationship Id="rId3" Type="http://schemas.openxmlformats.org/officeDocument/2006/relationships/hyperlink" Target="https://playwright.dev/docs/locators#locate-by-role" TargetMode="External"/><Relationship Id="rId7" Type="http://schemas.openxmlformats.org/officeDocument/2006/relationships/hyperlink" Target="https://playwright.dev/docs/locators#locate-by-alt-tex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playwright.dev/docs/locators#locate-by-placeholder" TargetMode="External"/><Relationship Id="rId5" Type="http://schemas.openxmlformats.org/officeDocument/2006/relationships/hyperlink" Target="https://playwright.dev/docs/locators#locate-by-label" TargetMode="External"/><Relationship Id="rId4" Type="http://schemas.openxmlformats.org/officeDocument/2006/relationships/hyperlink" Target="https://playwright.dev/docs/locators#locate-by-text" TargetMode="External"/><Relationship Id="rId9" Type="http://schemas.openxmlformats.org/officeDocument/2006/relationships/hyperlink" Target="https://playwright.dev/docs/locators#locate-by-test-i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/>
          <p:nvPr/>
        </p:nvSpPr>
        <p:spPr>
          <a:xfrm>
            <a:off x="-100315" y="1"/>
            <a:ext cx="12292315" cy="6858001"/>
          </a:xfrm>
          <a:custGeom>
            <a:avLst/>
            <a:gdLst/>
            <a:ahLst/>
            <a:cxnLst/>
            <a:rect l="l" t="t" r="r" b="b"/>
            <a:pathLst>
              <a:path w="12292314" h="6858001" extrusionOk="0">
                <a:moveTo>
                  <a:pt x="10763081" y="0"/>
                </a:moveTo>
                <a:lnTo>
                  <a:pt x="12292314" y="0"/>
                </a:lnTo>
                <a:lnTo>
                  <a:pt x="12292314" y="2807746"/>
                </a:lnTo>
                <a:lnTo>
                  <a:pt x="12208634" y="3102427"/>
                </a:lnTo>
                <a:cubicBezTo>
                  <a:pt x="11746379" y="4588624"/>
                  <a:pt x="10786576" y="5855609"/>
                  <a:pt x="9524061" y="6708547"/>
                </a:cubicBezTo>
                <a:lnTo>
                  <a:pt x="9290937" y="6858000"/>
                </a:lnTo>
                <a:lnTo>
                  <a:pt x="2191871" y="6858000"/>
                </a:lnTo>
                <a:lnTo>
                  <a:pt x="2175237" y="6858000"/>
                </a:lnTo>
                <a:lnTo>
                  <a:pt x="2169705" y="6854454"/>
                </a:lnTo>
                <a:lnTo>
                  <a:pt x="2169704" y="6854454"/>
                </a:lnTo>
                <a:lnTo>
                  <a:pt x="2175238" y="6858001"/>
                </a:lnTo>
                <a:lnTo>
                  <a:pt x="1" y="6858001"/>
                </a:lnTo>
                <a:lnTo>
                  <a:pt x="1" y="4704467"/>
                </a:lnTo>
                <a:lnTo>
                  <a:pt x="0" y="4704465"/>
                </a:lnTo>
                <a:lnTo>
                  <a:pt x="0" y="3456933"/>
                </a:lnTo>
                <a:lnTo>
                  <a:pt x="160288" y="3493927"/>
                </a:lnTo>
                <a:cubicBezTo>
                  <a:pt x="890348" y="3643319"/>
                  <a:pt x="1646247" y="3721773"/>
                  <a:pt x="2420471" y="3721773"/>
                </a:cubicBezTo>
                <a:cubicBezTo>
                  <a:pt x="5710922" y="3721773"/>
                  <a:pt x="8670396" y="2304697"/>
                  <a:pt x="10721904" y="47536"/>
                </a:cubicBezTo>
                <a:close/>
              </a:path>
            </a:pathLst>
          </a:custGeom>
          <a:gradFill>
            <a:gsLst>
              <a:gs pos="0">
                <a:srgbClr val="FF0000"/>
              </a:gs>
              <a:gs pos="8000">
                <a:srgbClr val="FF0000"/>
              </a:gs>
              <a:gs pos="60000">
                <a:srgbClr val="FFC000"/>
              </a:gs>
              <a:gs pos="100000">
                <a:srgbClr val="FFC000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050"/>
            </a:pP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6931024" y="-1"/>
            <a:ext cx="7119643" cy="6858001"/>
          </a:xfrm>
          <a:custGeom>
            <a:avLst/>
            <a:gdLst/>
            <a:ahLst/>
            <a:cxnLst/>
            <a:rect l="l" t="t" r="r" b="b"/>
            <a:pathLst>
              <a:path w="21600" h="21546" extrusionOk="0">
                <a:moveTo>
                  <a:pt x="15677" y="10464"/>
                </a:moveTo>
                <a:cubicBezTo>
                  <a:pt x="15612" y="9463"/>
                  <a:pt x="15249" y="8545"/>
                  <a:pt x="14675" y="7797"/>
                </a:cubicBezTo>
                <a:lnTo>
                  <a:pt x="16458" y="6009"/>
                </a:lnTo>
                <a:cubicBezTo>
                  <a:pt x="17478" y="7223"/>
                  <a:pt x="18117" y="8770"/>
                  <a:pt x="18189" y="10464"/>
                </a:cubicBezTo>
                <a:cubicBezTo>
                  <a:pt x="18189" y="10464"/>
                  <a:pt x="15677" y="10464"/>
                  <a:pt x="15677" y="10464"/>
                </a:cubicBezTo>
                <a:close/>
                <a:moveTo>
                  <a:pt x="16286" y="15755"/>
                </a:moveTo>
                <a:lnTo>
                  <a:pt x="14509" y="13973"/>
                </a:lnTo>
                <a:cubicBezTo>
                  <a:pt x="15102" y="13281"/>
                  <a:pt x="15506" y="12420"/>
                  <a:pt x="15639" y="11473"/>
                </a:cubicBezTo>
                <a:lnTo>
                  <a:pt x="18164" y="11473"/>
                </a:lnTo>
                <a:cubicBezTo>
                  <a:pt x="18013" y="13114"/>
                  <a:pt x="17329" y="14600"/>
                  <a:pt x="16286" y="15755"/>
                </a:cubicBezTo>
                <a:close/>
                <a:moveTo>
                  <a:pt x="11303" y="18180"/>
                </a:moveTo>
                <a:lnTo>
                  <a:pt x="11303" y="15658"/>
                </a:lnTo>
                <a:cubicBezTo>
                  <a:pt x="12230" y="15563"/>
                  <a:pt x="13079" y="15208"/>
                  <a:pt x="13779" y="14668"/>
                </a:cubicBezTo>
                <a:lnTo>
                  <a:pt x="15562" y="16456"/>
                </a:lnTo>
                <a:cubicBezTo>
                  <a:pt x="14395" y="17441"/>
                  <a:pt x="12921" y="18071"/>
                  <a:pt x="11303" y="18180"/>
                </a:cubicBezTo>
                <a:close/>
                <a:moveTo>
                  <a:pt x="10800" y="12817"/>
                </a:moveTo>
                <a:cubicBezTo>
                  <a:pt x="9680" y="12817"/>
                  <a:pt x="8772" y="11906"/>
                  <a:pt x="8772" y="10783"/>
                </a:cubicBezTo>
                <a:cubicBezTo>
                  <a:pt x="8772" y="9660"/>
                  <a:pt x="9680" y="8750"/>
                  <a:pt x="10800" y="8750"/>
                </a:cubicBezTo>
                <a:cubicBezTo>
                  <a:pt x="11920" y="8750"/>
                  <a:pt x="12828" y="9660"/>
                  <a:pt x="12828" y="10783"/>
                </a:cubicBezTo>
                <a:cubicBezTo>
                  <a:pt x="12828" y="11906"/>
                  <a:pt x="11920" y="12817"/>
                  <a:pt x="10800" y="12817"/>
                </a:cubicBezTo>
                <a:close/>
                <a:moveTo>
                  <a:pt x="10297" y="18180"/>
                </a:moveTo>
                <a:cubicBezTo>
                  <a:pt x="8680" y="18071"/>
                  <a:pt x="7205" y="17441"/>
                  <a:pt x="6038" y="16456"/>
                </a:cubicBezTo>
                <a:lnTo>
                  <a:pt x="7821" y="14668"/>
                </a:lnTo>
                <a:cubicBezTo>
                  <a:pt x="8521" y="15208"/>
                  <a:pt x="9370" y="15563"/>
                  <a:pt x="10297" y="15658"/>
                </a:cubicBezTo>
                <a:cubicBezTo>
                  <a:pt x="10297" y="15658"/>
                  <a:pt x="10297" y="18180"/>
                  <a:pt x="10297" y="18180"/>
                </a:cubicBezTo>
                <a:close/>
                <a:moveTo>
                  <a:pt x="5314" y="15755"/>
                </a:moveTo>
                <a:cubicBezTo>
                  <a:pt x="4271" y="14600"/>
                  <a:pt x="3587" y="13114"/>
                  <a:pt x="3437" y="11473"/>
                </a:cubicBezTo>
                <a:lnTo>
                  <a:pt x="5961" y="11473"/>
                </a:lnTo>
                <a:cubicBezTo>
                  <a:pt x="6094" y="12421"/>
                  <a:pt x="6498" y="13281"/>
                  <a:pt x="7091" y="13973"/>
                </a:cubicBezTo>
                <a:cubicBezTo>
                  <a:pt x="7091" y="13973"/>
                  <a:pt x="5314" y="15755"/>
                  <a:pt x="5314" y="15755"/>
                </a:cubicBezTo>
                <a:close/>
                <a:moveTo>
                  <a:pt x="5142" y="6009"/>
                </a:moveTo>
                <a:lnTo>
                  <a:pt x="6925" y="7797"/>
                </a:lnTo>
                <a:cubicBezTo>
                  <a:pt x="6351" y="8545"/>
                  <a:pt x="5988" y="9463"/>
                  <a:pt x="5923" y="10464"/>
                </a:cubicBezTo>
                <a:lnTo>
                  <a:pt x="3412" y="10464"/>
                </a:lnTo>
                <a:cubicBezTo>
                  <a:pt x="3483" y="8770"/>
                  <a:pt x="4122" y="7223"/>
                  <a:pt x="5142" y="6009"/>
                </a:cubicBezTo>
                <a:close/>
                <a:moveTo>
                  <a:pt x="10297" y="3387"/>
                </a:moveTo>
                <a:lnTo>
                  <a:pt x="10297" y="5909"/>
                </a:lnTo>
                <a:cubicBezTo>
                  <a:pt x="9279" y="6013"/>
                  <a:pt x="8354" y="6432"/>
                  <a:pt x="7618" y="7065"/>
                </a:cubicBezTo>
                <a:lnTo>
                  <a:pt x="5841" y="5283"/>
                </a:lnTo>
                <a:cubicBezTo>
                  <a:pt x="7036" y="4199"/>
                  <a:pt x="8587" y="3502"/>
                  <a:pt x="10297" y="3387"/>
                </a:cubicBezTo>
                <a:close/>
                <a:moveTo>
                  <a:pt x="11303" y="3387"/>
                </a:moveTo>
                <a:cubicBezTo>
                  <a:pt x="13013" y="3502"/>
                  <a:pt x="14564" y="4199"/>
                  <a:pt x="15759" y="5283"/>
                </a:cubicBezTo>
                <a:lnTo>
                  <a:pt x="13982" y="7065"/>
                </a:lnTo>
                <a:cubicBezTo>
                  <a:pt x="13246" y="6432"/>
                  <a:pt x="12321" y="6013"/>
                  <a:pt x="11303" y="5909"/>
                </a:cubicBezTo>
                <a:cubicBezTo>
                  <a:pt x="11303" y="5909"/>
                  <a:pt x="11303" y="3387"/>
                  <a:pt x="11303" y="3387"/>
                </a:cubicBezTo>
                <a:close/>
                <a:moveTo>
                  <a:pt x="21036" y="9876"/>
                </a:moveTo>
                <a:lnTo>
                  <a:pt x="20798" y="9910"/>
                </a:lnTo>
                <a:cubicBezTo>
                  <a:pt x="20421" y="9965"/>
                  <a:pt x="20045" y="9749"/>
                  <a:pt x="19928" y="9386"/>
                </a:cubicBezTo>
                <a:cubicBezTo>
                  <a:pt x="19778" y="8916"/>
                  <a:pt x="20090" y="8441"/>
                  <a:pt x="20555" y="8374"/>
                </a:cubicBezTo>
                <a:lnTo>
                  <a:pt x="20768" y="8343"/>
                </a:lnTo>
                <a:cubicBezTo>
                  <a:pt x="21060" y="8301"/>
                  <a:pt x="21249" y="8009"/>
                  <a:pt x="21166" y="7724"/>
                </a:cubicBezTo>
                <a:cubicBezTo>
                  <a:pt x="21125" y="7584"/>
                  <a:pt x="21081" y="7445"/>
                  <a:pt x="21035" y="7308"/>
                </a:cubicBezTo>
                <a:cubicBezTo>
                  <a:pt x="20943" y="7034"/>
                  <a:pt x="20634" y="6900"/>
                  <a:pt x="20372" y="7020"/>
                </a:cubicBezTo>
                <a:lnTo>
                  <a:pt x="20151" y="7121"/>
                </a:lnTo>
                <a:cubicBezTo>
                  <a:pt x="19804" y="7280"/>
                  <a:pt x="19383" y="7180"/>
                  <a:pt x="19169" y="6864"/>
                </a:cubicBezTo>
                <a:cubicBezTo>
                  <a:pt x="18892" y="6456"/>
                  <a:pt x="19058" y="5912"/>
                  <a:pt x="19486" y="5716"/>
                </a:cubicBezTo>
                <a:lnTo>
                  <a:pt x="19680" y="5627"/>
                </a:lnTo>
                <a:cubicBezTo>
                  <a:pt x="19949" y="5504"/>
                  <a:pt x="20048" y="5170"/>
                  <a:pt x="19887" y="4920"/>
                </a:cubicBezTo>
                <a:cubicBezTo>
                  <a:pt x="19809" y="4798"/>
                  <a:pt x="19728" y="4677"/>
                  <a:pt x="19644" y="4558"/>
                </a:cubicBezTo>
                <a:cubicBezTo>
                  <a:pt x="19479" y="4322"/>
                  <a:pt x="19145" y="4281"/>
                  <a:pt x="18928" y="4470"/>
                </a:cubicBezTo>
                <a:lnTo>
                  <a:pt x="18729" y="4643"/>
                </a:lnTo>
                <a:cubicBezTo>
                  <a:pt x="18406" y="4923"/>
                  <a:pt x="17914" y="4888"/>
                  <a:pt x="17635" y="4564"/>
                </a:cubicBezTo>
                <a:cubicBezTo>
                  <a:pt x="17226" y="4564"/>
                  <a:pt x="17036" y="4055"/>
                  <a:pt x="17345" y="3787"/>
                </a:cubicBezTo>
                <a:lnTo>
                  <a:pt x="17873" y="3329"/>
                </a:lnTo>
                <a:cubicBezTo>
                  <a:pt x="18096" y="3134"/>
                  <a:pt x="18097" y="2786"/>
                  <a:pt x="17874" y="2592"/>
                </a:cubicBezTo>
                <a:cubicBezTo>
                  <a:pt x="17764" y="2497"/>
                  <a:pt x="17653" y="2404"/>
                  <a:pt x="17540" y="2313"/>
                </a:cubicBezTo>
                <a:cubicBezTo>
                  <a:pt x="17315" y="2133"/>
                  <a:pt x="16983" y="2187"/>
                  <a:pt x="16827" y="2430"/>
                </a:cubicBezTo>
                <a:lnTo>
                  <a:pt x="16685" y="2652"/>
                </a:lnTo>
                <a:cubicBezTo>
                  <a:pt x="16454" y="3011"/>
                  <a:pt x="15972" y="3117"/>
                  <a:pt x="15613" y="2886"/>
                </a:cubicBezTo>
                <a:cubicBezTo>
                  <a:pt x="15254" y="2654"/>
                  <a:pt x="15149" y="2171"/>
                  <a:pt x="15380" y="1811"/>
                </a:cubicBezTo>
                <a:lnTo>
                  <a:pt x="15496" y="1630"/>
                </a:lnTo>
                <a:cubicBezTo>
                  <a:pt x="15655" y="1381"/>
                  <a:pt x="15559" y="1047"/>
                  <a:pt x="15290" y="924"/>
                </a:cubicBezTo>
                <a:cubicBezTo>
                  <a:pt x="15158" y="863"/>
                  <a:pt x="15025" y="805"/>
                  <a:pt x="14890" y="750"/>
                </a:cubicBezTo>
                <a:cubicBezTo>
                  <a:pt x="14623" y="640"/>
                  <a:pt x="14320" y="787"/>
                  <a:pt x="14239" y="1064"/>
                </a:cubicBezTo>
                <a:lnTo>
                  <a:pt x="14164" y="1319"/>
                </a:lnTo>
                <a:cubicBezTo>
                  <a:pt x="14044" y="1729"/>
                  <a:pt x="13611" y="1966"/>
                  <a:pt x="13202" y="1846"/>
                </a:cubicBezTo>
                <a:lnTo>
                  <a:pt x="13202" y="1846"/>
                </a:lnTo>
                <a:cubicBezTo>
                  <a:pt x="12792" y="1725"/>
                  <a:pt x="12556" y="1291"/>
                  <a:pt x="12676" y="880"/>
                </a:cubicBezTo>
                <a:lnTo>
                  <a:pt x="12736" y="676"/>
                </a:lnTo>
                <a:cubicBezTo>
                  <a:pt x="12819" y="391"/>
                  <a:pt x="12632" y="98"/>
                  <a:pt x="12339" y="56"/>
                </a:cubicBezTo>
                <a:cubicBezTo>
                  <a:pt x="12196" y="35"/>
                  <a:pt x="12052" y="17"/>
                  <a:pt x="11907" y="2"/>
                </a:cubicBezTo>
                <a:cubicBezTo>
                  <a:pt x="11620" y="-27"/>
                  <a:pt x="11371" y="199"/>
                  <a:pt x="11371" y="488"/>
                </a:cubicBezTo>
                <a:lnTo>
                  <a:pt x="11371" y="751"/>
                </a:lnTo>
                <a:cubicBezTo>
                  <a:pt x="11371" y="1179"/>
                  <a:pt x="11022" y="1529"/>
                  <a:pt x="10595" y="1529"/>
                </a:cubicBezTo>
                <a:lnTo>
                  <a:pt x="10595" y="1529"/>
                </a:lnTo>
                <a:cubicBezTo>
                  <a:pt x="10169" y="1529"/>
                  <a:pt x="9820" y="1179"/>
                  <a:pt x="9820" y="751"/>
                </a:cubicBezTo>
                <a:lnTo>
                  <a:pt x="9820" y="538"/>
                </a:lnTo>
                <a:cubicBezTo>
                  <a:pt x="9820" y="242"/>
                  <a:pt x="9558" y="13"/>
                  <a:pt x="9266" y="55"/>
                </a:cubicBezTo>
                <a:cubicBezTo>
                  <a:pt x="9121" y="76"/>
                  <a:pt x="8978" y="99"/>
                  <a:pt x="8836" y="125"/>
                </a:cubicBezTo>
                <a:cubicBezTo>
                  <a:pt x="8552" y="177"/>
                  <a:pt x="8376" y="465"/>
                  <a:pt x="8457" y="742"/>
                </a:cubicBezTo>
                <a:lnTo>
                  <a:pt x="8525" y="975"/>
                </a:lnTo>
                <a:cubicBezTo>
                  <a:pt x="8633" y="1341"/>
                  <a:pt x="8474" y="1745"/>
                  <a:pt x="8131" y="1912"/>
                </a:cubicBezTo>
                <a:cubicBezTo>
                  <a:pt x="7689" y="2129"/>
                  <a:pt x="7176" y="1887"/>
                  <a:pt x="7043" y="1434"/>
                </a:cubicBezTo>
                <a:lnTo>
                  <a:pt x="6983" y="1228"/>
                </a:lnTo>
                <a:cubicBezTo>
                  <a:pt x="6899" y="943"/>
                  <a:pt x="6583" y="798"/>
                  <a:pt x="6314" y="921"/>
                </a:cubicBezTo>
                <a:cubicBezTo>
                  <a:pt x="6182" y="982"/>
                  <a:pt x="6051" y="1045"/>
                  <a:pt x="5922" y="1111"/>
                </a:cubicBezTo>
                <a:cubicBezTo>
                  <a:pt x="5665" y="1242"/>
                  <a:pt x="5577" y="1567"/>
                  <a:pt x="5733" y="1810"/>
                </a:cubicBezTo>
                <a:lnTo>
                  <a:pt x="5876" y="2033"/>
                </a:lnTo>
                <a:cubicBezTo>
                  <a:pt x="6107" y="2393"/>
                  <a:pt x="6001" y="2876"/>
                  <a:pt x="5643" y="3107"/>
                </a:cubicBezTo>
                <a:lnTo>
                  <a:pt x="5643" y="3107"/>
                </a:lnTo>
                <a:cubicBezTo>
                  <a:pt x="5284" y="3339"/>
                  <a:pt x="4802" y="3233"/>
                  <a:pt x="4571" y="2874"/>
                </a:cubicBezTo>
                <a:lnTo>
                  <a:pt x="4456" y="2695"/>
                </a:lnTo>
                <a:cubicBezTo>
                  <a:pt x="4296" y="2445"/>
                  <a:pt x="3952" y="2395"/>
                  <a:pt x="3729" y="2590"/>
                </a:cubicBezTo>
                <a:cubicBezTo>
                  <a:pt x="3619" y="2685"/>
                  <a:pt x="3512" y="2782"/>
                  <a:pt x="3406" y="2882"/>
                </a:cubicBezTo>
                <a:cubicBezTo>
                  <a:pt x="3196" y="3079"/>
                  <a:pt x="3203" y="3417"/>
                  <a:pt x="3421" y="3606"/>
                </a:cubicBezTo>
                <a:lnTo>
                  <a:pt x="3619" y="3778"/>
                </a:lnTo>
                <a:cubicBezTo>
                  <a:pt x="3941" y="4058"/>
                  <a:pt x="3977" y="4551"/>
                  <a:pt x="3697" y="4875"/>
                </a:cubicBezTo>
                <a:cubicBezTo>
                  <a:pt x="3418" y="5198"/>
                  <a:pt x="2926" y="5233"/>
                  <a:pt x="2603" y="4953"/>
                </a:cubicBezTo>
                <a:lnTo>
                  <a:pt x="2442" y="4813"/>
                </a:lnTo>
                <a:cubicBezTo>
                  <a:pt x="2219" y="4619"/>
                  <a:pt x="1875" y="4668"/>
                  <a:pt x="1715" y="4917"/>
                </a:cubicBezTo>
                <a:cubicBezTo>
                  <a:pt x="1637" y="5039"/>
                  <a:pt x="1561" y="5163"/>
                  <a:pt x="1487" y="5288"/>
                </a:cubicBezTo>
                <a:cubicBezTo>
                  <a:pt x="1341" y="5538"/>
                  <a:pt x="1442" y="5859"/>
                  <a:pt x="1704" y="5979"/>
                </a:cubicBezTo>
                <a:lnTo>
                  <a:pt x="1944" y="6089"/>
                </a:lnTo>
                <a:cubicBezTo>
                  <a:pt x="2332" y="6267"/>
                  <a:pt x="2505" y="6731"/>
                  <a:pt x="2328" y="7120"/>
                </a:cubicBezTo>
                <a:lnTo>
                  <a:pt x="2327" y="7120"/>
                </a:lnTo>
                <a:cubicBezTo>
                  <a:pt x="2150" y="7509"/>
                  <a:pt x="1688" y="7681"/>
                  <a:pt x="1300" y="7504"/>
                </a:cubicBezTo>
                <a:lnTo>
                  <a:pt x="1105" y="7415"/>
                </a:lnTo>
                <a:cubicBezTo>
                  <a:pt x="836" y="7291"/>
                  <a:pt x="519" y="7435"/>
                  <a:pt x="436" y="7720"/>
                </a:cubicBezTo>
                <a:cubicBezTo>
                  <a:pt x="395" y="7859"/>
                  <a:pt x="357" y="8000"/>
                  <a:pt x="322" y="8141"/>
                </a:cubicBezTo>
                <a:cubicBezTo>
                  <a:pt x="252" y="8422"/>
                  <a:pt x="439" y="8701"/>
                  <a:pt x="725" y="8743"/>
                </a:cubicBezTo>
                <a:lnTo>
                  <a:pt x="986" y="8780"/>
                </a:lnTo>
                <a:cubicBezTo>
                  <a:pt x="1409" y="8841"/>
                  <a:pt x="1705" y="9237"/>
                  <a:pt x="1644" y="9660"/>
                </a:cubicBezTo>
                <a:cubicBezTo>
                  <a:pt x="1583" y="10084"/>
                  <a:pt x="1188" y="10380"/>
                  <a:pt x="766" y="10320"/>
                </a:cubicBezTo>
                <a:lnTo>
                  <a:pt x="555" y="10289"/>
                </a:lnTo>
                <a:cubicBezTo>
                  <a:pt x="264" y="10247"/>
                  <a:pt x="0" y="10472"/>
                  <a:pt x="0" y="10767"/>
                </a:cubicBezTo>
                <a:cubicBezTo>
                  <a:pt x="0" y="10769"/>
                  <a:pt x="0" y="10771"/>
                  <a:pt x="0" y="10773"/>
                </a:cubicBezTo>
                <a:cubicBezTo>
                  <a:pt x="0" y="10919"/>
                  <a:pt x="3" y="11065"/>
                  <a:pt x="9" y="11210"/>
                </a:cubicBezTo>
                <a:cubicBezTo>
                  <a:pt x="21" y="11498"/>
                  <a:pt x="280" y="11711"/>
                  <a:pt x="564" y="11670"/>
                </a:cubicBezTo>
                <a:lnTo>
                  <a:pt x="824" y="11633"/>
                </a:lnTo>
                <a:cubicBezTo>
                  <a:pt x="1246" y="11572"/>
                  <a:pt x="1641" y="11868"/>
                  <a:pt x="1702" y="12292"/>
                </a:cubicBezTo>
                <a:cubicBezTo>
                  <a:pt x="1763" y="12715"/>
                  <a:pt x="1467" y="13111"/>
                  <a:pt x="1045" y="13172"/>
                </a:cubicBezTo>
                <a:lnTo>
                  <a:pt x="832" y="13202"/>
                </a:lnTo>
                <a:cubicBezTo>
                  <a:pt x="540" y="13245"/>
                  <a:pt x="352" y="13537"/>
                  <a:pt x="434" y="13822"/>
                </a:cubicBezTo>
                <a:cubicBezTo>
                  <a:pt x="475" y="13962"/>
                  <a:pt x="519" y="14100"/>
                  <a:pt x="565" y="14238"/>
                </a:cubicBezTo>
                <a:cubicBezTo>
                  <a:pt x="657" y="14512"/>
                  <a:pt x="966" y="14646"/>
                  <a:pt x="1228" y="14526"/>
                </a:cubicBezTo>
                <a:lnTo>
                  <a:pt x="1470" y="14415"/>
                </a:lnTo>
                <a:cubicBezTo>
                  <a:pt x="1858" y="14238"/>
                  <a:pt x="2320" y="14411"/>
                  <a:pt x="2497" y="14800"/>
                </a:cubicBezTo>
                <a:cubicBezTo>
                  <a:pt x="2675" y="15189"/>
                  <a:pt x="2502" y="15652"/>
                  <a:pt x="2114" y="15830"/>
                </a:cubicBezTo>
                <a:lnTo>
                  <a:pt x="1920" y="15919"/>
                </a:lnTo>
                <a:cubicBezTo>
                  <a:pt x="1651" y="16042"/>
                  <a:pt x="1553" y="16376"/>
                  <a:pt x="1713" y="16626"/>
                </a:cubicBezTo>
                <a:cubicBezTo>
                  <a:pt x="1792" y="16748"/>
                  <a:pt x="1872" y="16869"/>
                  <a:pt x="1956" y="16988"/>
                </a:cubicBezTo>
                <a:cubicBezTo>
                  <a:pt x="2121" y="17224"/>
                  <a:pt x="2455" y="17265"/>
                  <a:pt x="2673" y="17076"/>
                </a:cubicBezTo>
                <a:lnTo>
                  <a:pt x="2871" y="16903"/>
                </a:lnTo>
                <a:cubicBezTo>
                  <a:pt x="3194" y="16623"/>
                  <a:pt x="3686" y="16658"/>
                  <a:pt x="3965" y="16981"/>
                </a:cubicBezTo>
                <a:cubicBezTo>
                  <a:pt x="4374" y="16981"/>
                  <a:pt x="4564" y="17491"/>
                  <a:pt x="4255" y="17759"/>
                </a:cubicBezTo>
                <a:lnTo>
                  <a:pt x="3727" y="18217"/>
                </a:lnTo>
                <a:cubicBezTo>
                  <a:pt x="3504" y="18412"/>
                  <a:pt x="3503" y="18760"/>
                  <a:pt x="3726" y="18954"/>
                </a:cubicBezTo>
                <a:cubicBezTo>
                  <a:pt x="3836" y="19049"/>
                  <a:pt x="3947" y="19142"/>
                  <a:pt x="4060" y="19233"/>
                </a:cubicBezTo>
                <a:cubicBezTo>
                  <a:pt x="4285" y="19413"/>
                  <a:pt x="4617" y="19359"/>
                  <a:pt x="4774" y="19115"/>
                </a:cubicBezTo>
                <a:lnTo>
                  <a:pt x="4903" y="18913"/>
                </a:lnTo>
                <a:cubicBezTo>
                  <a:pt x="5109" y="18591"/>
                  <a:pt x="5517" y="18448"/>
                  <a:pt x="5868" y="18597"/>
                </a:cubicBezTo>
                <a:cubicBezTo>
                  <a:pt x="6321" y="18791"/>
                  <a:pt x="6475" y="19338"/>
                  <a:pt x="6220" y="19735"/>
                </a:cubicBezTo>
                <a:lnTo>
                  <a:pt x="6104" y="19915"/>
                </a:lnTo>
                <a:cubicBezTo>
                  <a:pt x="5945" y="20165"/>
                  <a:pt x="6042" y="20499"/>
                  <a:pt x="6310" y="20622"/>
                </a:cubicBezTo>
                <a:cubicBezTo>
                  <a:pt x="6442" y="20683"/>
                  <a:pt x="6576" y="20741"/>
                  <a:pt x="6710" y="20796"/>
                </a:cubicBezTo>
                <a:cubicBezTo>
                  <a:pt x="6977" y="20905"/>
                  <a:pt x="7280" y="20759"/>
                  <a:pt x="7361" y="20482"/>
                </a:cubicBezTo>
                <a:lnTo>
                  <a:pt x="7431" y="20245"/>
                </a:lnTo>
                <a:cubicBezTo>
                  <a:pt x="7537" y="19884"/>
                  <a:pt x="7881" y="19633"/>
                  <a:pt x="8255" y="19672"/>
                </a:cubicBezTo>
                <a:cubicBezTo>
                  <a:pt x="8751" y="19723"/>
                  <a:pt x="9058" y="20209"/>
                  <a:pt x="8924" y="20665"/>
                </a:cubicBezTo>
                <a:lnTo>
                  <a:pt x="8864" y="20870"/>
                </a:lnTo>
                <a:cubicBezTo>
                  <a:pt x="8781" y="21155"/>
                  <a:pt x="8968" y="21448"/>
                  <a:pt x="9261" y="21490"/>
                </a:cubicBezTo>
                <a:cubicBezTo>
                  <a:pt x="9404" y="21511"/>
                  <a:pt x="9548" y="21529"/>
                  <a:pt x="9693" y="21544"/>
                </a:cubicBezTo>
                <a:cubicBezTo>
                  <a:pt x="9980" y="21573"/>
                  <a:pt x="10229" y="21347"/>
                  <a:pt x="10229" y="21058"/>
                </a:cubicBezTo>
                <a:lnTo>
                  <a:pt x="10229" y="20795"/>
                </a:lnTo>
                <a:cubicBezTo>
                  <a:pt x="10229" y="20367"/>
                  <a:pt x="10578" y="20017"/>
                  <a:pt x="11005" y="20017"/>
                </a:cubicBezTo>
                <a:cubicBezTo>
                  <a:pt x="11431" y="20017"/>
                  <a:pt x="11780" y="20367"/>
                  <a:pt x="11780" y="20795"/>
                </a:cubicBezTo>
                <a:lnTo>
                  <a:pt x="11780" y="21008"/>
                </a:lnTo>
                <a:cubicBezTo>
                  <a:pt x="11780" y="21304"/>
                  <a:pt x="12042" y="21532"/>
                  <a:pt x="12335" y="21491"/>
                </a:cubicBezTo>
                <a:cubicBezTo>
                  <a:pt x="12479" y="21470"/>
                  <a:pt x="12622" y="21447"/>
                  <a:pt x="12764" y="21421"/>
                </a:cubicBezTo>
                <a:cubicBezTo>
                  <a:pt x="13048" y="21369"/>
                  <a:pt x="13224" y="21081"/>
                  <a:pt x="13143" y="20803"/>
                </a:cubicBezTo>
                <a:lnTo>
                  <a:pt x="13075" y="20571"/>
                </a:lnTo>
                <a:cubicBezTo>
                  <a:pt x="12968" y="20204"/>
                  <a:pt x="13126" y="19801"/>
                  <a:pt x="13469" y="19633"/>
                </a:cubicBezTo>
                <a:cubicBezTo>
                  <a:pt x="13911" y="19417"/>
                  <a:pt x="14425" y="19659"/>
                  <a:pt x="14557" y="20112"/>
                </a:cubicBezTo>
                <a:lnTo>
                  <a:pt x="14618" y="20318"/>
                </a:lnTo>
                <a:cubicBezTo>
                  <a:pt x="14701" y="20603"/>
                  <a:pt x="15017" y="20748"/>
                  <a:pt x="15286" y="20625"/>
                </a:cubicBezTo>
                <a:cubicBezTo>
                  <a:pt x="15418" y="20564"/>
                  <a:pt x="15549" y="20501"/>
                  <a:pt x="15678" y="20435"/>
                </a:cubicBezTo>
                <a:cubicBezTo>
                  <a:pt x="15935" y="20304"/>
                  <a:pt x="16023" y="19979"/>
                  <a:pt x="15867" y="19736"/>
                </a:cubicBezTo>
                <a:lnTo>
                  <a:pt x="15736" y="19532"/>
                </a:lnTo>
                <a:cubicBezTo>
                  <a:pt x="15530" y="19210"/>
                  <a:pt x="15569" y="18778"/>
                  <a:pt x="15851" y="18521"/>
                </a:cubicBezTo>
                <a:cubicBezTo>
                  <a:pt x="16214" y="18188"/>
                  <a:pt x="16775" y="18276"/>
                  <a:pt x="17029" y="18672"/>
                </a:cubicBezTo>
                <a:lnTo>
                  <a:pt x="17144" y="18851"/>
                </a:lnTo>
                <a:cubicBezTo>
                  <a:pt x="17304" y="19100"/>
                  <a:pt x="17648" y="19151"/>
                  <a:pt x="17871" y="18956"/>
                </a:cubicBezTo>
                <a:cubicBezTo>
                  <a:pt x="17981" y="18861"/>
                  <a:pt x="18088" y="18764"/>
                  <a:pt x="18194" y="18664"/>
                </a:cubicBezTo>
                <a:cubicBezTo>
                  <a:pt x="18404" y="18466"/>
                  <a:pt x="18397" y="18130"/>
                  <a:pt x="18179" y="17940"/>
                </a:cubicBezTo>
                <a:lnTo>
                  <a:pt x="17998" y="17783"/>
                </a:lnTo>
                <a:cubicBezTo>
                  <a:pt x="17710" y="17533"/>
                  <a:pt x="17626" y="17107"/>
                  <a:pt x="17824" y="16780"/>
                </a:cubicBezTo>
                <a:cubicBezTo>
                  <a:pt x="18079" y="16359"/>
                  <a:pt x="18641" y="16284"/>
                  <a:pt x="18997" y="16593"/>
                </a:cubicBezTo>
                <a:lnTo>
                  <a:pt x="19158" y="16733"/>
                </a:lnTo>
                <a:cubicBezTo>
                  <a:pt x="19381" y="16927"/>
                  <a:pt x="19725" y="16878"/>
                  <a:pt x="19885" y="16629"/>
                </a:cubicBezTo>
                <a:cubicBezTo>
                  <a:pt x="19963" y="16507"/>
                  <a:pt x="20039" y="16383"/>
                  <a:pt x="20113" y="16258"/>
                </a:cubicBezTo>
                <a:cubicBezTo>
                  <a:pt x="20259" y="16008"/>
                  <a:pt x="20158" y="15687"/>
                  <a:pt x="19896" y="15566"/>
                </a:cubicBezTo>
                <a:lnTo>
                  <a:pt x="19656" y="15457"/>
                </a:lnTo>
                <a:cubicBezTo>
                  <a:pt x="19268" y="15279"/>
                  <a:pt x="19096" y="14815"/>
                  <a:pt x="19273" y="14426"/>
                </a:cubicBezTo>
                <a:cubicBezTo>
                  <a:pt x="19273" y="14026"/>
                  <a:pt x="19686" y="13761"/>
                  <a:pt x="20048" y="13927"/>
                </a:cubicBezTo>
                <a:lnTo>
                  <a:pt x="20495" y="14131"/>
                </a:lnTo>
                <a:cubicBezTo>
                  <a:pt x="20764" y="14254"/>
                  <a:pt x="21081" y="14111"/>
                  <a:pt x="21164" y="13826"/>
                </a:cubicBezTo>
                <a:cubicBezTo>
                  <a:pt x="21205" y="13687"/>
                  <a:pt x="21243" y="13546"/>
                  <a:pt x="21278" y="13404"/>
                </a:cubicBezTo>
                <a:cubicBezTo>
                  <a:pt x="21348" y="13124"/>
                  <a:pt x="21161" y="12845"/>
                  <a:pt x="20875" y="12803"/>
                </a:cubicBezTo>
                <a:lnTo>
                  <a:pt x="20614" y="12766"/>
                </a:lnTo>
                <a:cubicBezTo>
                  <a:pt x="20148" y="12699"/>
                  <a:pt x="19836" y="12224"/>
                  <a:pt x="19987" y="11754"/>
                </a:cubicBezTo>
                <a:cubicBezTo>
                  <a:pt x="20103" y="11390"/>
                  <a:pt x="20479" y="11175"/>
                  <a:pt x="20856" y="11230"/>
                </a:cubicBezTo>
                <a:lnTo>
                  <a:pt x="21045" y="11257"/>
                </a:lnTo>
                <a:cubicBezTo>
                  <a:pt x="21336" y="11299"/>
                  <a:pt x="21600" y="11074"/>
                  <a:pt x="21600" y="10779"/>
                </a:cubicBezTo>
                <a:cubicBezTo>
                  <a:pt x="21600" y="10777"/>
                  <a:pt x="21600" y="10775"/>
                  <a:pt x="21600" y="10773"/>
                </a:cubicBezTo>
                <a:cubicBezTo>
                  <a:pt x="21600" y="10626"/>
                  <a:pt x="21597" y="10481"/>
                  <a:pt x="21591" y="10336"/>
                </a:cubicBezTo>
                <a:cubicBezTo>
                  <a:pt x="21579" y="10048"/>
                  <a:pt x="21320" y="9835"/>
                  <a:pt x="21036" y="9876"/>
                </a:cubicBezTo>
                <a:close/>
              </a:path>
            </a:pathLst>
          </a:custGeom>
          <a:solidFill>
            <a:srgbClr val="000000">
              <a:alpha val="13725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603632" y="4689314"/>
            <a:ext cx="8186000" cy="865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66666"/>
              </a:lnSpc>
              <a:buClr>
                <a:srgbClr val="000000"/>
              </a:buClr>
              <a:buSzPts val="5400"/>
            </a:pPr>
            <a:r>
              <a:rPr lang="en-US" sz="7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Playwright basics</a:t>
            </a:r>
            <a:endParaRPr sz="6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377073" y="1709402"/>
            <a:ext cx="5260976" cy="51485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778633" y="469167"/>
            <a:ext cx="5899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ru" sz="186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Created by Anatol</a:t>
            </a:r>
            <a:r>
              <a:rPr lang="ru" sz="2400"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ru" sz="186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Karpovich</a:t>
            </a:r>
            <a:endParaRPr sz="1867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Playwright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Auto-waiting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57843"/>
            <a:ext cx="11095933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000">
                <a:solidFill>
                  <a:schemeClr val="dk2"/>
                </a:solidFill>
                <a:latin typeface="Proxima Nova"/>
                <a:sym typeface="Proxima Nova"/>
              </a:rPr>
              <a:t>Playwright выполняет ряд проверок работоспособности элементов перед выполнением действий, чтобы убедиться, 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000">
                <a:solidFill>
                  <a:schemeClr val="dk2"/>
                </a:solidFill>
                <a:latin typeface="Proxima Nova"/>
                <a:sym typeface="Proxima Nova"/>
              </a:rPr>
              <a:t>что эти элемент в нужнм состоянии. Он автоматически ожидает прохождения всех соответствующих проверок 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000">
                <a:solidFill>
                  <a:schemeClr val="dk2"/>
                </a:solidFill>
                <a:latin typeface="Proxima Nova"/>
                <a:sym typeface="Proxima Nova"/>
              </a:rPr>
              <a:t>и только после этого выполняет запрошенное действие. 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000">
                <a:solidFill>
                  <a:schemeClr val="dk2"/>
                </a:solidFill>
                <a:latin typeface="Proxima Nova"/>
                <a:sym typeface="Proxima Nova"/>
              </a:rPr>
              <a:t>Если необходимые проверки не проходят в течение заданного времени ожидания, действие завершается с ошибкой TimeoutError.</a:t>
            </a:r>
          </a:p>
          <a:p>
            <a:pPr marL="152396">
              <a:buClr>
                <a:schemeClr val="dk2"/>
              </a:buClr>
              <a:buSzPts val="1800"/>
            </a:pPr>
            <a:endParaRPr lang="ru-RU" sz="200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000">
                <a:solidFill>
                  <a:schemeClr val="dk2"/>
                </a:solidFill>
                <a:latin typeface="Proxima Nova"/>
                <a:sym typeface="Proxima Nova"/>
              </a:rPr>
              <a:t>Например, для locator.click() Playwright гарантирует, что:</a:t>
            </a:r>
          </a:p>
          <a:p>
            <a:pPr marL="152396">
              <a:buClr>
                <a:schemeClr val="dk2"/>
              </a:buClr>
              <a:buSzPts val="1800"/>
            </a:pPr>
            <a:endParaRPr lang="ru-RU" sz="200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000">
                <a:solidFill>
                  <a:schemeClr val="dk2"/>
                </a:solidFill>
                <a:latin typeface="Proxima Nova"/>
                <a:sym typeface="Proxima Nova"/>
              </a:rPr>
              <a:t>  - локатор находит ровно в один элемент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000">
                <a:solidFill>
                  <a:schemeClr val="dk2"/>
                </a:solidFill>
                <a:latin typeface="Proxima Nova"/>
                <a:sym typeface="Proxima Nova"/>
              </a:rPr>
              <a:t>  - элемент виден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000">
                <a:solidFill>
                  <a:schemeClr val="dk2"/>
                </a:solidFill>
                <a:latin typeface="Proxima Nova"/>
                <a:sym typeface="Proxima Nova"/>
              </a:rPr>
              <a:t>  - элемент стабилен, т. е. не анимируется или не завершена анимация.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000">
                <a:solidFill>
                  <a:schemeClr val="dk2"/>
                </a:solidFill>
                <a:latin typeface="Proxima Nova"/>
                <a:sym typeface="Proxima Nova"/>
              </a:rPr>
              <a:t>  - элемент enabled</a:t>
            </a: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186408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Playwright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Test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57843"/>
            <a:ext cx="11095933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en-GB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2F506A-BF51-333E-944D-02AB14E9C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16332"/>
              </p:ext>
            </p:extLst>
          </p:nvPr>
        </p:nvGraphicFramePr>
        <p:xfrm>
          <a:off x="428266" y="1206111"/>
          <a:ext cx="11070600" cy="5408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936">
                  <a:extLst>
                    <a:ext uri="{9D8B030D-6E8A-4147-A177-3AD203B41FA5}">
                      <a16:colId xmlns:a16="http://schemas.microsoft.com/office/drawing/2014/main" val="72688077"/>
                    </a:ext>
                  </a:extLst>
                </a:gridCol>
                <a:gridCol w="3639312">
                  <a:extLst>
                    <a:ext uri="{9D8B030D-6E8A-4147-A177-3AD203B41FA5}">
                      <a16:colId xmlns:a16="http://schemas.microsoft.com/office/drawing/2014/main" val="130827794"/>
                    </a:ext>
                  </a:extLst>
                </a:gridCol>
                <a:gridCol w="4701352">
                  <a:extLst>
                    <a:ext uri="{9D8B030D-6E8A-4147-A177-3AD203B41FA5}">
                      <a16:colId xmlns:a16="http://schemas.microsoft.com/office/drawing/2014/main" val="2151426278"/>
                    </a:ext>
                  </a:extLst>
                </a:gridCol>
              </a:tblGrid>
              <a:tr h="379774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Proxima Nova"/>
                        </a:rPr>
                        <a:t>Метод</a:t>
                      </a:r>
                      <a:endParaRPr lang="en-GB" sz="1600" dirty="0">
                        <a:latin typeface="Proxima Nov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latin typeface="Proxima Nova"/>
                        </a:rPr>
                        <a:t>Описание</a:t>
                      </a:r>
                      <a:endParaRPr lang="en-GB" sz="1600" dirty="0">
                        <a:latin typeface="Proxima Nov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latin typeface="Proxima Nova"/>
                        </a:rPr>
                        <a:t>Пример</a:t>
                      </a:r>
                      <a:endParaRPr lang="en-GB" sz="1600" dirty="0">
                        <a:latin typeface="Proxima Nov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126549"/>
                  </a:ext>
                </a:extLst>
              </a:tr>
              <a:tr h="379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Создает тест как </a:t>
                      </a:r>
                      <a:r>
                        <a:rPr lang="en-US" dirty="0"/>
                        <a:t>it</a:t>
                      </a:r>
                      <a:r>
                        <a:rPr lang="ru-RU" dirty="0"/>
                        <a:t> в </a:t>
                      </a:r>
                      <a:r>
                        <a:rPr lang="en-US" dirty="0"/>
                        <a:t>mocha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test('basic test', async ({ page }) =&gt; {</a:t>
                      </a:r>
                    </a:p>
                    <a:p>
                      <a:r>
                        <a:rPr lang="en-GB" dirty="0"/>
                        <a:t>  await </a:t>
                      </a:r>
                      <a:r>
                        <a:rPr lang="en-GB" dirty="0" err="1"/>
                        <a:t>page.goto</a:t>
                      </a:r>
                      <a:r>
                        <a:rPr lang="en-GB" dirty="0"/>
                        <a:t>('https://playwright.dev/');</a:t>
                      </a:r>
                    </a:p>
                    <a:p>
                      <a:r>
                        <a:rPr lang="en-GB" dirty="0"/>
                        <a:t>  // ...</a:t>
                      </a:r>
                    </a:p>
                    <a:p>
                      <a:r>
                        <a:rPr lang="en-GB" dirty="0"/>
                        <a:t>});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530092"/>
                  </a:ext>
                </a:extLst>
              </a:tr>
              <a:tr h="379774">
                <a:tc>
                  <a:txBody>
                    <a:bodyPr/>
                    <a:lstStyle/>
                    <a:p>
                      <a:r>
                        <a:rPr lang="en-GB" dirty="0" err="1"/>
                        <a:t>test.afterAll</a:t>
                      </a:r>
                      <a:endParaRPr lang="ru-RU" dirty="0"/>
                    </a:p>
                    <a:p>
                      <a:r>
                        <a:rPr lang="en-US" dirty="0" err="1"/>
                        <a:t>test.beforeAll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Объявляет хук afterAll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beforeAll</a:t>
                      </a:r>
                      <a:r>
                        <a:rPr lang="ru-RU" dirty="0"/>
                        <a:t>, который выполняется один раз для каждого воркера после/до всех тестов.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test.afterAll</a:t>
                      </a:r>
                      <a:r>
                        <a:rPr lang="en-GB" dirty="0"/>
                        <a:t>(async () =&gt; {</a:t>
                      </a:r>
                    </a:p>
                    <a:p>
                      <a:r>
                        <a:rPr lang="en-GB" dirty="0"/>
                        <a:t>  console.log('Done with tests');</a:t>
                      </a:r>
                    </a:p>
                    <a:p>
                      <a:r>
                        <a:rPr lang="en-GB" dirty="0"/>
                        <a:t>  // ...</a:t>
                      </a:r>
                    </a:p>
                    <a:p>
                      <a:r>
                        <a:rPr lang="en-GB" dirty="0"/>
                        <a:t>});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48569"/>
                  </a:ext>
                </a:extLst>
              </a:tr>
              <a:tr h="379774">
                <a:tc>
                  <a:txBody>
                    <a:bodyPr/>
                    <a:lstStyle/>
                    <a:p>
                      <a:r>
                        <a:rPr lang="en-GB" dirty="0" err="1"/>
                        <a:t>test.beforeEach</a:t>
                      </a:r>
                      <a:endParaRPr lang="ru-RU" dirty="0"/>
                    </a:p>
                    <a:p>
                      <a:r>
                        <a:rPr lang="en-US" dirty="0" err="1"/>
                        <a:t>test.afterEach</a:t>
                      </a:r>
                      <a:endParaRPr lang="ru-RU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Объявляет хук after</a:t>
                      </a:r>
                      <a:r>
                        <a:rPr lang="en-US" dirty="0"/>
                        <a:t>Each/</a:t>
                      </a:r>
                      <a:r>
                        <a:rPr lang="en-US" dirty="0" err="1"/>
                        <a:t>beforeEach</a:t>
                      </a:r>
                      <a:r>
                        <a:rPr lang="ru-RU" dirty="0"/>
                        <a:t>который выполняется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после/до каждого теста.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77823"/>
                  </a:ext>
                </a:extLst>
              </a:tr>
              <a:tr h="379774">
                <a:tc>
                  <a:txBody>
                    <a:bodyPr/>
                    <a:lstStyle/>
                    <a:p>
                      <a:r>
                        <a:rPr lang="en-GB" dirty="0" err="1"/>
                        <a:t>test.describe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Обьявляет тест сьют как </a:t>
                      </a:r>
                      <a:r>
                        <a:rPr lang="en-US" dirty="0"/>
                        <a:t>describe </a:t>
                      </a:r>
                      <a:r>
                        <a:rPr lang="ru-RU" dirty="0"/>
                        <a:t>в</a:t>
                      </a:r>
                      <a:r>
                        <a:rPr lang="en-US" dirty="0"/>
                        <a:t> mocha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test.describe</a:t>
                      </a:r>
                      <a:r>
                        <a:rPr lang="en-GB" dirty="0"/>
                        <a:t>(‘</a:t>
                      </a:r>
                      <a:r>
                        <a:rPr lang="en-US" dirty="0"/>
                        <a:t>suite</a:t>
                      </a:r>
                      <a:r>
                        <a:rPr lang="en-GB" dirty="0"/>
                        <a:t>', () =&gt; {</a:t>
                      </a:r>
                    </a:p>
                    <a:p>
                      <a:r>
                        <a:rPr lang="en-GB" dirty="0"/>
                        <a:t>  test('one', async ({ page }) =&gt; {</a:t>
                      </a:r>
                    </a:p>
                    <a:p>
                      <a:r>
                        <a:rPr lang="en-GB" dirty="0"/>
                        <a:t>    // ...</a:t>
                      </a:r>
                    </a:p>
                    <a:p>
                      <a:r>
                        <a:rPr lang="en-GB" dirty="0"/>
                        <a:t>  });</a:t>
                      </a:r>
                    </a:p>
                    <a:p>
                      <a:r>
                        <a:rPr lang="en-GB" dirty="0"/>
                        <a:t>});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627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66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Playwright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Test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57843"/>
            <a:ext cx="11095933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"@playwright/test"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GB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"[UI] [Login]"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beforeEach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({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“https://example.com/login"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"Open Customers list page"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({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getByLabel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 address"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“email"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getByPlaceholder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password"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getByText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"Login"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exact: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locator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div.spinner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-border"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waitFor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"hidden"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	});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152396">
              <a:buClr>
                <a:schemeClr val="dk2"/>
              </a:buClr>
              <a:buSzPts val="1800"/>
            </a:pPr>
            <a:endParaRPr lang="en-GB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40937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Playwright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Intercept response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57843"/>
            <a:ext cx="11095933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В Playwright метод waitForResponse позволяет дождаться завершения и получения ответа на сетевой запрос, отправленный браузером. Это полезно, когда нужно убедиться, что определённый сетевой запрос был выполнен и завершён до того, как продолжить выполнение теста.</a:t>
            </a: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lvl="1"/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GB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'https://example.com’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b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Выполняем действие, которое запускает сетевой запрос</a:t>
            </a:r>
            <a:endParaRPr lang="ru-RU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GB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button#load-data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lvl="1"/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Ожидаем, пока ответ от сервера с определённым 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URL </a:t>
            </a:r>
            <a:r>
              <a:rPr lang="ru-RU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не будет получен</a:t>
            </a:r>
            <a:endParaRPr lang="ru-RU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GB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GB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waitForResponse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'https://example.com/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/data’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Проверяем, что запрос был успешным</a:t>
            </a:r>
            <a:endParaRPr lang="ru-RU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`Status: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});</a:t>
            </a:r>
          </a:p>
          <a:p>
            <a:pPr marL="152396">
              <a:buClr>
                <a:schemeClr val="dk2"/>
              </a:buClr>
              <a:buSzPts val="1800"/>
            </a:pP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815293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Playwright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Objects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57843"/>
            <a:ext cx="11095933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2000" b="0" dirty="0">
                <a:effectLst/>
                <a:latin typeface="Proxima Nova"/>
              </a:rPr>
              <a:t>Для создания элементов в </a:t>
            </a:r>
            <a:r>
              <a:rPr lang="en-US" sz="2000" b="0" dirty="0">
                <a:effectLst/>
                <a:latin typeface="Proxima Nova"/>
              </a:rPr>
              <a:t>page object </a:t>
            </a:r>
            <a:r>
              <a:rPr lang="ru-RU" sz="2000" b="0" dirty="0">
                <a:effectLst/>
                <a:latin typeface="Proxima Nova"/>
              </a:rPr>
              <a:t>необходимо прокинуть в конструктор контекст</a:t>
            </a:r>
            <a:r>
              <a:rPr lang="en-GB" sz="2000" b="0" dirty="0">
                <a:effectLst/>
                <a:latin typeface="Proxima Nova"/>
              </a:rPr>
              <a:t> page</a:t>
            </a:r>
            <a:endParaRPr lang="ru-RU" sz="2000" b="0" dirty="0">
              <a:effectLst/>
              <a:latin typeface="Proxima Nova"/>
            </a:endParaRPr>
          </a:p>
          <a:p>
            <a:endParaRPr lang="ru-RU" sz="20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LoginPage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usernameInput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Locator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passwordInput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Locator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loginButton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Locator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Locator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usernameInput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GB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locator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input#username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passwordInput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GB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locator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input#password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loginButton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GB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locator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button#login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GB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locator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div#error-message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152396">
              <a:buClr>
                <a:schemeClr val="dk2"/>
              </a:buClr>
              <a:buSzPts val="1800"/>
            </a:pP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091233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 links</a:t>
            </a: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7;p3">
            <a:extLst>
              <a:ext uri="{FF2B5EF4-FFF2-40B4-BE49-F238E27FC236}">
                <a16:creationId xmlns:a16="http://schemas.microsoft.com/office/drawing/2014/main" id="{966040B1-9E3C-9124-4436-0A16E9042A6E}"/>
              </a:ext>
            </a:extLst>
          </p:cNvPr>
          <p:cNvSpPr txBox="1">
            <a:spLocks/>
          </p:cNvSpPr>
          <p:nvPr/>
        </p:nvSpPr>
        <p:spPr>
          <a:xfrm>
            <a:off x="415600" y="1236150"/>
            <a:ext cx="110706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95296" indent="-342900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hlinkClick r:id="rId3"/>
              </a:rPr>
              <a:t>Playwright - Page</a:t>
            </a:r>
            <a:endParaRPr lang="en-GB" sz="2400" dirty="0">
              <a:solidFill>
                <a:schemeClr val="dk2"/>
              </a:solidFill>
              <a:latin typeface="Proxima Nova"/>
              <a:hlinkClick r:id="rId3"/>
            </a:endParaRPr>
          </a:p>
          <a:p>
            <a:pPr marL="495296" indent="-342900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hlinkClick r:id="rId3"/>
              </a:rPr>
              <a:t>Playwright - Running and Debugging</a:t>
            </a:r>
            <a:endParaRPr lang="en-GB" sz="2400" dirty="0">
              <a:solidFill>
                <a:schemeClr val="dk2"/>
              </a:solidFill>
              <a:latin typeface="Proxima Nova"/>
              <a:hlinkClick r:id="rId3"/>
            </a:endParaRPr>
          </a:p>
          <a:p>
            <a:pPr marL="495296" indent="-342900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hlinkClick r:id="rId3"/>
              </a:rPr>
              <a:t>Playwright - Auto-waiting</a:t>
            </a:r>
            <a:endParaRPr lang="en-GB" sz="2400" dirty="0">
              <a:solidFill>
                <a:schemeClr val="dk2"/>
              </a:solidFill>
              <a:latin typeface="Proxima Nova"/>
              <a:hlinkClick r:id="rId3"/>
            </a:endParaRPr>
          </a:p>
          <a:p>
            <a:pPr marL="495296" indent="-342900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hlinkClick r:id="rId3"/>
              </a:rPr>
              <a:t>Playwright </a:t>
            </a:r>
            <a:r>
              <a:rPr lang="en-GB" sz="2400" dirty="0">
                <a:solidFill>
                  <a:schemeClr val="dk2"/>
                </a:solidFill>
                <a:latin typeface="Proxima Nova"/>
                <a:hlinkClick r:id="rId3"/>
              </a:rPr>
              <a:t>–</a:t>
            </a:r>
            <a:r>
              <a:rPr lang="en-GB" sz="2400" dirty="0">
                <a:solidFill>
                  <a:schemeClr val="dk2"/>
                </a:solidFill>
                <a:latin typeface="Proxima Nova"/>
                <a:hlinkClick r:id="rId3"/>
              </a:rPr>
              <a:t> Locators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hlinkClick r:id="rId3"/>
              </a:rPr>
              <a:t>Playwright - Test</a:t>
            </a:r>
            <a:endParaRPr lang="en-GB" sz="2400" dirty="0">
              <a:solidFill>
                <a:schemeClr val="dk2"/>
              </a:solidFill>
              <a:latin typeface="Proxima Nova"/>
              <a:hlinkClick r:id="rId3"/>
            </a:endParaRPr>
          </a:p>
          <a:p>
            <a:pPr marL="495296" indent="-342900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hlinkClick r:id="rId3"/>
              </a:rPr>
              <a:t>Playwright - Page Objects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hlinkClick r:id="rId4"/>
              </a:rPr>
              <a:t>Playwright - Assertions</a:t>
            </a:r>
            <a:endParaRPr lang="en-GB" sz="2400" dirty="0">
              <a:solidFill>
                <a:schemeClr val="dk2"/>
              </a:solidFill>
              <a:latin typeface="Proxima Nova"/>
            </a:endParaRPr>
          </a:p>
          <a:p>
            <a:pPr marL="495296" indent="-342900" fontAlgn="base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dk2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91029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Chrome </a:t>
            </a:r>
            <a:r>
              <a:rPr lang="en-US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Devtools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Protocol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 Представляем Chrome DevTools Protocol (CDP) — ваш закулисный доступ к внутренней работе браузера Chrome. Это как быть за кулисами во время театрального спектакля, наблюдать за происходящим за кулисами.</a:t>
            </a: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 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CDP предоставляет API-интерфейсы, позволяющие проверять, отлаживать и оптимизировать веб-приложения. 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  Анализируйте сетевую активность, проверяйте объектную модель документа (DOM), делайте снимки экрана, эмулируйте мобильные устройства и даже профилируйте производительность JavaScript.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  Например, предположим, что ваше приложение загружается медленно. Используя CDP, вы отслеживаете сетевые запросы, выявляете узкие места и повышаете эффективность загрузки. Снимки DOM в определенные моменты помогают диагностировать сбои макета.</a:t>
            </a: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 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CDP — это набор специализированных инструментов для тестирования и отладки. Это дает вам возможность заглянуть за пределы поверхностного взаимодействия, тщательно изучить внутреннюю часть веб-приложений, повысить производительность и улучшить взаимодействие с пользователем.</a:t>
            </a: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55918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Chrome </a:t>
            </a:r>
            <a:r>
              <a:rPr lang="en-US" sz="4267" b="1" dirty="0" err="1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Devtools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Protocol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02979"/>
            <a:ext cx="5271968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Достоинства CDP: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Скорость работы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Не требует посредников (драйвера) коммуникации напрямую с браузером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Богатое API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Автоматические ожидания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Контроль сети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Может обходить ограничения безопасности браузера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Получение метрик браузера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Некоторые CDP решения не требуют браузерного окружения</a:t>
            </a: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sp>
        <p:nvSpPr>
          <p:cNvPr id="2" name="Google Shape;77;p3">
            <a:extLst>
              <a:ext uri="{FF2B5EF4-FFF2-40B4-BE49-F238E27FC236}">
                <a16:creationId xmlns:a16="http://schemas.microsoft.com/office/drawing/2014/main" id="{53E421F2-E9F2-6E3B-5D23-5D4FBF77F511}"/>
              </a:ext>
            </a:extLst>
          </p:cNvPr>
          <p:cNvSpPr txBox="1"/>
          <p:nvPr/>
        </p:nvSpPr>
        <p:spPr>
          <a:xfrm>
            <a:off x="5687568" y="1302979"/>
            <a:ext cx="5271968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Недостатки CDP: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Слабая кроссплатформенность и кроссбраузерность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Не дает существенного прироста производительности на “тяжелых приложениях”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Относительная новизна инструмента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Нет поддержки настоящих девайсов, только эмуляторы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Не все cloud провайдеры поддерживают CDP</a:t>
            </a: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66637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Playwright - Installation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30411"/>
            <a:ext cx="11070400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en-GB" sz="2400" dirty="0" err="1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npm</a:t>
            </a:r>
            <a:r>
              <a:rPr lang="en-GB" sz="2400" dirty="0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 </a:t>
            </a:r>
            <a:r>
              <a:rPr lang="en-GB" sz="2400" dirty="0" err="1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init</a:t>
            </a:r>
            <a:r>
              <a:rPr lang="en-GB" sz="2400" dirty="0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 </a:t>
            </a:r>
            <a:r>
              <a:rPr lang="en-GB" sz="2400" dirty="0" err="1">
                <a:solidFill>
                  <a:schemeClr val="dk2"/>
                </a:solidFill>
                <a:highlight>
                  <a:srgbClr val="00FFFF"/>
                </a:highlight>
                <a:latin typeface="Proxima Nova"/>
                <a:sym typeface="Proxima Nova"/>
              </a:rPr>
              <a:t>playwright@latest</a:t>
            </a:r>
            <a:endParaRPr lang="ru-RU" sz="2400" dirty="0">
              <a:solidFill>
                <a:schemeClr val="dk2"/>
              </a:solidFill>
              <a:highlight>
                <a:srgbClr val="00FFFF"/>
              </a:highlight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400" dirty="0">
              <a:solidFill>
                <a:schemeClr val="dk2"/>
              </a:solidFill>
              <a:highlight>
                <a:srgbClr val="00FFFF"/>
              </a:highlight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400" dirty="0">
                <a:solidFill>
                  <a:schemeClr val="dk2"/>
                </a:solidFill>
                <a:latin typeface="Proxima Nova"/>
                <a:sym typeface="Proxima Nova"/>
              </a:rPr>
              <a:t>После запуска команды вам будет предложено</a:t>
            </a: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: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Choose between TypeScript or JavaScript (default is TypeScript)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Name of your Tests folder (default is tests or e2e if you already have a tests folder in your project)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Add a GitHub Actions workflow to easily run tests on CI</a:t>
            </a: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2"/>
                </a:solidFill>
                <a:latin typeface="Proxima Nova"/>
                <a:sym typeface="Proxima Nova"/>
              </a:rPr>
              <a:t>Install Playwright browsers (default is true)</a:t>
            </a:r>
          </a:p>
        </p:txBody>
      </p:sp>
    </p:spTree>
    <p:extLst>
      <p:ext uri="{BB962C8B-B14F-4D97-AF65-F5344CB8AC3E}">
        <p14:creationId xmlns:p14="http://schemas.microsoft.com/office/powerpoint/2010/main" val="181217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Playwright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599" y="1302979"/>
            <a:ext cx="11095933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Запуск тестов:</a:t>
            </a:r>
          </a:p>
          <a:p>
            <a:pPr marL="152396">
              <a:buClr>
                <a:schemeClr val="dk2"/>
              </a:buClr>
              <a:buSzPts val="1800"/>
            </a:pPr>
            <a:endParaRPr lang="ru-RU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	</a:t>
            </a:r>
            <a:r>
              <a:rPr lang="en-GB" sz="2000" dirty="0" err="1">
                <a:solidFill>
                  <a:schemeClr val="dk2"/>
                </a:solidFill>
                <a:latin typeface="Proxima Nova"/>
                <a:sym typeface="Proxima Nova"/>
              </a:rPr>
              <a:t>npx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 playwright test</a:t>
            </a:r>
            <a:endParaRPr lang="ru-RU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Запуск </a:t>
            </a: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HTML 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отчета: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	</a:t>
            </a:r>
          </a:p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	</a:t>
            </a:r>
            <a:r>
              <a:rPr lang="en-GB" sz="2000" dirty="0" err="1">
                <a:solidFill>
                  <a:schemeClr val="dk2"/>
                </a:solidFill>
                <a:latin typeface="Proxima Nova"/>
                <a:sym typeface="Proxima Nova"/>
              </a:rPr>
              <a:t>npx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 playwright show-report</a:t>
            </a:r>
            <a:endParaRPr lang="ru-RU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endParaRPr lang="ru-RU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Запуск </a:t>
            </a:r>
            <a:r>
              <a:rPr lang="en-US" sz="2000" dirty="0">
                <a:solidFill>
                  <a:schemeClr val="dk2"/>
                </a:solidFill>
                <a:latin typeface="Proxima Nova"/>
                <a:sym typeface="Proxima Nova"/>
              </a:rPr>
              <a:t>UI </a:t>
            </a: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мода для дебага тестов:</a:t>
            </a:r>
          </a:p>
          <a:p>
            <a:pPr marL="152396">
              <a:buClr>
                <a:schemeClr val="dk2"/>
              </a:buClr>
              <a:buSzPts val="1800"/>
            </a:pPr>
            <a:endParaRPr lang="ru-RU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	</a:t>
            </a:r>
            <a:r>
              <a:rPr lang="en-GB" sz="2000" dirty="0" err="1">
                <a:solidFill>
                  <a:schemeClr val="dk2"/>
                </a:solidFill>
                <a:latin typeface="Proxima Nova"/>
                <a:sym typeface="Proxima Nova"/>
              </a:rPr>
              <a:t>npx</a:t>
            </a:r>
            <a:r>
              <a:rPr lang="en-GB" sz="2000" dirty="0">
                <a:solidFill>
                  <a:schemeClr val="dk2"/>
                </a:solidFill>
                <a:latin typeface="Proxima Nova"/>
                <a:sym typeface="Proxima Nova"/>
              </a:rPr>
              <a:t> playwright test --</a:t>
            </a:r>
            <a:r>
              <a:rPr lang="en-GB" sz="2000" dirty="0" err="1">
                <a:solidFill>
                  <a:schemeClr val="dk2"/>
                </a:solidFill>
                <a:latin typeface="Proxima Nova"/>
                <a:sym typeface="Proxima Nova"/>
              </a:rPr>
              <a:t>ui</a:t>
            </a: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97539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Playwright - page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599" y="1302979"/>
            <a:ext cx="11095933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В Playwright, page представляет собой объект, который управляет взаимодействием с веб-страницей. Он предоставляет API для выполнения различных действий, таких как навигация по страницам, выполнение кликов, ввод текста, получение содержимого элементов и многое другое. Фактически, page — это основная абстракция для работы с веб-страницей в Playwright.</a:t>
            </a: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152396">
              <a:buClr>
                <a:schemeClr val="dk2"/>
              </a:buClr>
              <a:buSzPts val="1800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Основные возможности page</a:t>
            </a: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Навигация по страницам</a:t>
            </a: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Интеракции с элементами</a:t>
            </a: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Ожидание состояний</a:t>
            </a: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Получение данных</a:t>
            </a: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  <a:p>
            <a:pPr marL="495296" indent="-342900"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2"/>
                </a:solidFill>
                <a:latin typeface="Proxima Nova"/>
                <a:sym typeface="Proxima Nova"/>
              </a:rPr>
              <a:t>Работа с диалогами</a:t>
            </a: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38394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Playwright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57843"/>
            <a:ext cx="11095933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132F94-180E-0DA5-4135-DEA2352EA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195454"/>
              </p:ext>
            </p:extLst>
          </p:nvPr>
        </p:nvGraphicFramePr>
        <p:xfrm>
          <a:off x="415600" y="1434414"/>
          <a:ext cx="11070600" cy="2300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936">
                  <a:extLst>
                    <a:ext uri="{9D8B030D-6E8A-4147-A177-3AD203B41FA5}">
                      <a16:colId xmlns:a16="http://schemas.microsoft.com/office/drawing/2014/main" val="72688077"/>
                    </a:ext>
                  </a:extLst>
                </a:gridCol>
                <a:gridCol w="3401568">
                  <a:extLst>
                    <a:ext uri="{9D8B030D-6E8A-4147-A177-3AD203B41FA5}">
                      <a16:colId xmlns:a16="http://schemas.microsoft.com/office/drawing/2014/main" val="130827794"/>
                    </a:ext>
                  </a:extLst>
                </a:gridCol>
                <a:gridCol w="4939096">
                  <a:extLst>
                    <a:ext uri="{9D8B030D-6E8A-4147-A177-3AD203B41FA5}">
                      <a16:colId xmlns:a16="http://schemas.microsoft.com/office/drawing/2014/main" val="2151426278"/>
                    </a:ext>
                  </a:extLst>
                </a:gridCol>
              </a:tblGrid>
              <a:tr h="379774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Proxima Nova"/>
                        </a:rPr>
                        <a:t>Метод</a:t>
                      </a:r>
                      <a:endParaRPr lang="en-GB" sz="1600" dirty="0">
                        <a:latin typeface="Proxima Nov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latin typeface="Proxima Nova"/>
                        </a:rPr>
                        <a:t>Описание</a:t>
                      </a:r>
                      <a:endParaRPr lang="en-GB" sz="1600" dirty="0">
                        <a:latin typeface="Proxima Nov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latin typeface="Proxima Nova"/>
                        </a:rPr>
                        <a:t>Пример</a:t>
                      </a:r>
                      <a:endParaRPr lang="en-GB" sz="1600" dirty="0">
                        <a:latin typeface="Proxima Nov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126549"/>
                  </a:ext>
                </a:extLst>
              </a:tr>
              <a:tr h="379774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Proxima Nova"/>
                        </a:rPr>
                        <a:t>page.goto</a:t>
                      </a:r>
                      <a:r>
                        <a:rPr lang="en-GB" dirty="0">
                          <a:latin typeface="Proxima Nova"/>
                        </a:rPr>
                        <a:t>(</a:t>
                      </a:r>
                      <a:r>
                        <a:rPr lang="en-GB" dirty="0" err="1">
                          <a:latin typeface="Proxima Nova"/>
                        </a:rPr>
                        <a:t>url</a:t>
                      </a:r>
                      <a:r>
                        <a:rPr lang="en-GB" dirty="0">
                          <a:latin typeface="Proxima Nova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Proxima Nova"/>
                        </a:rPr>
                        <a:t>Переход на указанную веб-страницу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Proxima Nova"/>
                        </a:rPr>
                        <a:t>await </a:t>
                      </a:r>
                      <a:r>
                        <a:rPr lang="en-GB" dirty="0" err="1">
                          <a:latin typeface="Proxima Nova"/>
                        </a:rPr>
                        <a:t>page.goto</a:t>
                      </a:r>
                      <a:r>
                        <a:rPr lang="en-GB" dirty="0">
                          <a:latin typeface="Proxima Nova"/>
                        </a:rPr>
                        <a:t>('https://example.com');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530092"/>
                  </a:ext>
                </a:extLst>
              </a:tr>
              <a:tr h="379774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Proxima Nova"/>
                        </a:rPr>
                        <a:t>page.content</a:t>
                      </a:r>
                      <a:r>
                        <a:rPr lang="en-GB" dirty="0">
                          <a:latin typeface="Proxima Nova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Proxima Nova"/>
                        </a:rPr>
                        <a:t>Возвращает </a:t>
                      </a:r>
                      <a:r>
                        <a:rPr lang="en-GB" dirty="0">
                          <a:latin typeface="Proxima Nova"/>
                        </a:rPr>
                        <a:t>HTML-</a:t>
                      </a:r>
                      <a:r>
                        <a:rPr lang="ru-RU" dirty="0">
                          <a:latin typeface="Proxima Nova"/>
                        </a:rPr>
                        <a:t>код всей страницы</a:t>
                      </a:r>
                      <a:endParaRPr lang="en-GB" dirty="0">
                        <a:latin typeface="Proxima Nov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latin typeface="Proxima Nova"/>
                        </a:rPr>
                        <a:t>const</a:t>
                      </a:r>
                      <a:r>
                        <a:rPr lang="fr-FR" dirty="0">
                          <a:latin typeface="Proxima Nova"/>
                        </a:rPr>
                        <a:t> content = </a:t>
                      </a:r>
                      <a:r>
                        <a:rPr lang="fr-FR" dirty="0" err="1">
                          <a:latin typeface="Proxima Nova"/>
                        </a:rPr>
                        <a:t>await</a:t>
                      </a:r>
                      <a:r>
                        <a:rPr lang="fr-FR" dirty="0">
                          <a:latin typeface="Proxima Nova"/>
                        </a:rPr>
                        <a:t> </a:t>
                      </a:r>
                      <a:r>
                        <a:rPr lang="fr-FR" dirty="0" err="1">
                          <a:latin typeface="Proxima Nova"/>
                        </a:rPr>
                        <a:t>page.content</a:t>
                      </a:r>
                      <a:r>
                        <a:rPr lang="fr-FR" dirty="0">
                          <a:latin typeface="Proxima Nova"/>
                        </a:rPr>
                        <a:t>()</a:t>
                      </a:r>
                      <a:endParaRPr lang="en-GB" dirty="0">
                        <a:latin typeface="Proxima Nov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48569"/>
                  </a:ext>
                </a:extLst>
              </a:tr>
              <a:tr h="379774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Proxima Nova"/>
                        </a:rPr>
                        <a:t>page.setViewportSize</a:t>
                      </a:r>
                      <a:r>
                        <a:rPr lang="en-GB" dirty="0">
                          <a:latin typeface="Proxima Nova"/>
                        </a:rPr>
                        <a:t>({ width, height 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Proxima Nova"/>
                        </a:rPr>
                        <a:t>Устанавливает размер окна браузера</a:t>
                      </a:r>
                      <a:endParaRPr lang="en-GB" dirty="0">
                        <a:latin typeface="Proxima Nov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Proxima Nova"/>
                        </a:rPr>
                        <a:t>await </a:t>
                      </a:r>
                      <a:r>
                        <a:rPr lang="en-GB" dirty="0" err="1">
                          <a:latin typeface="Proxima Nova"/>
                        </a:rPr>
                        <a:t>page.setViewportSize</a:t>
                      </a:r>
                      <a:r>
                        <a:rPr lang="en-GB" dirty="0">
                          <a:latin typeface="Proxima Nova"/>
                        </a:rPr>
                        <a:t>({ width: 1280, height: 800 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77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78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Playwright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Locators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57843"/>
            <a:ext cx="11095933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132F94-180E-0DA5-4135-DEA2352EA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567451"/>
              </p:ext>
            </p:extLst>
          </p:nvPr>
        </p:nvGraphicFramePr>
        <p:xfrm>
          <a:off x="415600" y="1434414"/>
          <a:ext cx="11070600" cy="4979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936">
                  <a:extLst>
                    <a:ext uri="{9D8B030D-6E8A-4147-A177-3AD203B41FA5}">
                      <a16:colId xmlns:a16="http://schemas.microsoft.com/office/drawing/2014/main" val="72688077"/>
                    </a:ext>
                  </a:extLst>
                </a:gridCol>
                <a:gridCol w="3401568">
                  <a:extLst>
                    <a:ext uri="{9D8B030D-6E8A-4147-A177-3AD203B41FA5}">
                      <a16:colId xmlns:a16="http://schemas.microsoft.com/office/drawing/2014/main" val="130827794"/>
                    </a:ext>
                  </a:extLst>
                </a:gridCol>
                <a:gridCol w="4939096">
                  <a:extLst>
                    <a:ext uri="{9D8B030D-6E8A-4147-A177-3AD203B41FA5}">
                      <a16:colId xmlns:a16="http://schemas.microsoft.com/office/drawing/2014/main" val="2151426278"/>
                    </a:ext>
                  </a:extLst>
                </a:gridCol>
              </a:tblGrid>
              <a:tr h="379774">
                <a:tc>
                  <a:txBody>
                    <a:bodyPr/>
                    <a:lstStyle/>
                    <a:p>
                      <a:r>
                        <a:rPr lang="ru-RU" sz="1600">
                          <a:latin typeface="Proxima Nova"/>
                        </a:rPr>
                        <a:t>Метод</a:t>
                      </a:r>
                      <a:endParaRPr lang="en-GB" sz="1600" dirty="0">
                        <a:latin typeface="Proxima Nov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latin typeface="Proxima Nova"/>
                        </a:rPr>
                        <a:t>Описание</a:t>
                      </a:r>
                      <a:endParaRPr lang="en-GB" sz="1600" dirty="0">
                        <a:latin typeface="Proxima Nov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latin typeface="Proxima Nova"/>
                        </a:rPr>
                        <a:t>Пример</a:t>
                      </a:r>
                      <a:endParaRPr lang="en-GB" sz="1600" dirty="0">
                        <a:latin typeface="Proxima Nov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126549"/>
                  </a:ext>
                </a:extLst>
              </a:tr>
              <a:tr h="379774">
                <a:tc>
                  <a:txBody>
                    <a:bodyPr/>
                    <a:lstStyle/>
                    <a:p>
                      <a:r>
                        <a:rPr lang="en-GB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page.getByRole()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Найти элемент по роли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await page.getByRole('button', { name: 'Sign in' })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530092"/>
                  </a:ext>
                </a:extLst>
              </a:tr>
              <a:tr h="379774">
                <a:tc>
                  <a:txBody>
                    <a:bodyPr/>
                    <a:lstStyle/>
                    <a:p>
                      <a:r>
                        <a:rPr lang="en-GB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page.getByText()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Найти элемент по тексту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page.getByText('Welcome, John!')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48569"/>
                  </a:ext>
                </a:extLst>
              </a:tr>
              <a:tr h="379774">
                <a:tc>
                  <a:txBody>
                    <a:bodyPr/>
                    <a:lstStyle/>
                    <a:p>
                      <a:r>
                        <a:rPr lang="en-GB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page.getByLabel()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Найти элемент по связанной с ним метке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await page.getByLabel('Password')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77823"/>
                  </a:ext>
                </a:extLst>
              </a:tr>
              <a:tr h="379774">
                <a:tc>
                  <a:txBody>
                    <a:bodyPr/>
                    <a:lstStyle/>
                    <a:p>
                      <a:r>
                        <a:rPr lang="en-GB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page.getByPlaceholder()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Найти элемент </a:t>
                      </a:r>
                      <a:r>
                        <a:rPr lang="en-US"/>
                        <a:t>css </a:t>
                      </a:r>
                      <a:r>
                        <a:rPr lang="ru-RU"/>
                        <a:t>аттрибуту </a:t>
                      </a:r>
                      <a:r>
                        <a:rPr lang="en-US"/>
                        <a:t>placeholder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page.getByPlaceholder('name@example.com')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627910"/>
                  </a:ext>
                </a:extLst>
              </a:tr>
              <a:tr h="379774">
                <a:tc>
                  <a:txBody>
                    <a:bodyPr/>
                    <a:lstStyle/>
                    <a:p>
                      <a:r>
                        <a:rPr lang="en-GB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page.getByAltText()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/>
                        <a:t>Найти элемент по </a:t>
                      </a:r>
                      <a:r>
                        <a:rPr lang="en-US"/>
                        <a:t>css </a:t>
                      </a:r>
                      <a:r>
                        <a:rPr lang="ru-RU"/>
                        <a:t>аттрибуту </a:t>
                      </a:r>
                      <a:r>
                        <a:rPr lang="en-US"/>
                        <a:t>alt</a:t>
                      </a:r>
                      <a:r>
                        <a:rPr lang="ru-RU"/>
                        <a:t> в тэги </a:t>
                      </a:r>
                      <a:r>
                        <a:rPr lang="en-US"/>
                        <a:t>img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page.getByAltText('playwright logo')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07951"/>
                  </a:ext>
                </a:extLst>
              </a:tr>
              <a:tr h="379774">
                <a:tc>
                  <a:txBody>
                    <a:bodyPr/>
                    <a:lstStyle/>
                    <a:p>
                      <a:r>
                        <a:rPr lang="en-GB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page.getByTitle()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/>
                        <a:t>Найти элемент по </a:t>
                      </a:r>
                      <a:r>
                        <a:rPr lang="en-US"/>
                        <a:t>css </a:t>
                      </a:r>
                      <a:r>
                        <a:rPr lang="ru-RU"/>
                        <a:t>аттрибуту </a:t>
                      </a:r>
                      <a:r>
                        <a:rPr lang="en-US"/>
                        <a:t>title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page.getByTitle('Issues count')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754819"/>
                  </a:ext>
                </a:extLst>
              </a:tr>
              <a:tr h="379774">
                <a:tc>
                  <a:txBody>
                    <a:bodyPr/>
                    <a:lstStyle/>
                    <a:p>
                      <a:r>
                        <a:rPr lang="en-GB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page.getByTestId()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Найти элемент по </a:t>
                      </a:r>
                      <a:r>
                        <a:rPr lang="en-US"/>
                        <a:t>css </a:t>
                      </a:r>
                      <a:r>
                        <a:rPr lang="ru-RU"/>
                        <a:t>аттрибуту </a:t>
                      </a:r>
                      <a:r>
                        <a:rPr lang="en-US"/>
                        <a:t>data-testId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await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page.getByTestId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('directions')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71277"/>
                  </a:ext>
                </a:extLst>
              </a:tr>
              <a:tr h="379774"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page.locator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()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Найти элемент по </a:t>
                      </a:r>
                      <a:r>
                        <a:rPr lang="en-US" dirty="0" err="1"/>
                        <a:t>css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xpath</a:t>
                      </a:r>
                      <a:r>
                        <a:rPr lang="ru-RU" dirty="0"/>
                        <a:t> селектору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await page.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locator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(‘#username')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33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30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0733" y="228901"/>
            <a:ext cx="1099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Playwright</a:t>
            </a:r>
            <a:r>
              <a:rPr lang="ru-RU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</a:t>
            </a:r>
            <a:r>
              <a:rPr lang="en-US" sz="4267" b="1" dirty="0">
                <a:solidFill>
                  <a:srgbClr val="F852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Locators</a:t>
            </a:r>
            <a:endParaRPr sz="4267" b="1" dirty="0">
              <a:solidFill>
                <a:srgbClr val="F852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15600" y="1008114"/>
            <a:ext cx="11070600" cy="60959"/>
          </a:xfrm>
          <a:prstGeom prst="rect">
            <a:avLst/>
          </a:prstGeom>
          <a:gradFill>
            <a:gsLst>
              <a:gs pos="0">
                <a:srgbClr val="363636"/>
              </a:gs>
              <a:gs pos="50000">
                <a:srgbClr val="FF0000"/>
              </a:gs>
              <a:gs pos="98649">
                <a:srgbClr val="363636"/>
              </a:gs>
              <a:gs pos="100000">
                <a:srgbClr val="363636"/>
              </a:gs>
            </a:gsLst>
            <a:lin ang="20399999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357843"/>
            <a:ext cx="11095933" cy="4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Clr>
                <a:schemeClr val="dk2"/>
              </a:buClr>
              <a:buSzPts val="1800"/>
            </a:pPr>
            <a:endParaRPr lang="en-GB" sz="2000" dirty="0">
              <a:solidFill>
                <a:schemeClr val="dk2"/>
              </a:solidFill>
              <a:latin typeface="Proxima Nova"/>
              <a:sym typeface="Proxima Nov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132F94-180E-0DA5-4135-DEA2352EA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413608"/>
              </p:ext>
            </p:extLst>
          </p:nvPr>
        </p:nvGraphicFramePr>
        <p:xfrm>
          <a:off x="428266" y="1206111"/>
          <a:ext cx="11070600" cy="5422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936">
                  <a:extLst>
                    <a:ext uri="{9D8B030D-6E8A-4147-A177-3AD203B41FA5}">
                      <a16:colId xmlns:a16="http://schemas.microsoft.com/office/drawing/2014/main" val="72688077"/>
                    </a:ext>
                  </a:extLst>
                </a:gridCol>
                <a:gridCol w="3639312">
                  <a:extLst>
                    <a:ext uri="{9D8B030D-6E8A-4147-A177-3AD203B41FA5}">
                      <a16:colId xmlns:a16="http://schemas.microsoft.com/office/drawing/2014/main" val="130827794"/>
                    </a:ext>
                  </a:extLst>
                </a:gridCol>
                <a:gridCol w="4701352">
                  <a:extLst>
                    <a:ext uri="{9D8B030D-6E8A-4147-A177-3AD203B41FA5}">
                      <a16:colId xmlns:a16="http://schemas.microsoft.com/office/drawing/2014/main" val="2151426278"/>
                    </a:ext>
                  </a:extLst>
                </a:gridCol>
              </a:tblGrid>
              <a:tr h="379774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Proxima Nova"/>
                        </a:rPr>
                        <a:t>Метод</a:t>
                      </a:r>
                      <a:endParaRPr lang="en-GB" sz="1600" dirty="0">
                        <a:latin typeface="Proxima Nov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latin typeface="Proxima Nova"/>
                        </a:rPr>
                        <a:t>Описание</a:t>
                      </a:r>
                      <a:endParaRPr lang="en-GB" sz="1600" dirty="0">
                        <a:latin typeface="Proxima Nov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latin typeface="Proxima Nova"/>
                        </a:rPr>
                        <a:t>Пример</a:t>
                      </a:r>
                      <a:endParaRPr lang="en-GB" sz="1600" dirty="0">
                        <a:latin typeface="Proxima Nov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126549"/>
                  </a:ext>
                </a:extLst>
              </a:tr>
              <a:tr h="379774">
                <a:tc>
                  <a:txBody>
                    <a:bodyPr/>
                    <a:lstStyle/>
                    <a:p>
                      <a:r>
                        <a:rPr lang="en-GB" dirty="0" err="1"/>
                        <a:t>locator.click</a:t>
                      </a:r>
                      <a:r>
                        <a:rPr lang="en-GB" dirty="0"/>
                        <a:t>([options])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Клик по элементу, на который указывает локатор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await </a:t>
                      </a:r>
                      <a:r>
                        <a:rPr lang="en-GB" dirty="0" err="1"/>
                        <a:t>button.click</a:t>
                      </a:r>
                      <a:r>
                        <a:rPr lang="en-GB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530092"/>
                  </a:ext>
                </a:extLst>
              </a:tr>
              <a:tr h="379774">
                <a:tc>
                  <a:txBody>
                    <a:bodyPr/>
                    <a:lstStyle/>
                    <a:p>
                      <a:r>
                        <a:rPr lang="en-GB" dirty="0" err="1"/>
                        <a:t>locator.fill</a:t>
                      </a:r>
                      <a:r>
                        <a:rPr lang="en-GB" dirty="0"/>
                        <a:t>(value, [options])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Заполнение текстового поля указанным значением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await </a:t>
                      </a:r>
                      <a:r>
                        <a:rPr lang="en-GB" dirty="0" err="1"/>
                        <a:t>input.fill</a:t>
                      </a:r>
                      <a:r>
                        <a:rPr lang="en-GB" dirty="0"/>
                        <a:t>('</a:t>
                      </a:r>
                      <a:r>
                        <a:rPr lang="en-GB" dirty="0" err="1"/>
                        <a:t>myUsername</a:t>
                      </a:r>
                      <a:r>
                        <a:rPr lang="en-GB" dirty="0"/>
                        <a:t>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48569"/>
                  </a:ext>
                </a:extLst>
              </a:tr>
              <a:tr h="379774">
                <a:tc>
                  <a:txBody>
                    <a:bodyPr/>
                    <a:lstStyle/>
                    <a:p>
                      <a:r>
                        <a:rPr lang="en-GB" dirty="0" err="1"/>
                        <a:t>locator.hover</a:t>
                      </a:r>
                      <a:r>
                        <a:rPr lang="en-GB" dirty="0"/>
                        <a:t>([options])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Наведение курсора на элемент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await </a:t>
                      </a:r>
                      <a:r>
                        <a:rPr lang="en-GB" dirty="0" err="1"/>
                        <a:t>menu.hover</a:t>
                      </a:r>
                      <a:r>
                        <a:rPr lang="en-GB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77823"/>
                  </a:ext>
                </a:extLst>
              </a:tr>
              <a:tr h="379774">
                <a:tc>
                  <a:txBody>
                    <a:bodyPr/>
                    <a:lstStyle/>
                    <a:p>
                      <a:r>
                        <a:rPr lang="en-GB" dirty="0" err="1"/>
                        <a:t>locator.waitFor</a:t>
                      </a:r>
                      <a:r>
                        <a:rPr lang="en-GB" dirty="0"/>
                        <a:t>([options])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Ожидание указанного состояния элемента, например появления, исчезновения или стабильности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await </a:t>
                      </a:r>
                      <a:r>
                        <a:rPr lang="en-GB" dirty="0" err="1"/>
                        <a:t>loading.waitFor</a:t>
                      </a:r>
                      <a:r>
                        <a:rPr lang="en-GB" dirty="0"/>
                        <a:t>({ state: 'hidden' 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627910"/>
                  </a:ext>
                </a:extLst>
              </a:tr>
              <a:tr h="379774">
                <a:tc>
                  <a:txBody>
                    <a:bodyPr/>
                    <a:lstStyle/>
                    <a:p>
                      <a:r>
                        <a:rPr lang="en-GB" dirty="0" err="1"/>
                        <a:t>locator.selectOption</a:t>
                      </a:r>
                      <a:r>
                        <a:rPr lang="en-GB" dirty="0"/>
                        <a:t>(values, [options])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Выбор опции в выпадающем списке &lt;select&gt;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const</a:t>
                      </a:r>
                      <a:r>
                        <a:rPr lang="en-GB" dirty="0"/>
                        <a:t> select = </a:t>
                      </a:r>
                      <a:r>
                        <a:rPr lang="en-GB" dirty="0" err="1"/>
                        <a:t>page.locator</a:t>
                      </a:r>
                      <a:r>
                        <a:rPr lang="en-GB" dirty="0"/>
                        <a:t>('</a:t>
                      </a:r>
                      <a:r>
                        <a:rPr lang="en-GB" dirty="0" err="1"/>
                        <a:t>select#country</a:t>
                      </a:r>
                      <a:r>
                        <a:rPr lang="en-GB" dirty="0"/>
                        <a:t>')</a:t>
                      </a:r>
                      <a:endParaRPr lang="ru-RU" dirty="0"/>
                    </a:p>
                    <a:p>
                      <a:r>
                        <a:rPr lang="en-GB" dirty="0"/>
                        <a:t>await </a:t>
                      </a:r>
                      <a:r>
                        <a:rPr lang="en-GB" dirty="0" err="1"/>
                        <a:t>select.selectOption</a:t>
                      </a:r>
                      <a:r>
                        <a:rPr lang="en-GB" dirty="0"/>
                        <a:t>('USA')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07951"/>
                  </a:ext>
                </a:extLst>
              </a:tr>
              <a:tr h="379774">
                <a:tc>
                  <a:txBody>
                    <a:bodyPr/>
                    <a:lstStyle/>
                    <a:p>
                      <a:r>
                        <a:rPr lang="en-GB" dirty="0" err="1"/>
                        <a:t>locator.inputValue</a:t>
                      </a:r>
                      <a:r>
                        <a:rPr lang="en-GB" dirty="0"/>
                        <a:t>([options])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Получение значения из поля ввода или текстовой области.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const</a:t>
                      </a:r>
                      <a:r>
                        <a:rPr lang="en-GB" dirty="0"/>
                        <a:t> value = await </a:t>
                      </a:r>
                      <a:r>
                        <a:rPr lang="en-GB" dirty="0" err="1"/>
                        <a:t>input.inputValue</a:t>
                      </a:r>
                      <a:r>
                        <a:rPr lang="en-GB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754819"/>
                  </a:ext>
                </a:extLst>
              </a:tr>
              <a:tr h="379774">
                <a:tc>
                  <a:txBody>
                    <a:bodyPr/>
                    <a:lstStyle/>
                    <a:p>
                      <a:r>
                        <a:rPr lang="en-GB" dirty="0" err="1"/>
                        <a:t>locator.innerText</a:t>
                      </a:r>
                      <a:r>
                        <a:rPr lang="en-GB" dirty="0"/>
                        <a:t>([options])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Получение видимого текста элемента.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const</a:t>
                      </a:r>
                      <a:r>
                        <a:rPr lang="en-GB" dirty="0"/>
                        <a:t> text = await </a:t>
                      </a:r>
                      <a:r>
                        <a:rPr lang="en-GB" dirty="0" err="1"/>
                        <a:t>paragraph.innerText</a:t>
                      </a:r>
                      <a:r>
                        <a:rPr lang="en-GB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71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25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3700</TotalTime>
  <Words>1407</Words>
  <Application>Microsoft Office PowerPoint</Application>
  <PresentationFormat>Widescreen</PresentationFormat>
  <Paragraphs>205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Consolas</vt:lpstr>
      <vt:lpstr>Proxima Nova</vt:lpstr>
      <vt:lpstr>Times New Roman</vt:lpstr>
      <vt:lpstr>Office Theme</vt:lpstr>
      <vt:lpstr>PowerPoint Presentation</vt:lpstr>
      <vt:lpstr>Chrome Devtools Protocol</vt:lpstr>
      <vt:lpstr>Chrome Devtools Protocol</vt:lpstr>
      <vt:lpstr>Playwright - Installation</vt:lpstr>
      <vt:lpstr>Playwright</vt:lpstr>
      <vt:lpstr>Playwright - page</vt:lpstr>
      <vt:lpstr>Playwright – Page</vt:lpstr>
      <vt:lpstr>Playwright – Locators</vt:lpstr>
      <vt:lpstr>Playwright – Locators</vt:lpstr>
      <vt:lpstr>Playwright – Auto-waiting</vt:lpstr>
      <vt:lpstr>Playwright – Test</vt:lpstr>
      <vt:lpstr>Playwright – Test</vt:lpstr>
      <vt:lpstr>Playwright – Intercept response</vt:lpstr>
      <vt:lpstr>Playwright – Page Objects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Anatoly Karpovich</dc:creator>
  <cp:lastModifiedBy>Anatoly Karpovich</cp:lastModifiedBy>
  <cp:revision>155</cp:revision>
  <dcterms:created xsi:type="dcterms:W3CDTF">2024-07-03T23:28:39Z</dcterms:created>
  <dcterms:modified xsi:type="dcterms:W3CDTF">2024-08-21T22:37:34Z</dcterms:modified>
</cp:coreProperties>
</file>