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6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01B0E-5585-4F11-9058-DBCF53B19B15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F7459-9478-4AD9-87A4-005230B6F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2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117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031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143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686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474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921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10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880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065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4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411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884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264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07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72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137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627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308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176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631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836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632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743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205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7143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6953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66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95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6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074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846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8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9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204-720D-C00B-F177-A1ECF040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7AAA-54FA-1B0F-4309-5FB7DEADE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AB40-DC42-3ED7-C2B4-9127FCEB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0DB0-5888-F8A6-B982-0F5B3339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D096-C824-90B6-7128-33691838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BED9-51D4-FF9B-B348-16CDA44C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2B9C2-A216-B10A-0150-3937D944E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09FA-8869-0200-4DCB-4A6AAA45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2947-DE41-858F-875A-52A8ACB9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23D5-AA50-65DB-3489-00334E64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13505-944F-D0B6-A1CB-6B0C5A3D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F880-E599-066C-3439-E4B9DB94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36FA-F46C-1DB3-F3B2-D55CECF9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15DB-5D9A-C419-7D6E-A0A6FA2F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71AD-B8F1-E2D4-7C00-B99C8096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1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>
            <a:spLocks noGrp="1"/>
          </p:cNvSpPr>
          <p:nvPr>
            <p:ph type="pic" idx="2"/>
          </p:nvPr>
        </p:nvSpPr>
        <p:spPr>
          <a:xfrm>
            <a:off x="0" y="0"/>
            <a:ext cx="12292315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7423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977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4CF9-67AB-6876-18F6-0A331714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1C23-8DFD-4363-3F1E-880BC5DE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70CF-A930-FB7A-45F9-D015E4EE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CA77-19DD-DF6B-ECFB-9342279E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D07C-24E4-9A53-29B4-516D7798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43CB-60D7-7386-3F75-9D916E34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20A7B-4353-C52B-5743-6DFF9D8F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135B-D2AD-A052-7536-9B2832C0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33AB-4BF4-AB03-0F03-F64349CA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D73E-3963-D051-E750-6C2A35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03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E071-07D3-834D-5BD4-8D34130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8A86-6770-0487-AA89-7F6C8CB5C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13235-B8BB-BC35-39DC-143AC50A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C664-F9FC-53B2-2C13-D6E28C37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5E8F-A30C-D61F-ECC6-FB038025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540F-D223-FE8C-CFA0-811B64A1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4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F73B-2A64-83C7-1E63-A167FDF7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326A-456A-23FC-A4C0-C18ECDF6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01BC-1CEE-D724-37B2-D4592DC6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A45BE-206B-FBCE-BE80-1B0B6A4D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170CB-9CE7-9A7A-8449-BA3658434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02B1D-6820-03F1-E5E8-6CD78AFB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5312-6989-7866-9BE1-52A49467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9AAB3-A7A4-FF00-89BC-1BD52460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CF2D-03B5-BCBB-3075-5B698576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3814C-C26B-96A1-1818-96C4B6C1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6F975-BBA9-1E42-C8CA-D3A33F66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90531-4EE9-3301-AE35-4D7D5406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1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085C-5275-2DC2-C0ED-F0EFA814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82286-F5F2-9AF0-5425-C9F8D50A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8D05-3B97-F096-A03A-9445C07B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4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4DA1-777D-70C0-AA00-8D409584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C2D8-33F8-43F8-F640-0BBDA363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19217-4CA8-8271-CA73-1FA119C39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A5F05-B4CA-B088-344A-3ABA6DAD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A520-39A7-2B42-1557-7A4526C7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093C-ADF7-BA3D-4D2F-BE7E531F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5D8B-9643-98DB-9AA6-1BCE7CC4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B2045-D813-2BEF-41A3-8E3EE573F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8F73A-95DE-77DC-0E70-0DB415F5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D988A-7A94-EFD2-0036-99F56931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07B6-25EB-0BAA-4429-0A324078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24F13-AB8C-D311-4CF8-994DC0BB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83FE2-FB1C-2BFD-0D5B-8A5E7F8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052B-177B-F5E9-1F41-5EE28D9F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6E64-B6EE-0646-EA65-B2E4DB9FB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6FB00-B282-4245-AD6F-99380D9A044E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B339-83B9-8B82-D9D3-537F3449E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C87B-1E14-E61D-7940-16213233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ogrocket.com/commonjs-vs-es-modules-node-js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llabnix.com/getting-started-with-eslint-and-husky-in-your-node-js-project/" TargetMode="External"/><Relationship Id="rId5" Type="http://schemas.openxmlformats.org/officeDocument/2006/relationships/hyperlink" Target="https://prettier.io/" TargetMode="External"/><Relationship Id="rId4" Type="http://schemas.openxmlformats.org/officeDocument/2006/relationships/hyperlink" Target="https://eslint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-100315" y="1"/>
            <a:ext cx="12292315" cy="6858001"/>
          </a:xfrm>
          <a:custGeom>
            <a:avLst/>
            <a:gdLst/>
            <a:ahLst/>
            <a:cxnLst/>
            <a:rect l="l" t="t" r="r" b="b"/>
            <a:pathLst>
              <a:path w="12292314" h="6858001" extrusionOk="0">
                <a:moveTo>
                  <a:pt x="10763081" y="0"/>
                </a:moveTo>
                <a:lnTo>
                  <a:pt x="12292314" y="0"/>
                </a:lnTo>
                <a:lnTo>
                  <a:pt x="12292314" y="2807746"/>
                </a:lnTo>
                <a:lnTo>
                  <a:pt x="12208634" y="3102427"/>
                </a:lnTo>
                <a:cubicBezTo>
                  <a:pt x="11746379" y="4588624"/>
                  <a:pt x="10786576" y="5855609"/>
                  <a:pt x="9524061" y="6708547"/>
                </a:cubicBezTo>
                <a:lnTo>
                  <a:pt x="9290937" y="6858000"/>
                </a:lnTo>
                <a:lnTo>
                  <a:pt x="2191871" y="6858000"/>
                </a:lnTo>
                <a:lnTo>
                  <a:pt x="2175237" y="6858000"/>
                </a:lnTo>
                <a:lnTo>
                  <a:pt x="2169705" y="6854454"/>
                </a:lnTo>
                <a:lnTo>
                  <a:pt x="2169704" y="6854454"/>
                </a:lnTo>
                <a:lnTo>
                  <a:pt x="2175238" y="6858001"/>
                </a:lnTo>
                <a:lnTo>
                  <a:pt x="1" y="6858001"/>
                </a:lnTo>
                <a:lnTo>
                  <a:pt x="1" y="4704467"/>
                </a:lnTo>
                <a:lnTo>
                  <a:pt x="0" y="4704465"/>
                </a:lnTo>
                <a:lnTo>
                  <a:pt x="0" y="3456933"/>
                </a:lnTo>
                <a:lnTo>
                  <a:pt x="160288" y="3493927"/>
                </a:lnTo>
                <a:cubicBezTo>
                  <a:pt x="890348" y="3643319"/>
                  <a:pt x="1646247" y="3721773"/>
                  <a:pt x="2420471" y="3721773"/>
                </a:cubicBezTo>
                <a:cubicBezTo>
                  <a:pt x="5710922" y="3721773"/>
                  <a:pt x="8670396" y="2304697"/>
                  <a:pt x="10721904" y="47536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8000">
                <a:srgbClr val="FF0000"/>
              </a:gs>
              <a:gs pos="60000">
                <a:srgbClr val="FFC000"/>
              </a:gs>
              <a:gs pos="100000">
                <a:srgbClr val="FFC000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6931024" y="-1"/>
            <a:ext cx="7119643" cy="6858001"/>
          </a:xfrm>
          <a:custGeom>
            <a:avLst/>
            <a:gdLst/>
            <a:ahLst/>
            <a:cxnLst/>
            <a:rect l="l" t="t" r="r" b="b"/>
            <a:pathLst>
              <a:path w="21600" h="21546" extrusionOk="0">
                <a:moveTo>
                  <a:pt x="15677" y="10464"/>
                </a:moveTo>
                <a:cubicBezTo>
                  <a:pt x="15612" y="9463"/>
                  <a:pt x="15249" y="8545"/>
                  <a:pt x="14675" y="7797"/>
                </a:cubicBezTo>
                <a:lnTo>
                  <a:pt x="16458" y="6009"/>
                </a:lnTo>
                <a:cubicBezTo>
                  <a:pt x="17478" y="7223"/>
                  <a:pt x="18117" y="8770"/>
                  <a:pt x="18189" y="10464"/>
                </a:cubicBezTo>
                <a:cubicBezTo>
                  <a:pt x="18189" y="10464"/>
                  <a:pt x="15677" y="10464"/>
                  <a:pt x="15677" y="10464"/>
                </a:cubicBezTo>
                <a:close/>
                <a:moveTo>
                  <a:pt x="16286" y="15755"/>
                </a:moveTo>
                <a:lnTo>
                  <a:pt x="14509" y="13973"/>
                </a:lnTo>
                <a:cubicBezTo>
                  <a:pt x="15102" y="13281"/>
                  <a:pt x="15506" y="12420"/>
                  <a:pt x="15639" y="11473"/>
                </a:cubicBezTo>
                <a:lnTo>
                  <a:pt x="18164" y="11473"/>
                </a:lnTo>
                <a:cubicBezTo>
                  <a:pt x="18013" y="13114"/>
                  <a:pt x="17329" y="14600"/>
                  <a:pt x="16286" y="15755"/>
                </a:cubicBezTo>
                <a:close/>
                <a:moveTo>
                  <a:pt x="11303" y="18180"/>
                </a:moveTo>
                <a:lnTo>
                  <a:pt x="11303" y="15658"/>
                </a:lnTo>
                <a:cubicBezTo>
                  <a:pt x="12230" y="15563"/>
                  <a:pt x="13079" y="15208"/>
                  <a:pt x="13779" y="14668"/>
                </a:cubicBezTo>
                <a:lnTo>
                  <a:pt x="15562" y="16456"/>
                </a:lnTo>
                <a:cubicBezTo>
                  <a:pt x="14395" y="17441"/>
                  <a:pt x="12921" y="18071"/>
                  <a:pt x="11303" y="18180"/>
                </a:cubicBezTo>
                <a:close/>
                <a:moveTo>
                  <a:pt x="10800" y="12817"/>
                </a:moveTo>
                <a:cubicBezTo>
                  <a:pt x="9680" y="12817"/>
                  <a:pt x="8772" y="11906"/>
                  <a:pt x="8772" y="10783"/>
                </a:cubicBezTo>
                <a:cubicBezTo>
                  <a:pt x="8772" y="9660"/>
                  <a:pt x="9680" y="8750"/>
                  <a:pt x="10800" y="8750"/>
                </a:cubicBezTo>
                <a:cubicBezTo>
                  <a:pt x="11920" y="8750"/>
                  <a:pt x="12828" y="9660"/>
                  <a:pt x="12828" y="10783"/>
                </a:cubicBezTo>
                <a:cubicBezTo>
                  <a:pt x="12828" y="11906"/>
                  <a:pt x="11920" y="12817"/>
                  <a:pt x="10800" y="12817"/>
                </a:cubicBezTo>
                <a:close/>
                <a:moveTo>
                  <a:pt x="10297" y="18180"/>
                </a:moveTo>
                <a:cubicBezTo>
                  <a:pt x="8680" y="18071"/>
                  <a:pt x="7205" y="17441"/>
                  <a:pt x="6038" y="16456"/>
                </a:cubicBezTo>
                <a:lnTo>
                  <a:pt x="7821" y="14668"/>
                </a:lnTo>
                <a:cubicBezTo>
                  <a:pt x="8521" y="15208"/>
                  <a:pt x="9370" y="15563"/>
                  <a:pt x="10297" y="15658"/>
                </a:cubicBezTo>
                <a:cubicBezTo>
                  <a:pt x="10297" y="15658"/>
                  <a:pt x="10297" y="18180"/>
                  <a:pt x="10297" y="18180"/>
                </a:cubicBezTo>
                <a:close/>
                <a:moveTo>
                  <a:pt x="5314" y="15755"/>
                </a:moveTo>
                <a:cubicBezTo>
                  <a:pt x="4271" y="14600"/>
                  <a:pt x="3587" y="13114"/>
                  <a:pt x="3437" y="11473"/>
                </a:cubicBezTo>
                <a:lnTo>
                  <a:pt x="5961" y="11473"/>
                </a:lnTo>
                <a:cubicBezTo>
                  <a:pt x="6094" y="12421"/>
                  <a:pt x="6498" y="13281"/>
                  <a:pt x="7091" y="13973"/>
                </a:cubicBezTo>
                <a:cubicBezTo>
                  <a:pt x="7091" y="13973"/>
                  <a:pt x="5314" y="15755"/>
                  <a:pt x="5314" y="15755"/>
                </a:cubicBezTo>
                <a:close/>
                <a:moveTo>
                  <a:pt x="5142" y="6009"/>
                </a:moveTo>
                <a:lnTo>
                  <a:pt x="6925" y="7797"/>
                </a:lnTo>
                <a:cubicBezTo>
                  <a:pt x="6351" y="8545"/>
                  <a:pt x="5988" y="9463"/>
                  <a:pt x="5923" y="10464"/>
                </a:cubicBezTo>
                <a:lnTo>
                  <a:pt x="3412" y="10464"/>
                </a:lnTo>
                <a:cubicBezTo>
                  <a:pt x="3483" y="8770"/>
                  <a:pt x="4122" y="7223"/>
                  <a:pt x="5142" y="6009"/>
                </a:cubicBezTo>
                <a:close/>
                <a:moveTo>
                  <a:pt x="10297" y="3387"/>
                </a:moveTo>
                <a:lnTo>
                  <a:pt x="10297" y="5909"/>
                </a:lnTo>
                <a:cubicBezTo>
                  <a:pt x="9279" y="6013"/>
                  <a:pt x="8354" y="6432"/>
                  <a:pt x="7618" y="7065"/>
                </a:cubicBezTo>
                <a:lnTo>
                  <a:pt x="5841" y="5283"/>
                </a:lnTo>
                <a:cubicBezTo>
                  <a:pt x="7036" y="4199"/>
                  <a:pt x="8587" y="3502"/>
                  <a:pt x="10297" y="3387"/>
                </a:cubicBezTo>
                <a:close/>
                <a:moveTo>
                  <a:pt x="11303" y="3387"/>
                </a:moveTo>
                <a:cubicBezTo>
                  <a:pt x="13013" y="3502"/>
                  <a:pt x="14564" y="4199"/>
                  <a:pt x="15759" y="5283"/>
                </a:cubicBezTo>
                <a:lnTo>
                  <a:pt x="13982" y="7065"/>
                </a:lnTo>
                <a:cubicBezTo>
                  <a:pt x="13246" y="6432"/>
                  <a:pt x="12321" y="6013"/>
                  <a:pt x="11303" y="5909"/>
                </a:cubicBezTo>
                <a:cubicBezTo>
                  <a:pt x="11303" y="5909"/>
                  <a:pt x="11303" y="3387"/>
                  <a:pt x="11303" y="3387"/>
                </a:cubicBezTo>
                <a:close/>
                <a:moveTo>
                  <a:pt x="21036" y="9876"/>
                </a:moveTo>
                <a:lnTo>
                  <a:pt x="20798" y="9910"/>
                </a:lnTo>
                <a:cubicBezTo>
                  <a:pt x="20421" y="9965"/>
                  <a:pt x="20045" y="9749"/>
                  <a:pt x="19928" y="9386"/>
                </a:cubicBezTo>
                <a:cubicBezTo>
                  <a:pt x="19778" y="8916"/>
                  <a:pt x="20090" y="8441"/>
                  <a:pt x="20555" y="8374"/>
                </a:cubicBezTo>
                <a:lnTo>
                  <a:pt x="20768" y="8343"/>
                </a:lnTo>
                <a:cubicBezTo>
                  <a:pt x="21060" y="8301"/>
                  <a:pt x="21249" y="8009"/>
                  <a:pt x="21166" y="7724"/>
                </a:cubicBezTo>
                <a:cubicBezTo>
                  <a:pt x="21125" y="7584"/>
                  <a:pt x="21081" y="7445"/>
                  <a:pt x="21035" y="7308"/>
                </a:cubicBezTo>
                <a:cubicBezTo>
                  <a:pt x="20943" y="7034"/>
                  <a:pt x="20634" y="6900"/>
                  <a:pt x="20372" y="7020"/>
                </a:cubicBezTo>
                <a:lnTo>
                  <a:pt x="20151" y="7121"/>
                </a:lnTo>
                <a:cubicBezTo>
                  <a:pt x="19804" y="7280"/>
                  <a:pt x="19383" y="7180"/>
                  <a:pt x="19169" y="6864"/>
                </a:cubicBezTo>
                <a:cubicBezTo>
                  <a:pt x="18892" y="6456"/>
                  <a:pt x="19058" y="5912"/>
                  <a:pt x="19486" y="5716"/>
                </a:cubicBezTo>
                <a:lnTo>
                  <a:pt x="19680" y="5627"/>
                </a:lnTo>
                <a:cubicBezTo>
                  <a:pt x="19949" y="5504"/>
                  <a:pt x="20048" y="5170"/>
                  <a:pt x="19887" y="4920"/>
                </a:cubicBezTo>
                <a:cubicBezTo>
                  <a:pt x="19809" y="4798"/>
                  <a:pt x="19728" y="4677"/>
                  <a:pt x="19644" y="4558"/>
                </a:cubicBezTo>
                <a:cubicBezTo>
                  <a:pt x="19479" y="4322"/>
                  <a:pt x="19145" y="4281"/>
                  <a:pt x="18928" y="4470"/>
                </a:cubicBezTo>
                <a:lnTo>
                  <a:pt x="18729" y="4643"/>
                </a:lnTo>
                <a:cubicBezTo>
                  <a:pt x="18406" y="4923"/>
                  <a:pt x="17914" y="4888"/>
                  <a:pt x="17635" y="4564"/>
                </a:cubicBezTo>
                <a:cubicBezTo>
                  <a:pt x="17226" y="4564"/>
                  <a:pt x="17036" y="4055"/>
                  <a:pt x="17345" y="3787"/>
                </a:cubicBezTo>
                <a:lnTo>
                  <a:pt x="17873" y="3329"/>
                </a:lnTo>
                <a:cubicBezTo>
                  <a:pt x="18096" y="3134"/>
                  <a:pt x="18097" y="2786"/>
                  <a:pt x="17874" y="2592"/>
                </a:cubicBezTo>
                <a:cubicBezTo>
                  <a:pt x="17764" y="2497"/>
                  <a:pt x="17653" y="2404"/>
                  <a:pt x="17540" y="2313"/>
                </a:cubicBezTo>
                <a:cubicBezTo>
                  <a:pt x="17315" y="2133"/>
                  <a:pt x="16983" y="2187"/>
                  <a:pt x="16827" y="2430"/>
                </a:cubicBezTo>
                <a:lnTo>
                  <a:pt x="16685" y="2652"/>
                </a:lnTo>
                <a:cubicBezTo>
                  <a:pt x="16454" y="3011"/>
                  <a:pt x="15972" y="3117"/>
                  <a:pt x="15613" y="2886"/>
                </a:cubicBezTo>
                <a:cubicBezTo>
                  <a:pt x="15254" y="2654"/>
                  <a:pt x="15149" y="2171"/>
                  <a:pt x="15380" y="1811"/>
                </a:cubicBezTo>
                <a:lnTo>
                  <a:pt x="15496" y="1630"/>
                </a:lnTo>
                <a:cubicBezTo>
                  <a:pt x="15655" y="1381"/>
                  <a:pt x="15559" y="1047"/>
                  <a:pt x="15290" y="924"/>
                </a:cubicBezTo>
                <a:cubicBezTo>
                  <a:pt x="15158" y="863"/>
                  <a:pt x="15025" y="805"/>
                  <a:pt x="14890" y="750"/>
                </a:cubicBezTo>
                <a:cubicBezTo>
                  <a:pt x="14623" y="640"/>
                  <a:pt x="14320" y="787"/>
                  <a:pt x="14239" y="1064"/>
                </a:cubicBezTo>
                <a:lnTo>
                  <a:pt x="14164" y="1319"/>
                </a:lnTo>
                <a:cubicBezTo>
                  <a:pt x="14044" y="1729"/>
                  <a:pt x="13611" y="1966"/>
                  <a:pt x="13202" y="1846"/>
                </a:cubicBezTo>
                <a:lnTo>
                  <a:pt x="13202" y="1846"/>
                </a:lnTo>
                <a:cubicBezTo>
                  <a:pt x="12792" y="1725"/>
                  <a:pt x="12556" y="1291"/>
                  <a:pt x="12676" y="880"/>
                </a:cubicBezTo>
                <a:lnTo>
                  <a:pt x="12736" y="676"/>
                </a:lnTo>
                <a:cubicBezTo>
                  <a:pt x="12819" y="391"/>
                  <a:pt x="12632" y="98"/>
                  <a:pt x="12339" y="56"/>
                </a:cubicBezTo>
                <a:cubicBezTo>
                  <a:pt x="12196" y="35"/>
                  <a:pt x="12052" y="17"/>
                  <a:pt x="11907" y="2"/>
                </a:cubicBezTo>
                <a:cubicBezTo>
                  <a:pt x="11620" y="-27"/>
                  <a:pt x="11371" y="199"/>
                  <a:pt x="11371" y="488"/>
                </a:cubicBezTo>
                <a:lnTo>
                  <a:pt x="11371" y="751"/>
                </a:lnTo>
                <a:cubicBezTo>
                  <a:pt x="11371" y="1179"/>
                  <a:pt x="11022" y="1529"/>
                  <a:pt x="10595" y="1529"/>
                </a:cubicBezTo>
                <a:lnTo>
                  <a:pt x="10595" y="1529"/>
                </a:lnTo>
                <a:cubicBezTo>
                  <a:pt x="10169" y="1529"/>
                  <a:pt x="9820" y="1179"/>
                  <a:pt x="9820" y="751"/>
                </a:cubicBezTo>
                <a:lnTo>
                  <a:pt x="9820" y="538"/>
                </a:lnTo>
                <a:cubicBezTo>
                  <a:pt x="9820" y="242"/>
                  <a:pt x="9558" y="13"/>
                  <a:pt x="9266" y="55"/>
                </a:cubicBezTo>
                <a:cubicBezTo>
                  <a:pt x="9121" y="76"/>
                  <a:pt x="8978" y="99"/>
                  <a:pt x="8836" y="125"/>
                </a:cubicBezTo>
                <a:cubicBezTo>
                  <a:pt x="8552" y="177"/>
                  <a:pt x="8376" y="465"/>
                  <a:pt x="8457" y="742"/>
                </a:cubicBezTo>
                <a:lnTo>
                  <a:pt x="8525" y="975"/>
                </a:lnTo>
                <a:cubicBezTo>
                  <a:pt x="8633" y="1341"/>
                  <a:pt x="8474" y="1745"/>
                  <a:pt x="8131" y="1912"/>
                </a:cubicBezTo>
                <a:cubicBezTo>
                  <a:pt x="7689" y="2129"/>
                  <a:pt x="7176" y="1887"/>
                  <a:pt x="7043" y="1434"/>
                </a:cubicBezTo>
                <a:lnTo>
                  <a:pt x="6983" y="1228"/>
                </a:lnTo>
                <a:cubicBezTo>
                  <a:pt x="6899" y="943"/>
                  <a:pt x="6583" y="798"/>
                  <a:pt x="6314" y="921"/>
                </a:cubicBezTo>
                <a:cubicBezTo>
                  <a:pt x="6182" y="982"/>
                  <a:pt x="6051" y="1045"/>
                  <a:pt x="5922" y="1111"/>
                </a:cubicBezTo>
                <a:cubicBezTo>
                  <a:pt x="5665" y="1242"/>
                  <a:pt x="5577" y="1567"/>
                  <a:pt x="5733" y="1810"/>
                </a:cubicBezTo>
                <a:lnTo>
                  <a:pt x="5876" y="2033"/>
                </a:lnTo>
                <a:cubicBezTo>
                  <a:pt x="6107" y="2393"/>
                  <a:pt x="6001" y="2876"/>
                  <a:pt x="5643" y="3107"/>
                </a:cubicBezTo>
                <a:lnTo>
                  <a:pt x="5643" y="3107"/>
                </a:lnTo>
                <a:cubicBezTo>
                  <a:pt x="5284" y="3339"/>
                  <a:pt x="4802" y="3233"/>
                  <a:pt x="4571" y="2874"/>
                </a:cubicBezTo>
                <a:lnTo>
                  <a:pt x="4456" y="2695"/>
                </a:lnTo>
                <a:cubicBezTo>
                  <a:pt x="4296" y="2445"/>
                  <a:pt x="3952" y="2395"/>
                  <a:pt x="3729" y="2590"/>
                </a:cubicBezTo>
                <a:cubicBezTo>
                  <a:pt x="3619" y="2685"/>
                  <a:pt x="3512" y="2782"/>
                  <a:pt x="3406" y="2882"/>
                </a:cubicBezTo>
                <a:cubicBezTo>
                  <a:pt x="3196" y="3079"/>
                  <a:pt x="3203" y="3417"/>
                  <a:pt x="3421" y="3606"/>
                </a:cubicBezTo>
                <a:lnTo>
                  <a:pt x="3619" y="3778"/>
                </a:lnTo>
                <a:cubicBezTo>
                  <a:pt x="3941" y="4058"/>
                  <a:pt x="3977" y="4551"/>
                  <a:pt x="3697" y="4875"/>
                </a:cubicBezTo>
                <a:cubicBezTo>
                  <a:pt x="3418" y="5198"/>
                  <a:pt x="2926" y="5233"/>
                  <a:pt x="2603" y="4953"/>
                </a:cubicBezTo>
                <a:lnTo>
                  <a:pt x="2442" y="4813"/>
                </a:lnTo>
                <a:cubicBezTo>
                  <a:pt x="2219" y="4619"/>
                  <a:pt x="1875" y="4668"/>
                  <a:pt x="1715" y="4917"/>
                </a:cubicBezTo>
                <a:cubicBezTo>
                  <a:pt x="1637" y="5039"/>
                  <a:pt x="1561" y="5163"/>
                  <a:pt x="1487" y="5288"/>
                </a:cubicBezTo>
                <a:cubicBezTo>
                  <a:pt x="1341" y="5538"/>
                  <a:pt x="1442" y="5859"/>
                  <a:pt x="1704" y="5979"/>
                </a:cubicBezTo>
                <a:lnTo>
                  <a:pt x="1944" y="6089"/>
                </a:lnTo>
                <a:cubicBezTo>
                  <a:pt x="2332" y="6267"/>
                  <a:pt x="2505" y="6731"/>
                  <a:pt x="2328" y="7120"/>
                </a:cubicBezTo>
                <a:lnTo>
                  <a:pt x="2327" y="7120"/>
                </a:lnTo>
                <a:cubicBezTo>
                  <a:pt x="2150" y="7509"/>
                  <a:pt x="1688" y="7681"/>
                  <a:pt x="1300" y="7504"/>
                </a:cubicBezTo>
                <a:lnTo>
                  <a:pt x="1105" y="7415"/>
                </a:lnTo>
                <a:cubicBezTo>
                  <a:pt x="836" y="7291"/>
                  <a:pt x="519" y="7435"/>
                  <a:pt x="436" y="7720"/>
                </a:cubicBezTo>
                <a:cubicBezTo>
                  <a:pt x="395" y="7859"/>
                  <a:pt x="357" y="8000"/>
                  <a:pt x="322" y="8141"/>
                </a:cubicBezTo>
                <a:cubicBezTo>
                  <a:pt x="252" y="8422"/>
                  <a:pt x="439" y="8701"/>
                  <a:pt x="725" y="8743"/>
                </a:cubicBezTo>
                <a:lnTo>
                  <a:pt x="986" y="8780"/>
                </a:lnTo>
                <a:cubicBezTo>
                  <a:pt x="1409" y="8841"/>
                  <a:pt x="1705" y="9237"/>
                  <a:pt x="1644" y="9660"/>
                </a:cubicBezTo>
                <a:cubicBezTo>
                  <a:pt x="1583" y="10084"/>
                  <a:pt x="1188" y="10380"/>
                  <a:pt x="766" y="10320"/>
                </a:cubicBezTo>
                <a:lnTo>
                  <a:pt x="555" y="10289"/>
                </a:lnTo>
                <a:cubicBezTo>
                  <a:pt x="264" y="10247"/>
                  <a:pt x="0" y="10472"/>
                  <a:pt x="0" y="10767"/>
                </a:cubicBezTo>
                <a:cubicBezTo>
                  <a:pt x="0" y="10769"/>
                  <a:pt x="0" y="10771"/>
                  <a:pt x="0" y="10773"/>
                </a:cubicBezTo>
                <a:cubicBezTo>
                  <a:pt x="0" y="10919"/>
                  <a:pt x="3" y="11065"/>
                  <a:pt x="9" y="11210"/>
                </a:cubicBezTo>
                <a:cubicBezTo>
                  <a:pt x="21" y="11498"/>
                  <a:pt x="280" y="11711"/>
                  <a:pt x="564" y="11670"/>
                </a:cubicBezTo>
                <a:lnTo>
                  <a:pt x="824" y="11633"/>
                </a:lnTo>
                <a:cubicBezTo>
                  <a:pt x="1246" y="11572"/>
                  <a:pt x="1641" y="11868"/>
                  <a:pt x="1702" y="12292"/>
                </a:cubicBezTo>
                <a:cubicBezTo>
                  <a:pt x="1763" y="12715"/>
                  <a:pt x="1467" y="13111"/>
                  <a:pt x="1045" y="13172"/>
                </a:cubicBezTo>
                <a:lnTo>
                  <a:pt x="832" y="13202"/>
                </a:lnTo>
                <a:cubicBezTo>
                  <a:pt x="540" y="13245"/>
                  <a:pt x="352" y="13537"/>
                  <a:pt x="434" y="13822"/>
                </a:cubicBezTo>
                <a:cubicBezTo>
                  <a:pt x="475" y="13962"/>
                  <a:pt x="519" y="14100"/>
                  <a:pt x="565" y="14238"/>
                </a:cubicBezTo>
                <a:cubicBezTo>
                  <a:pt x="657" y="14512"/>
                  <a:pt x="966" y="14646"/>
                  <a:pt x="1228" y="14526"/>
                </a:cubicBezTo>
                <a:lnTo>
                  <a:pt x="1470" y="14415"/>
                </a:lnTo>
                <a:cubicBezTo>
                  <a:pt x="1858" y="14238"/>
                  <a:pt x="2320" y="14411"/>
                  <a:pt x="2497" y="14800"/>
                </a:cubicBezTo>
                <a:cubicBezTo>
                  <a:pt x="2675" y="15189"/>
                  <a:pt x="2502" y="15652"/>
                  <a:pt x="2114" y="15830"/>
                </a:cubicBezTo>
                <a:lnTo>
                  <a:pt x="1920" y="15919"/>
                </a:lnTo>
                <a:cubicBezTo>
                  <a:pt x="1651" y="16042"/>
                  <a:pt x="1553" y="16376"/>
                  <a:pt x="1713" y="16626"/>
                </a:cubicBezTo>
                <a:cubicBezTo>
                  <a:pt x="1792" y="16748"/>
                  <a:pt x="1872" y="16869"/>
                  <a:pt x="1956" y="16988"/>
                </a:cubicBezTo>
                <a:cubicBezTo>
                  <a:pt x="2121" y="17224"/>
                  <a:pt x="2455" y="17265"/>
                  <a:pt x="2673" y="17076"/>
                </a:cubicBezTo>
                <a:lnTo>
                  <a:pt x="2871" y="16903"/>
                </a:lnTo>
                <a:cubicBezTo>
                  <a:pt x="3194" y="16623"/>
                  <a:pt x="3686" y="16658"/>
                  <a:pt x="3965" y="16981"/>
                </a:cubicBezTo>
                <a:cubicBezTo>
                  <a:pt x="4374" y="16981"/>
                  <a:pt x="4564" y="17491"/>
                  <a:pt x="4255" y="17759"/>
                </a:cubicBezTo>
                <a:lnTo>
                  <a:pt x="3727" y="18217"/>
                </a:lnTo>
                <a:cubicBezTo>
                  <a:pt x="3504" y="18412"/>
                  <a:pt x="3503" y="18760"/>
                  <a:pt x="3726" y="18954"/>
                </a:cubicBezTo>
                <a:cubicBezTo>
                  <a:pt x="3836" y="19049"/>
                  <a:pt x="3947" y="19142"/>
                  <a:pt x="4060" y="19233"/>
                </a:cubicBezTo>
                <a:cubicBezTo>
                  <a:pt x="4285" y="19413"/>
                  <a:pt x="4617" y="19359"/>
                  <a:pt x="4774" y="19115"/>
                </a:cubicBezTo>
                <a:lnTo>
                  <a:pt x="4903" y="18913"/>
                </a:lnTo>
                <a:cubicBezTo>
                  <a:pt x="5109" y="18591"/>
                  <a:pt x="5517" y="18448"/>
                  <a:pt x="5868" y="18597"/>
                </a:cubicBezTo>
                <a:cubicBezTo>
                  <a:pt x="6321" y="18791"/>
                  <a:pt x="6475" y="19338"/>
                  <a:pt x="6220" y="19735"/>
                </a:cubicBezTo>
                <a:lnTo>
                  <a:pt x="6104" y="19915"/>
                </a:lnTo>
                <a:cubicBezTo>
                  <a:pt x="5945" y="20165"/>
                  <a:pt x="6042" y="20499"/>
                  <a:pt x="6310" y="20622"/>
                </a:cubicBezTo>
                <a:cubicBezTo>
                  <a:pt x="6442" y="20683"/>
                  <a:pt x="6576" y="20741"/>
                  <a:pt x="6710" y="20796"/>
                </a:cubicBezTo>
                <a:cubicBezTo>
                  <a:pt x="6977" y="20905"/>
                  <a:pt x="7280" y="20759"/>
                  <a:pt x="7361" y="20482"/>
                </a:cubicBezTo>
                <a:lnTo>
                  <a:pt x="7431" y="20245"/>
                </a:lnTo>
                <a:cubicBezTo>
                  <a:pt x="7537" y="19884"/>
                  <a:pt x="7881" y="19633"/>
                  <a:pt x="8255" y="19672"/>
                </a:cubicBezTo>
                <a:cubicBezTo>
                  <a:pt x="8751" y="19723"/>
                  <a:pt x="9058" y="20209"/>
                  <a:pt x="8924" y="20665"/>
                </a:cubicBezTo>
                <a:lnTo>
                  <a:pt x="8864" y="20870"/>
                </a:lnTo>
                <a:cubicBezTo>
                  <a:pt x="8781" y="21155"/>
                  <a:pt x="8968" y="21448"/>
                  <a:pt x="9261" y="21490"/>
                </a:cubicBezTo>
                <a:cubicBezTo>
                  <a:pt x="9404" y="21511"/>
                  <a:pt x="9548" y="21529"/>
                  <a:pt x="9693" y="21544"/>
                </a:cubicBezTo>
                <a:cubicBezTo>
                  <a:pt x="9980" y="21573"/>
                  <a:pt x="10229" y="21347"/>
                  <a:pt x="10229" y="21058"/>
                </a:cubicBezTo>
                <a:lnTo>
                  <a:pt x="10229" y="20795"/>
                </a:lnTo>
                <a:cubicBezTo>
                  <a:pt x="10229" y="20367"/>
                  <a:pt x="10578" y="20017"/>
                  <a:pt x="11005" y="20017"/>
                </a:cubicBezTo>
                <a:cubicBezTo>
                  <a:pt x="11431" y="20017"/>
                  <a:pt x="11780" y="20367"/>
                  <a:pt x="11780" y="20795"/>
                </a:cubicBezTo>
                <a:lnTo>
                  <a:pt x="11780" y="21008"/>
                </a:lnTo>
                <a:cubicBezTo>
                  <a:pt x="11780" y="21304"/>
                  <a:pt x="12042" y="21532"/>
                  <a:pt x="12335" y="21491"/>
                </a:cubicBezTo>
                <a:cubicBezTo>
                  <a:pt x="12479" y="21470"/>
                  <a:pt x="12622" y="21447"/>
                  <a:pt x="12764" y="21421"/>
                </a:cubicBezTo>
                <a:cubicBezTo>
                  <a:pt x="13048" y="21369"/>
                  <a:pt x="13224" y="21081"/>
                  <a:pt x="13143" y="20803"/>
                </a:cubicBezTo>
                <a:lnTo>
                  <a:pt x="13075" y="20571"/>
                </a:lnTo>
                <a:cubicBezTo>
                  <a:pt x="12968" y="20204"/>
                  <a:pt x="13126" y="19801"/>
                  <a:pt x="13469" y="19633"/>
                </a:cubicBezTo>
                <a:cubicBezTo>
                  <a:pt x="13911" y="19417"/>
                  <a:pt x="14425" y="19659"/>
                  <a:pt x="14557" y="20112"/>
                </a:cubicBezTo>
                <a:lnTo>
                  <a:pt x="14618" y="20318"/>
                </a:lnTo>
                <a:cubicBezTo>
                  <a:pt x="14701" y="20603"/>
                  <a:pt x="15017" y="20748"/>
                  <a:pt x="15286" y="20625"/>
                </a:cubicBezTo>
                <a:cubicBezTo>
                  <a:pt x="15418" y="20564"/>
                  <a:pt x="15549" y="20501"/>
                  <a:pt x="15678" y="20435"/>
                </a:cubicBezTo>
                <a:cubicBezTo>
                  <a:pt x="15935" y="20304"/>
                  <a:pt x="16023" y="19979"/>
                  <a:pt x="15867" y="19736"/>
                </a:cubicBezTo>
                <a:lnTo>
                  <a:pt x="15736" y="19532"/>
                </a:lnTo>
                <a:cubicBezTo>
                  <a:pt x="15530" y="19210"/>
                  <a:pt x="15569" y="18778"/>
                  <a:pt x="15851" y="18521"/>
                </a:cubicBezTo>
                <a:cubicBezTo>
                  <a:pt x="16214" y="18188"/>
                  <a:pt x="16775" y="18276"/>
                  <a:pt x="17029" y="18672"/>
                </a:cubicBezTo>
                <a:lnTo>
                  <a:pt x="17144" y="18851"/>
                </a:lnTo>
                <a:cubicBezTo>
                  <a:pt x="17304" y="19100"/>
                  <a:pt x="17648" y="19151"/>
                  <a:pt x="17871" y="18956"/>
                </a:cubicBezTo>
                <a:cubicBezTo>
                  <a:pt x="17981" y="18861"/>
                  <a:pt x="18088" y="18764"/>
                  <a:pt x="18194" y="18664"/>
                </a:cubicBezTo>
                <a:cubicBezTo>
                  <a:pt x="18404" y="18466"/>
                  <a:pt x="18397" y="18130"/>
                  <a:pt x="18179" y="17940"/>
                </a:cubicBezTo>
                <a:lnTo>
                  <a:pt x="17998" y="17783"/>
                </a:lnTo>
                <a:cubicBezTo>
                  <a:pt x="17710" y="17533"/>
                  <a:pt x="17626" y="17107"/>
                  <a:pt x="17824" y="16780"/>
                </a:cubicBezTo>
                <a:cubicBezTo>
                  <a:pt x="18079" y="16359"/>
                  <a:pt x="18641" y="16284"/>
                  <a:pt x="18997" y="16593"/>
                </a:cubicBezTo>
                <a:lnTo>
                  <a:pt x="19158" y="16733"/>
                </a:lnTo>
                <a:cubicBezTo>
                  <a:pt x="19381" y="16927"/>
                  <a:pt x="19725" y="16878"/>
                  <a:pt x="19885" y="16629"/>
                </a:cubicBezTo>
                <a:cubicBezTo>
                  <a:pt x="19963" y="16507"/>
                  <a:pt x="20039" y="16383"/>
                  <a:pt x="20113" y="16258"/>
                </a:cubicBezTo>
                <a:cubicBezTo>
                  <a:pt x="20259" y="16008"/>
                  <a:pt x="20158" y="15687"/>
                  <a:pt x="19896" y="15566"/>
                </a:cubicBezTo>
                <a:lnTo>
                  <a:pt x="19656" y="15457"/>
                </a:lnTo>
                <a:cubicBezTo>
                  <a:pt x="19268" y="15279"/>
                  <a:pt x="19096" y="14815"/>
                  <a:pt x="19273" y="14426"/>
                </a:cubicBezTo>
                <a:cubicBezTo>
                  <a:pt x="19273" y="14026"/>
                  <a:pt x="19686" y="13761"/>
                  <a:pt x="20048" y="13927"/>
                </a:cubicBezTo>
                <a:lnTo>
                  <a:pt x="20495" y="14131"/>
                </a:lnTo>
                <a:cubicBezTo>
                  <a:pt x="20764" y="14254"/>
                  <a:pt x="21081" y="14111"/>
                  <a:pt x="21164" y="13826"/>
                </a:cubicBezTo>
                <a:cubicBezTo>
                  <a:pt x="21205" y="13687"/>
                  <a:pt x="21243" y="13546"/>
                  <a:pt x="21278" y="13404"/>
                </a:cubicBezTo>
                <a:cubicBezTo>
                  <a:pt x="21348" y="13124"/>
                  <a:pt x="21161" y="12845"/>
                  <a:pt x="20875" y="12803"/>
                </a:cubicBezTo>
                <a:lnTo>
                  <a:pt x="20614" y="12766"/>
                </a:lnTo>
                <a:cubicBezTo>
                  <a:pt x="20148" y="12699"/>
                  <a:pt x="19836" y="12224"/>
                  <a:pt x="19987" y="11754"/>
                </a:cubicBezTo>
                <a:cubicBezTo>
                  <a:pt x="20103" y="11390"/>
                  <a:pt x="20479" y="11175"/>
                  <a:pt x="20856" y="11230"/>
                </a:cubicBezTo>
                <a:lnTo>
                  <a:pt x="21045" y="11257"/>
                </a:lnTo>
                <a:cubicBezTo>
                  <a:pt x="21336" y="11299"/>
                  <a:pt x="21600" y="11074"/>
                  <a:pt x="21600" y="10779"/>
                </a:cubicBezTo>
                <a:cubicBezTo>
                  <a:pt x="21600" y="10777"/>
                  <a:pt x="21600" y="10775"/>
                  <a:pt x="21600" y="10773"/>
                </a:cubicBezTo>
                <a:cubicBezTo>
                  <a:pt x="21600" y="10626"/>
                  <a:pt x="21597" y="10481"/>
                  <a:pt x="21591" y="10336"/>
                </a:cubicBezTo>
                <a:cubicBezTo>
                  <a:pt x="21579" y="10048"/>
                  <a:pt x="21320" y="9835"/>
                  <a:pt x="21036" y="9876"/>
                </a:cubicBez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03632" y="4689314"/>
            <a:ext cx="8186000" cy="160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66666"/>
              </a:lnSpc>
              <a:buClr>
                <a:srgbClr val="000000"/>
              </a:buClr>
              <a:buSzPts val="5400"/>
            </a:pPr>
            <a:r>
              <a:rPr lang="en-GB" sz="7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 &amp; Code quality</a:t>
            </a:r>
            <a:endParaRPr sz="6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377073" y="1709402"/>
            <a:ext cx="5260976" cy="51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778633" y="469167"/>
            <a:ext cx="589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Created by Anatol</a:t>
            </a: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Karpovich</a:t>
            </a:r>
            <a:endParaRPr sz="1867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Export/Import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Импортировать эти сущности можно следующим образом: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0E545-5817-ED76-9B9B-F9990FA7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2" y="1942060"/>
            <a:ext cx="11375611" cy="41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7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export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/>
              <a:t>Модуль может экспортировать одну сущность по умолчанию. Экспорт по умолчанию удобно использовать для экспортирования основной функциональности модуля.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349C8-691F-FBCE-7335-64E610A1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00" y="2720031"/>
            <a:ext cx="10990800" cy="366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6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of default module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/>
              <a:t>Импортировать экспорт по умолчанию можно с использованием любого имени: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1A995-794F-89C4-D810-ADC2585AA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63" y="2371596"/>
            <a:ext cx="10809928" cy="28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9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Комбинированный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/>
              <a:t>Можно комбинировать именованные экспорты и экспорт по умолчанию в одном модуле.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AE6F5-DD2D-BF06-9629-84734CF1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02" y="2271637"/>
            <a:ext cx="10561795" cy="43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8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Комбинированный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/>
              <a:t>Импортировать комбинированные экспорты можно следующим образом: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BEBD0-3F07-CD2B-A1F6-83DB9689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2" y="2022428"/>
            <a:ext cx="11123799" cy="26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5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type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/>
              <a:t>В TypeScript можно импортировать только типы, используя import type. Это помогает избежать включения неиспользуемого кода в конечный JavaScript.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B91D4-F5D8-0E10-BFFD-C6DCA1E74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3" y="2200428"/>
            <a:ext cx="7388827" cy="446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1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full module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/>
              <a:t>Вы можете импортировать весь модуль как объект.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7CF0B4-E02A-84FB-301C-2009136E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084" y="1797730"/>
            <a:ext cx="6469832" cy="48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Renaming in imports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/>
              <a:t>Вы можете переименовывать импортируемые сущности с помощью as.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AC36C-0038-33C2-5270-34D16116E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064724"/>
            <a:ext cx="11169848" cy="41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4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- install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Установка обычных зависимостей (dependencies)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– 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эти зависимости требуются для работы вашего приложения в рабочей среде: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	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install &lt;package-name&gt;</a:t>
            </a:r>
            <a:endParaRPr lang="ru-RU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Пример: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	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install 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lodash</a:t>
            </a:r>
            <a:endParaRPr lang="ru-RU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Установка зависимостей для разработки (devDependencies) - эти зависимости требуются только во время разработки, например, инструменты для тестирования, сборки и форматирования кода: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	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install &lt;package-name&gt; --save-dev</a:t>
            </a:r>
            <a:endParaRPr lang="ru-RU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Пример: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	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install @types/lodash --save-dev</a:t>
            </a: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54650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uninstall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Для удаления библиотек используется команда npm uninstall.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</a:rPr>
              <a:t>	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uninstall &lt;package-name&gt;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be-BY" sz="2400" dirty="0">
                <a:solidFill>
                  <a:schemeClr val="dk2"/>
                </a:solidFill>
                <a:latin typeface="Proxima Nova"/>
              </a:rPr>
              <a:t>Пр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имер: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	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uninstall 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lodash</a:t>
            </a:r>
            <a:endParaRPr lang="ru-RU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	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uninstall @types/lodash</a:t>
            </a: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1820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-US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npm init — команда для инициализации нового проекта Node.js, создающая файл package.json, описывающий проект и управляющий зависимостями.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Основные секции: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name: имя проекта.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version: версия проекта.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description: описание проекта.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main: точка входа приложения.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scripts: сценарии, которые можно выполнять с помощью npm run.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dependencies: зависимости, необходимые для запуска проекта.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devDependencies: зависимости, необходимые для разработки.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– 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lodash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usage example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Использование 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lodash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в 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TypeScript:</a:t>
            </a: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5084A-08C8-BD68-A894-C8DC1AACC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026" y="1867962"/>
            <a:ext cx="9491947" cy="47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8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Dependencies installation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Если вы клонируете существующий проект, все зависимости, указанные в package.json, можно установить одной командой: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</a:rPr>
              <a:t>	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install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</a:rPr>
              <a:t>	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i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Установка глобальной зависимости: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	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install -g typescript</a:t>
            </a:r>
            <a:endParaRPr lang="ru-RU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Удаление глобальной зависимости: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	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uninstall -g typescript</a:t>
            </a: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08339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npm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or "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npm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ci"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npm install (или npm i)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Установка зависимостей: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Читает package.json и устанавливает зависимости, указанные в нем.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Если файл package-lock.json существует, npm будет пытаться соответствовать версии зависимостей, указанной в этом файле, но не строго.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Если зависимости уже установлены, npm install попытается обновить их до последних доступных версий, которые соответствуют версиям в package.json.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379277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npm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or "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npm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ci"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npm install (или npm i)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Добавление новых зависимостей: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При добавлении новых зависимостей с помощью команды npm install &lt;package-name&gt;, package.json и package-lock.json будут обновлены.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Можно добавлять зависимости для разработки с флагом --save-dev.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Гибкость: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npm install обеспечивает больше гибкости при работе с зависимостями, позволяя обновлять пакеты и добавлять новые зависимости легко.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0069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npm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or "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npm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ci"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GB" sz="2400" dirty="0" err="1"/>
              <a:t>npm</a:t>
            </a:r>
            <a:r>
              <a:rPr lang="en-GB" sz="2400" dirty="0"/>
              <a:t> ci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Установка зависимостей: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Читает package-lock.json и устанавливает зависимости строго в соответствии с версиями, указанными в этом файле.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Если файл package-lock.json отсутствует, команда npm ci не будет работать.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Полностью удаляет папку node_modules перед установкой зависимостей.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063855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npm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or "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npm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ci"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GB" sz="2400" dirty="0" err="1"/>
              <a:t>npm</a:t>
            </a:r>
            <a:r>
              <a:rPr lang="en-GB" sz="2400" dirty="0"/>
              <a:t> ci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Быстрота и воспроизводимость: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Устанавливает зависимости гораздо быстрее, чем npm install, так как использует кэширование и строгие версии из package-lock.json.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Идеально подходит для автоматизированных сборок (например, в CI/CD системах), поскольку гарантирует, что на разных машинах будут установлены одинаковые версии зависимостей.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Строгие требования: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Если package-lock.json и package.json не синхронизированы (т.е. они содержат разные зависимости или версии), npm ci завершится с ошибкой. Это предотвращает случайные изменения в версиях зависимостей.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75595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npm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or "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npm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ci"- when to use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npm install: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При локальной разработке, когда вам нужно добавить или обновить зависимости.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Когда вы работаете над новым проектом и только начали его настройку.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Когда вам нужно гибко управлять зависимостями и их версиями.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npm ci: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В автоматизированных сборках и CI/CD конвейерах, чтобы гарантировать идентичные версии зависимостей.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Когда вам нужна быстрая установка зависимостей, особенно в больших проектах.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Когда вы хотите предотвратить любые случайные изменения в версиях зависимостей.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919977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Eslint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/>
              <a:t>ESLint — это инструмент для анализа кода, который находит и устраняет проблемы в вашем JavaScript/TypeScript коде. Его цель — обеспечить единообразие стиля кода и предотвращение ошибок.</a:t>
            </a:r>
            <a:endParaRPr lang="en-GB" sz="2400" dirty="0"/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/>
              <a:t>Установите ESLint и необходимые пакеты для работы с TypeScript: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</a:rPr>
              <a:t>	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install 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eslint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@typescript-eslint/parser @typescript-eslint/eslint-	plugin --save-dev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Инициализируйте 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ESLint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</a:rPr>
              <a:t>	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npx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eslint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--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init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514682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Eslint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config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/>
              <a:t>Создайте или отредактируйте файл конфигурации .eslintrc.json: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EE2D2-F1BF-1D0A-6497-B2AA6E81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605" y="1871053"/>
            <a:ext cx="4833056" cy="435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3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Eslint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ignore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/>
              <a:t>Создайте файл .eslintignore, чтобы исключить определённые файлы и папки:</a:t>
            </a:r>
            <a:endParaRPr lang="en-GB" sz="2400" dirty="0"/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node_modules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dist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3132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-US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Если же мы не хотим прописывать что-то изначально на стадии инициализации, мы можем ввести: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 - npm init --yes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 ИЛИ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 - npm init –y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Файл package-lock.json фиксирует версии установленных зависимостей, обеспечивая воспроизводимость сборок.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803532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Eslint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run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9555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/>
              <a:t>Запустите ESLint для анализа кода</a:t>
            </a:r>
            <a:r>
              <a:rPr lang="en-GB" sz="2400" dirty="0"/>
              <a:t> </a:t>
            </a:r>
            <a:r>
              <a:rPr lang="ru-RU" sz="2400" dirty="0"/>
              <a:t>делаем скрипт: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</a:rPr>
              <a:t> 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	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"lint": "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eslint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. --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ext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.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ts</a:t>
            </a:r>
            <a:endParaRPr lang="ru-RU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Для автоисправления ошибок используйте флаг --fix: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fr-FR" sz="2400" dirty="0">
                <a:solidFill>
                  <a:schemeClr val="dk2"/>
                </a:solidFill>
                <a:latin typeface="Proxima Nova"/>
              </a:rPr>
              <a:t> 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	</a:t>
            </a:r>
            <a:r>
              <a:rPr lang="fr-FR" sz="2400" dirty="0">
                <a:solidFill>
                  <a:schemeClr val="dk2"/>
                </a:solidFill>
                <a:latin typeface="Proxima Nova"/>
              </a:rPr>
              <a:t>"</a:t>
            </a:r>
            <a:r>
              <a:rPr lang="fr-FR" sz="2400" dirty="0" err="1">
                <a:solidFill>
                  <a:schemeClr val="dk2"/>
                </a:solidFill>
                <a:latin typeface="Proxima Nova"/>
              </a:rPr>
              <a:t>lint</a:t>
            </a:r>
            <a:r>
              <a:rPr lang="fr-FR" sz="2400" dirty="0">
                <a:solidFill>
                  <a:schemeClr val="dk2"/>
                </a:solidFill>
                <a:latin typeface="Proxima Nova"/>
              </a:rPr>
              <a:t>-fix": "</a:t>
            </a:r>
            <a:r>
              <a:rPr lang="fr-FR" sz="2400" dirty="0" err="1">
                <a:solidFill>
                  <a:schemeClr val="dk2"/>
                </a:solidFill>
                <a:latin typeface="Proxima Nova"/>
              </a:rPr>
              <a:t>eslint</a:t>
            </a:r>
            <a:r>
              <a:rPr lang="fr-FR" sz="2400" dirty="0">
                <a:solidFill>
                  <a:schemeClr val="dk2"/>
                </a:solidFill>
                <a:latin typeface="Proxima Nova"/>
              </a:rPr>
              <a:t> . --</a:t>
            </a:r>
            <a:r>
              <a:rPr lang="fr-FR" sz="2400" dirty="0" err="1">
                <a:solidFill>
                  <a:schemeClr val="dk2"/>
                </a:solidFill>
                <a:latin typeface="Proxima Nova"/>
              </a:rPr>
              <a:t>ext</a:t>
            </a:r>
            <a:r>
              <a:rPr lang="fr-FR" sz="2400" dirty="0">
                <a:solidFill>
                  <a:schemeClr val="dk2"/>
                </a:solidFill>
                <a:latin typeface="Proxima Nova"/>
              </a:rPr>
              <a:t> .</a:t>
            </a:r>
            <a:r>
              <a:rPr lang="fr-FR" sz="2400" dirty="0" err="1">
                <a:solidFill>
                  <a:schemeClr val="dk2"/>
                </a:solidFill>
                <a:latin typeface="Proxima Nova"/>
              </a:rPr>
              <a:t>ts</a:t>
            </a:r>
            <a:r>
              <a:rPr lang="fr-FR" sz="2400" dirty="0">
                <a:solidFill>
                  <a:schemeClr val="dk2"/>
                </a:solidFill>
                <a:latin typeface="Proxima Nova"/>
              </a:rPr>
              <a:t> --fix",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01212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Prettier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9555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/>
              <a:t>Prettier — это инструмент для автоматического форматирования кода. Он помогает поддерживать единообразие стиля кода.</a:t>
            </a:r>
            <a:endParaRPr lang="en-GB" sz="2400" dirty="0"/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Установка: 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install prettier --save-dev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Создайте файл конфигурации .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prettierrc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:</a:t>
            </a:r>
            <a:endParaRPr lang="ru-RU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/>
              <a:t>{ </a:t>
            </a:r>
            <a:endParaRPr lang="ru-RU" sz="2400" dirty="0"/>
          </a:p>
          <a:p>
            <a:pPr marL="609596" lvl="1">
              <a:buClr>
                <a:schemeClr val="dk2"/>
              </a:buClr>
              <a:buSzPts val="1800"/>
            </a:pPr>
            <a:r>
              <a:rPr lang="en-GB" sz="2400" dirty="0"/>
              <a:t>"</a:t>
            </a:r>
            <a:r>
              <a:rPr lang="en-GB" sz="2400" dirty="0" err="1"/>
              <a:t>singleQuote</a:t>
            </a:r>
            <a:r>
              <a:rPr lang="en-GB" sz="2400" dirty="0"/>
              <a:t>": true, </a:t>
            </a:r>
            <a:endParaRPr lang="ru-RU" sz="2400" dirty="0"/>
          </a:p>
          <a:p>
            <a:pPr marL="609596" lvl="1">
              <a:buClr>
                <a:schemeClr val="dk2"/>
              </a:buClr>
              <a:buSzPts val="1800"/>
            </a:pPr>
            <a:r>
              <a:rPr lang="en-GB" sz="2400" dirty="0"/>
              <a:t>"semi": false </a:t>
            </a:r>
            <a:endParaRPr lang="ru-RU" sz="2400" dirty="0"/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/>
              <a:t>}</a:t>
            </a:r>
            <a:endParaRPr lang="ru-RU" sz="2400" dirty="0"/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Создайте файл .prettierignore, чтобы исключить определённые файлы и папки: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/>
              <a:t>node_modules</a:t>
            </a:r>
            <a:endParaRPr lang="ru-RU" sz="2400" dirty="0"/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/>
              <a:t>dist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00907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Prettier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9555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/>
              <a:t>Prettier — это инструмент для автоматического форматирования кода. Он помогает поддерживать единообразие стиля кода.</a:t>
            </a:r>
            <a:endParaRPr lang="en-GB" sz="2400" dirty="0"/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Установка: 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install prettier --save-dev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Создайте файл конфигурации .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prettierrc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:</a:t>
            </a:r>
            <a:endParaRPr lang="ru-RU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/>
              <a:t>{ </a:t>
            </a:r>
            <a:endParaRPr lang="ru-RU" sz="2400" dirty="0"/>
          </a:p>
          <a:p>
            <a:pPr marL="609596" lvl="1">
              <a:buClr>
                <a:schemeClr val="dk2"/>
              </a:buClr>
              <a:buSzPts val="1800"/>
            </a:pPr>
            <a:r>
              <a:rPr lang="en-GB" sz="2400" dirty="0"/>
              <a:t>"</a:t>
            </a:r>
            <a:r>
              <a:rPr lang="en-GB" sz="2400" dirty="0" err="1"/>
              <a:t>singleQuote</a:t>
            </a:r>
            <a:r>
              <a:rPr lang="en-GB" sz="2400" dirty="0"/>
              <a:t>": true, </a:t>
            </a:r>
            <a:endParaRPr lang="ru-RU" sz="2400" dirty="0"/>
          </a:p>
          <a:p>
            <a:pPr marL="609596" lvl="1">
              <a:buClr>
                <a:schemeClr val="dk2"/>
              </a:buClr>
              <a:buSzPts val="1800"/>
            </a:pPr>
            <a:r>
              <a:rPr lang="en-GB" sz="2400" dirty="0"/>
              <a:t>"semi": false </a:t>
            </a:r>
            <a:endParaRPr lang="ru-RU" sz="2400" dirty="0"/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/>
              <a:t>}</a:t>
            </a:r>
            <a:endParaRPr lang="ru-RU" sz="2400" dirty="0"/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Создайте файл .prettierignore, чтобы исключить определённые файлы и папки: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/>
              <a:t>node_modules</a:t>
            </a:r>
            <a:endParaRPr lang="ru-RU" sz="2400" dirty="0"/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/>
              <a:t>dist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371722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Prettier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Для запуска с проверкой кода сделаем скрипт: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</a:rPr>
              <a:t> "prettier": "prettier --config .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prettierrc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src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/**/*.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ts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--check</a:t>
            </a:r>
            <a:endParaRPr lang="ru-RU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Для проверки и фикса добавляем флаг 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--write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 вместо 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--check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</a:rPr>
              <a:t> "prettier-fix": "prettier --config .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prettierrc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src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/**/*.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ts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--write"</a:t>
            </a:r>
          </a:p>
        </p:txBody>
      </p:sp>
    </p:spTree>
    <p:extLst>
      <p:ext uri="{BB962C8B-B14F-4D97-AF65-F5344CB8AC3E}">
        <p14:creationId xmlns:p14="http://schemas.microsoft.com/office/powerpoint/2010/main" val="1192600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Husky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dirty="0"/>
              <a:t>Husky — это инструмент для управления Git хуками. Он позволяет запускать скрипты при определённых действиях с Git, например, перед коммитом.</a:t>
            </a:r>
            <a:endParaRPr lang="en-GB" sz="2400" dirty="0"/>
          </a:p>
          <a:p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Установка: </a:t>
            </a:r>
            <a:r>
              <a:rPr lang="en-GB" sz="2400" dirty="0" err="1"/>
              <a:t>npm</a:t>
            </a:r>
            <a:r>
              <a:rPr lang="en-GB" sz="2400" dirty="0"/>
              <a:t> install husky --save-dev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Инициализация: </a:t>
            </a:r>
            <a:r>
              <a:rPr lang="en-GB" sz="2400" dirty="0" err="1"/>
              <a:t>npx</a:t>
            </a:r>
            <a:r>
              <a:rPr lang="en-GB" sz="2400" dirty="0"/>
              <a:t> husky install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Добавьте скрипт для Husky в package.json:</a:t>
            </a:r>
          </a:p>
          <a:p>
            <a:pPr lvl="1"/>
            <a:r>
              <a:rPr lang="en-GB" sz="2400" dirty="0"/>
              <a:t>"husky": {</a:t>
            </a:r>
          </a:p>
          <a:p>
            <a:pPr lvl="1"/>
            <a:r>
              <a:rPr lang="en-GB" sz="2400" dirty="0"/>
              <a:t>  "hooks": {</a:t>
            </a:r>
          </a:p>
          <a:p>
            <a:pPr lvl="1"/>
            <a:r>
              <a:rPr lang="en-GB" sz="2400" dirty="0"/>
              <a:t>    "pre-commit": "</a:t>
            </a:r>
            <a:r>
              <a:rPr lang="en-GB" sz="2400" dirty="0" err="1"/>
              <a:t>npm</a:t>
            </a:r>
            <a:r>
              <a:rPr lang="en-GB" sz="2400" dirty="0"/>
              <a:t> run lint &amp;&amp; </a:t>
            </a:r>
            <a:r>
              <a:rPr lang="en-GB" sz="2400" dirty="0" err="1"/>
              <a:t>npm</a:t>
            </a:r>
            <a:r>
              <a:rPr lang="en-GB" sz="2400" dirty="0"/>
              <a:t> run prettier"</a:t>
            </a:r>
          </a:p>
          <a:p>
            <a:pPr lvl="1"/>
            <a:r>
              <a:rPr lang="en-GB" sz="2400" dirty="0"/>
              <a:t>  }</a:t>
            </a:r>
          </a:p>
          <a:p>
            <a:pPr lvl="1"/>
            <a:r>
              <a:rPr lang="en-GB" sz="2400" dirty="0"/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endParaRPr lang="en-GB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572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Полезные ссылки</a:t>
            </a:r>
            <a:endParaRPr lang="en-GB"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CommonJS</a:t>
            </a:r>
            <a:r>
              <a:rPr lang="en-GB" sz="2400" dirty="0"/>
              <a:t> vs. ES modules in Node.js</a:t>
            </a:r>
            <a:r>
              <a:rPr lang="ru-RU" sz="2400" dirty="0"/>
              <a:t>: </a:t>
            </a:r>
            <a:r>
              <a:rPr lang="en-GB" sz="2400" dirty="0">
                <a:hlinkClick r:id="rId3"/>
              </a:rPr>
              <a:t>https://blog.logrocket.com/commonjs-vs-es-modules-node-js/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Eslint</a:t>
            </a:r>
            <a:r>
              <a:rPr lang="en-GB" sz="2400" dirty="0"/>
              <a:t>: </a:t>
            </a:r>
            <a:r>
              <a:rPr lang="en-GB" sz="2400" dirty="0">
                <a:hlinkClick r:id="rId4"/>
              </a:rPr>
              <a:t>https://eslint.org/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Prettier: </a:t>
            </a:r>
            <a:r>
              <a:rPr lang="en-GB" sz="2400" dirty="0">
                <a:hlinkClick r:id="rId5"/>
              </a:rPr>
              <a:t>https://prettier.io/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Eslint</a:t>
            </a:r>
            <a:r>
              <a:rPr lang="en-GB" sz="2400" dirty="0"/>
              <a:t> + Husky getting started: </a:t>
            </a:r>
            <a:r>
              <a:rPr lang="en-GB" sz="2400" dirty="0">
                <a:hlinkClick r:id="rId6"/>
              </a:rPr>
              <a:t>https://collabnix.com/getting-started-with-eslint-and-husky-in-your-node-js-project/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732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typescript </a:t>
            </a:r>
            <a:r>
              <a:rPr lang="en-US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localy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install typescript --save-dev</a:t>
            </a: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Что же означает --save-dev?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Давайте обратим внимание, что ТС установился в devDependencies. Модули из этой графы будут использоваться ТОЛЬКО ВО ВРЕМЯ РАЗРАБОТКИ, в финальном билде их не будет за отсутствием необходимости (Всё равно проект будет работать по итогу с чистым JS)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6234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TS into JS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tsc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–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команда для билда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TS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JS</a:t>
            </a: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Если делать скрипт в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package.json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:</a:t>
            </a:r>
            <a:b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</a:br>
            <a:r>
              <a:rPr lang="en-GB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GB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"scripts"</a:t>
            </a:r>
            <a:r>
              <a:rPr lang="en-GB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GB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"build"</a:t>
            </a:r>
            <a:r>
              <a:rPr lang="en-GB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GB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GB" sz="2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tsc</a:t>
            </a:r>
            <a:r>
              <a:rPr lang="ru-RU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«</a:t>
            </a:r>
          </a:p>
          <a:p>
            <a:r>
              <a:rPr lang="en-GB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86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Tsconfig.json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Создать 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tsconfig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: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</a:rPr>
              <a:t>  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tsc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–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init</a:t>
            </a:r>
            <a:endParaRPr lang="ru-RU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1. Создадим папку, в которую у нас и будет компилироваться наш проект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    "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outDir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": "./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dist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"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</a:rPr>
              <a:t>  2. "target": "ES6",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</a:rPr>
              <a:t>  3. "module": "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NodeNext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",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</a:rPr>
              <a:t>  4. 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Добавим 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includes, 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чтобы тайпскрипт знал какие и где файлы компилировать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    "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include": ["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src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/**/ *"] - 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Добавляем ПОСЛЕ 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compilerOptions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  5. Добавим 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exclude, 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чтобы ТС знал в какие папки лезть не надо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    "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exclude": ["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node_modules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16658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Tsconfig.json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Создать 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tsconfig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: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</a:rPr>
              <a:t>  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tsc</a:t>
            </a:r>
            <a:r>
              <a:rPr lang="en-GB" sz="2400" dirty="0">
                <a:solidFill>
                  <a:schemeClr val="dk2"/>
                </a:solidFill>
                <a:latin typeface="Proxima Nova"/>
              </a:rPr>
              <a:t> –</a:t>
            </a:r>
            <a:r>
              <a:rPr lang="en-GB" sz="2400" dirty="0" err="1">
                <a:solidFill>
                  <a:schemeClr val="dk2"/>
                </a:solidFill>
                <a:latin typeface="Proxima Nova"/>
              </a:rPr>
              <a:t>init</a:t>
            </a:r>
            <a:endParaRPr lang="ru-RU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861DC-2BDD-3B06-522B-895EC9C57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371857"/>
            <a:ext cx="6067496" cy="400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4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Export/Import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В TypeScript, как и в JavaScript ES6, используются ключевые слова export и import для модульного управления кодом.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Это позволяет разделять код на отдельные файлы и управлять зависимостями между ними. 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export отмечает переменные и функции, которые должны быть доступны вне текущего модуля.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import позволяет импортировать функциональность из других модулей.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99781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Export/Import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Вы можете экспортировать функции, переменные, классы и интерфейсы с использованием именованных экспортов.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1E08EF-6F98-C2AB-3DB8-35CD8F7BB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00" y="2327890"/>
            <a:ext cx="4670672" cy="43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8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1517</Words>
  <Application>Microsoft Office PowerPoint</Application>
  <PresentationFormat>Widescreen</PresentationFormat>
  <Paragraphs>196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Aptos</vt:lpstr>
      <vt:lpstr>Aptos Display</vt:lpstr>
      <vt:lpstr>Arial</vt:lpstr>
      <vt:lpstr>Consolas</vt:lpstr>
      <vt:lpstr>Proxima Nova</vt:lpstr>
      <vt:lpstr>Times New Roman</vt:lpstr>
      <vt:lpstr>Office Theme</vt:lpstr>
      <vt:lpstr>PowerPoint Presentation</vt:lpstr>
      <vt:lpstr>Project init</vt:lpstr>
      <vt:lpstr>Project init</vt:lpstr>
      <vt:lpstr>Install typescript localy</vt:lpstr>
      <vt:lpstr>Build TS into JS</vt:lpstr>
      <vt:lpstr>Tsconfig.json</vt:lpstr>
      <vt:lpstr>Tsconfig.json</vt:lpstr>
      <vt:lpstr>Export/Import</vt:lpstr>
      <vt:lpstr>Export/Import</vt:lpstr>
      <vt:lpstr>Export/Import</vt:lpstr>
      <vt:lpstr>Default export</vt:lpstr>
      <vt:lpstr>Import of default module</vt:lpstr>
      <vt:lpstr>Комбинированный export</vt:lpstr>
      <vt:lpstr>Комбинированный export</vt:lpstr>
      <vt:lpstr>Import type</vt:lpstr>
      <vt:lpstr>Import full module</vt:lpstr>
      <vt:lpstr>Renaming in imports</vt:lpstr>
      <vt:lpstr>Libraries - install</vt:lpstr>
      <vt:lpstr>Libraries - uninstall </vt:lpstr>
      <vt:lpstr>Libraries – lodash usage example</vt:lpstr>
      <vt:lpstr>Dependencies installation</vt:lpstr>
      <vt:lpstr>"npm i" or "npm ci"</vt:lpstr>
      <vt:lpstr>"npm i" or "npm ci"</vt:lpstr>
      <vt:lpstr>"npm i" or "npm ci"</vt:lpstr>
      <vt:lpstr>"npm i" or "npm ci"</vt:lpstr>
      <vt:lpstr>"npm i" or "npm ci"- when to use</vt:lpstr>
      <vt:lpstr>Eslint</vt:lpstr>
      <vt:lpstr>Eslint config</vt:lpstr>
      <vt:lpstr>Eslint ignore</vt:lpstr>
      <vt:lpstr>Eslint run</vt:lpstr>
      <vt:lpstr>Prettier</vt:lpstr>
      <vt:lpstr>Prettier</vt:lpstr>
      <vt:lpstr>Prettier run</vt:lpstr>
      <vt:lpstr>Husky</vt:lpstr>
      <vt:lpstr>Полезные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Anatoly Karpovich</dc:creator>
  <cp:lastModifiedBy>Anatoly Karpovich</cp:lastModifiedBy>
  <cp:revision>17</cp:revision>
  <dcterms:created xsi:type="dcterms:W3CDTF">2024-07-03T23:28:39Z</dcterms:created>
  <dcterms:modified xsi:type="dcterms:W3CDTF">2024-07-10T14:30:01Z</dcterms:modified>
</cp:coreProperties>
</file>