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16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93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41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39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236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8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68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784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0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5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78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9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68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81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2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4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Readonly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Создает тип, все свойства которого являются только для чтения.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AA695-847A-4D99-D5C9-44F2E6C6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056550"/>
            <a:ext cx="11067901" cy="36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9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Создает тип объекта с ключами типа K и значениями типа 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6E742-88F9-643E-86C0-F041ECDE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2206799"/>
            <a:ext cx="11103251" cy="23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Создает тип объекта с ключами типа K и значениями типа 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CEB29-F526-F7AF-66CD-BB12A562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017486"/>
            <a:ext cx="11070400" cy="42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8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Создает тип, исключая указанные свойства K из типа 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BE640-F196-AEA2-2F63-91FE2BE9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202094"/>
            <a:ext cx="11077195" cy="29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Exclude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Исключает из типа T те типы, которые являются подтипами 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B0B07-F1AC-B210-CD37-2F63FF2D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2066671"/>
            <a:ext cx="11070400" cy="11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Извлекает из типа T те типы, которые являются подтипами 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4184C-DFDD-8EB0-9F84-CFB35420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235926"/>
            <a:ext cx="11286994" cy="12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1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ReturnType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Получает тип возвращаемого значения функции 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7021-A523-0BE8-0BE6-E5AAFBE5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228999"/>
            <a:ext cx="11041034" cy="23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9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overloads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Перегрузка позволяет объявить несколько сигнатур для одной функции или метода, чтобы они могли принимать разные типы или количество аргументов.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 примере на следующем слайде, метод add перегружен для работы с числами и строками. Внутри метода используется логика для обработки обоих случаев, а также выбрасывается ошибка для недопустимых 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107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overloads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AA8CA-C1BD-1C9F-041F-8F950F87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64" y="1321267"/>
            <a:ext cx="6789872" cy="52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Keyof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keyof - это оператор TypeScript, который принимает объектный тип и возвращает строковый литеральный тип, представляющий все ключи этого объекта.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PersonKeys будет типом, который может быть либо "name", либо "age".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AA0C6-4451-53E8-991A-88F96D0C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0" y="3429000"/>
            <a:ext cx="7925936" cy="3004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Typeof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typeof - это оператор, который используется для получения типа значения переменной или выражения.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PersonType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будет типом объекта {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name: string; age: number }.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E5366-2D93-B17C-FE15-42553A87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0" y="3132679"/>
            <a:ext cx="5713088" cy="33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types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Условные типы позволяют определять типы на основе условия, проверяя, удовлетворяет ли тип определенному критерию, и возвращая один тип, если это так, и другой тип, если нет. Условные типы создают более гибкие и мощные типовые системы, что делает TypeScript более выразительным и способным моделировать сложные логические условия.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Синтаксис: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T extends U ? X : Y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T — это проверяемый тип.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U — это тип, с которым сравнивается T.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Если T является подтипом U, результатом будет X.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Если T не является подтипом U, результатом будет Y.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2762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types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IsString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&lt;string&gt;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true,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потому что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string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является подтипом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string.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IsString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&lt;number&gt;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false,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потому что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number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не является подтипом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string.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19A44-43D5-A156-6FD6-D228CAA7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3037968"/>
            <a:ext cx="11070400" cy="28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4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types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Пример 1: Проверка типа на строку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IsString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&lt;string&gt;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true,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потому что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string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является подтипом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string.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IsString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&lt;number&gt;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возвращает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false,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потому что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number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не является подтипом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string.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19A44-43D5-A156-6FD6-D228CAA7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3429000"/>
            <a:ext cx="11070400" cy="28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types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Пример 2: Применение условия к объединению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Filter&lt;string | number | boolean, number&gt; применяет условие к каждому типу в объединении.В результате остается только number, так как string и boolean не являются подтипами number.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0109D-A338-5FDF-E7EC-EDB23826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2" y="3512112"/>
            <a:ext cx="10863089" cy="18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6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Создает тип, все свойства которого являются необязательными.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D1174-224E-E8ED-47F2-EDE57E93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2133482"/>
            <a:ext cx="7989944" cy="32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types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Создает тип, все свойства которого являются обязательными.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7C991-21CE-B809-DAD7-D4D5F492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955206"/>
            <a:ext cx="11070400" cy="30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477</Words>
  <Application>Microsoft Office PowerPoint</Application>
  <PresentationFormat>Widescreen</PresentationFormat>
  <Paragraphs>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Keyof</vt:lpstr>
      <vt:lpstr>Typeof</vt:lpstr>
      <vt:lpstr>Conditional types</vt:lpstr>
      <vt:lpstr>Conditional types</vt:lpstr>
      <vt:lpstr>Conditional types</vt:lpstr>
      <vt:lpstr>Conditional types</vt:lpstr>
      <vt:lpstr>Utility types - Partial</vt:lpstr>
      <vt:lpstr>Utility types - Required</vt:lpstr>
      <vt:lpstr>Utility types - Readonly</vt:lpstr>
      <vt:lpstr>Utility types – Record</vt:lpstr>
      <vt:lpstr>Utility types – Pick</vt:lpstr>
      <vt:lpstr>Utility types – Omit</vt:lpstr>
      <vt:lpstr>Utility types – Exclude</vt:lpstr>
      <vt:lpstr>Utility types – Extract</vt:lpstr>
      <vt:lpstr>Utility types – ReturnType</vt:lpstr>
      <vt:lpstr>Function overloads</vt:lpstr>
      <vt:lpstr>Function overloads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6</cp:revision>
  <dcterms:created xsi:type="dcterms:W3CDTF">2024-07-03T23:28:39Z</dcterms:created>
  <dcterms:modified xsi:type="dcterms:W3CDTF">2024-07-03T23:50:33Z</dcterms:modified>
</cp:coreProperties>
</file>