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307" r:id="rId4"/>
    <p:sldId id="308" r:id="rId5"/>
    <p:sldId id="310" r:id="rId6"/>
    <p:sldId id="313" r:id="rId7"/>
    <p:sldId id="309" r:id="rId8"/>
    <p:sldId id="306" r:id="rId9"/>
    <p:sldId id="311" r:id="rId10"/>
    <p:sldId id="312" r:id="rId11"/>
    <p:sldId id="314" r:id="rId12"/>
    <p:sldId id="315" r:id="rId13"/>
    <p:sldId id="316" r:id="rId14"/>
    <p:sldId id="317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39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4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39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74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63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6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9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4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83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74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37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489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25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river.io/docs/autowai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ebdriver.io/docs/timeouts/" TargetMode="External"/><Relationship Id="rId4" Type="http://schemas.openxmlformats.org/officeDocument/2006/relationships/hyperlink" Target="https://webdriver.io/docs/api/browser/waitUnti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oly-karpovich/wdio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86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WDIO </a:t>
            </a:r>
            <a:r>
              <a:rPr lang="en-US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Wait Until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Эта команда ожидания — ваше универсальное оружие, если вы хотите чего-то подождать. Он ожидает выполнения условия и ждет, пока оно не выполнится и не будет возвращено истинное значение.</a:t>
            </a:r>
            <a:endParaRPr lang="en-US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AE90C-8F91-E975-76A6-CD550359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4" y="2626990"/>
            <a:ext cx="9395912" cy="38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2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Element chaining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Элементы по селектору также можно искать и внутри других </a:t>
            </a:r>
            <a:r>
              <a:rPr lang="en-US" sz="2400" dirty="0" err="1">
                <a:solidFill>
                  <a:schemeClr val="dk2"/>
                </a:solidFill>
                <a:latin typeface="Proxima Nova"/>
                <a:sym typeface="Proxima Nova"/>
              </a:rPr>
              <a:t>WebdriverIO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элементов: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const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form = await $("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form#login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");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   await form.$("#username").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setValue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("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tomsmith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");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   await form.$("#password").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setValue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("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SuperSecretPassword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!");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F888A-C4CD-AB66-403C-DE66A838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08" y="3291068"/>
            <a:ext cx="8369384" cy="33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Array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Массив элементов создается через оператор $$(selector)</a:t>
            </a:r>
            <a:endParaRPr lang="en-US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 массивом элементов мы можем взаимодейстовать всеми нам известными методами массивов из ts!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const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linksWithText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= await ($$('a').filter(async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el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=&gt; await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el.getText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() !== ''))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const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linksTextArray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= await ($$('a').map(async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el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=&gt; await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el.getText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()))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const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areThereLinksWithEmptyText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= await ($$('a').some(async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el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=&gt; await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el.getText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()==''))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const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hasAllLinksHref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= await ($$('a').every(async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el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=&gt; await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el.getAttribute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('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href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')))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8699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Driven Testing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591740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Если у нас есть тесты с повторяющимися шагами, например проверки валидаций инпутов и/или регистрации, мы можем параметризировать один тест и запускать его в цикле. Останется лишь создать «параметризацию», т.е. Массив данных, которые будут использоваться в тесте. Далее пример с «регистрацией с невалидными данными»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89374-229F-7486-0217-18F84D48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09" y="1357843"/>
            <a:ext cx="5152991" cy="34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0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Driven Testing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623B3-FC12-B952-89B9-C7D4EDF6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176618"/>
            <a:ext cx="11132428" cy="47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3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>
            <a:spLocks/>
          </p:cNvSpPr>
          <p:nvPr/>
        </p:nvSpPr>
        <p:spPr>
          <a:xfrm>
            <a:off x="415600" y="1236150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hlinkClick r:id="rId3"/>
              </a:rPr>
              <a:t>WedbriverIO</a:t>
            </a: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 Auto-Waiting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hlinkClick r:id="rId4"/>
              </a:rPr>
              <a:t>WebdriverIO</a:t>
            </a:r>
            <a:r>
              <a:rPr lang="en-GB" sz="2400" dirty="0">
                <a:solidFill>
                  <a:schemeClr val="dk2"/>
                </a:solidFill>
                <a:latin typeface="Proxima Nova"/>
                <a:hlinkClick r:id="rId4"/>
              </a:rPr>
              <a:t> </a:t>
            </a:r>
            <a:r>
              <a:rPr lang="en-GB" sz="2400" dirty="0" err="1">
                <a:solidFill>
                  <a:schemeClr val="dk2"/>
                </a:solidFill>
                <a:latin typeface="Proxima Nova"/>
                <a:hlinkClick r:id="rId4"/>
              </a:rPr>
              <a:t>WaitUntil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hlinkClick r:id="rId5"/>
              </a:rPr>
              <a:t>WebdriverIO</a:t>
            </a:r>
            <a:r>
              <a:rPr lang="en-GB" sz="2400" dirty="0">
                <a:solidFill>
                  <a:schemeClr val="dk2"/>
                </a:solidFill>
                <a:latin typeface="Proxima Nova"/>
                <a:hlinkClick r:id="rId5"/>
              </a:rPr>
              <a:t> Timeouts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Installation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init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wdio@latest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CC476-3498-CAF5-CFE1-4A545F25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2036154"/>
            <a:ext cx="11070400" cy="34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Installation from template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Открыть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3"/>
              </a:rPr>
              <a:t>Template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Нажмите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Use this template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Нажмите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Create a new repository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Убедитель что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owner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вы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Введите имя нового репозитория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Склонируйте новый репозиторий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Пропишите </a:t>
            </a:r>
            <a:r>
              <a:rPr lang="en-US" sz="2400" dirty="0" err="1">
                <a:solidFill>
                  <a:schemeClr val="dk2"/>
                </a:solidFill>
                <a:latin typeface="Proxima Nova"/>
                <a:sym typeface="Proxima Nova"/>
              </a:rPr>
              <a:t>npm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 install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DAD51D-7D90-3D0D-C9CF-19584CB5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367" y="2115224"/>
            <a:ext cx="3779521" cy="1596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26B03-7F0C-E93E-16D8-83EB6D211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368" y="4064653"/>
            <a:ext cx="3632850" cy="1901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AED9-3AFB-9E93-0D93-196B3ED88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367" y="1302979"/>
            <a:ext cx="3632851" cy="7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Implicit wait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Протокол WebDriver предлагает неявные ожидания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 (implicit wait)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, которые позволяют указать, как долго драйвер должен ждать появления элемента. По умолчанию этот тайм-аут установлен на 0 и, следовательно, заставляет драйвер немедленно вернуться с ошибкой «нет такого элемента», если элемент не может быть найден на странице.</a:t>
            </a:r>
            <a:endParaRPr lang="en-US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US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Неявные ожидания – глобальная настройка, которая будет применяться к каждому методу, например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click(), </a:t>
            </a:r>
            <a:r>
              <a:rPr lang="en-US" sz="2400" dirty="0" err="1">
                <a:solidFill>
                  <a:schemeClr val="dk2"/>
                </a:solidFill>
                <a:latin typeface="Proxima Nova"/>
                <a:sym typeface="Proxima Nova"/>
              </a:rPr>
              <a:t>setValue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()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и так далее</a:t>
            </a:r>
          </a:p>
        </p:txBody>
      </p:sp>
    </p:spTree>
    <p:extLst>
      <p:ext uri="{BB962C8B-B14F-4D97-AF65-F5344CB8AC3E}">
        <p14:creationId xmlns:p14="http://schemas.microsoft.com/office/powerpoint/2010/main" val="315025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Explicit wait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Явное ожидание — это более гибкое ожидание, которое позволяет нам дождаться выполнения определенного условия, прежде чем продолжить выполнение теста.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Мы можем определить условие, например наличие или отсутствие элемента. Исключение генерируется, если условие не выполняется в течение указанного времени.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Частота опроса WebDriver для проверки ожидаемого состояния по дефолту составляет 500 мс. Поскольку явное ожидание не задано глобально, мы можем использовать разные условия и таймауты для всего.</a:t>
            </a:r>
          </a:p>
        </p:txBody>
      </p:sp>
    </p:spTree>
    <p:extLst>
      <p:ext uri="{BB962C8B-B14F-4D97-AF65-F5344CB8AC3E}">
        <p14:creationId xmlns:p14="http://schemas.microsoft.com/office/powerpoint/2010/main" val="41279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Explicit wait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Pooling - повторяющийся опрос определенного ресурса на предмет определенных данных с определенными интервалами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Interval - время между опросами 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Timeout - максимальное время проведения pooling-а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timeoutMsg - кастомная ошибка, котору нужно выкинуть по истечении таймаута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reverse - булевый фраг, позволяющий делать инверсию. Увидим на примере waitFor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55076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Explicit wait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89804-F4E2-FB51-C844-19DB8FF0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96" y="1184401"/>
            <a:ext cx="6845808" cy="5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02445" y="181812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WaitForMethods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97312" y="961025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97312" y="1283322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02" y="1198305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91A98-A5CA-DAA4-1EC7-0CE60207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64390"/>
              </p:ext>
            </p:extLst>
          </p:nvPr>
        </p:nvGraphicFramePr>
        <p:xfrm>
          <a:off x="397312" y="1101605"/>
          <a:ext cx="10989906" cy="46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40">
                  <a:extLst>
                    <a:ext uri="{9D8B030D-6E8A-4147-A177-3AD203B41FA5}">
                      <a16:colId xmlns:a16="http://schemas.microsoft.com/office/drawing/2014/main" val="2706559572"/>
                    </a:ext>
                  </a:extLst>
                </a:gridCol>
                <a:gridCol w="3690133">
                  <a:extLst>
                    <a:ext uri="{9D8B030D-6E8A-4147-A177-3AD203B41FA5}">
                      <a16:colId xmlns:a16="http://schemas.microsoft.com/office/drawing/2014/main" val="1916672862"/>
                    </a:ext>
                  </a:extLst>
                </a:gridCol>
                <a:gridCol w="3690133">
                  <a:extLst>
                    <a:ext uri="{9D8B030D-6E8A-4147-A177-3AD203B41FA5}">
                      <a16:colId xmlns:a16="http://schemas.microsoft.com/office/drawing/2014/main" val="2125462748"/>
                    </a:ext>
                  </a:extLst>
                </a:gridCol>
              </a:tblGrid>
              <a:tr h="51713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906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waitForExist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b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</a:br>
                      <a:endParaRPr lang="en-GB" sz="1600" kern="1200" dirty="0">
                        <a:solidFill>
                          <a:schemeClr val="dk1"/>
                        </a:solidFill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ожидает, пока элемент в течение заданного количества миллисекунд появится в DOM. 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$(selector).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waitForExist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({ timeout, reverse,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timeoutMsg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, interval })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6859943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waitForDisplayed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b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</a:br>
                      <a:endParaRPr lang="en-GB" sz="1600" kern="1200" dirty="0">
                        <a:solidFill>
                          <a:schemeClr val="dk1"/>
                        </a:solidFill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ожидает, пока элемент отобразится или не отобразится в течение заданного количества миллисекунд. 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$(selector).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waitForDisplayed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({ timeout, reverse,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timeoutMsg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, interval })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93582710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waitForEnabled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52396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b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</a:br>
                      <a:endParaRPr lang="en-GB" sz="1600" kern="1200" dirty="0">
                        <a:solidFill>
                          <a:schemeClr val="dk1"/>
                        </a:solidFill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 ожидает, пока элемент (выбранный селектором CSS) в течение заданного количества миллисекунд будет доступен/недоступен для взаимодействия. 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$(selector).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waitForEnabled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({ timeout, reverse,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timeoutMsg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, interval })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497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27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WaitForMethods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90" y="1245394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91A98-A5CA-DAA4-1EC7-0CE60207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3228"/>
              </p:ext>
            </p:extLst>
          </p:nvPr>
        </p:nvGraphicFramePr>
        <p:xfrm>
          <a:off x="415600" y="1148694"/>
          <a:ext cx="10989906" cy="556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40">
                  <a:extLst>
                    <a:ext uri="{9D8B030D-6E8A-4147-A177-3AD203B41FA5}">
                      <a16:colId xmlns:a16="http://schemas.microsoft.com/office/drawing/2014/main" val="2706559572"/>
                    </a:ext>
                  </a:extLst>
                </a:gridCol>
                <a:gridCol w="3690133">
                  <a:extLst>
                    <a:ext uri="{9D8B030D-6E8A-4147-A177-3AD203B41FA5}">
                      <a16:colId xmlns:a16="http://schemas.microsoft.com/office/drawing/2014/main" val="1916672862"/>
                    </a:ext>
                  </a:extLst>
                </a:gridCol>
                <a:gridCol w="3690133">
                  <a:extLst>
                    <a:ext uri="{9D8B030D-6E8A-4147-A177-3AD203B41FA5}">
                      <a16:colId xmlns:a16="http://schemas.microsoft.com/office/drawing/2014/main" val="2125462748"/>
                    </a:ext>
                  </a:extLst>
                </a:gridCol>
              </a:tblGrid>
              <a:tr h="517130"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906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waitForClickable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b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</a:br>
                      <a:endParaRPr lang="en-GB" sz="1600" kern="1200" dirty="0">
                        <a:solidFill>
                          <a:schemeClr val="dk1"/>
                        </a:solidFill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ожидает, пока элемент в течение указанного количества миллисекунд станет доступным или недоступным для клика.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GB" sz="1800" b="0" kern="120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$(selector).waitForClickable({ timeout, reverse, timeoutMsg, interval })</a:t>
                      </a:r>
                      <a:endParaRPr lang="en-GB" sz="1800" b="0" kern="1200" dirty="0">
                        <a:solidFill>
                          <a:schemeClr val="dk1"/>
                        </a:solidFill>
                        <a:effectLst/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2603488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waitForStable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b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</a:br>
                      <a:endParaRPr lang="en-GB" sz="1600" kern="1200" dirty="0">
                        <a:solidFill>
                          <a:schemeClr val="dk1"/>
                        </a:solidFill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Ожидает, пока элемент в течение указанного количества миллисекунд станет стабильным (без анимации). Возвращает true, если селектор соответствует хотя бы одному стабильному элементу в DOM, в противном случае выдает ошибку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Если обратный флаг имеет значение true, команда вместо этого вернет true, если селектор не соответствует ни одному стабильному элементу.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$(selector).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waitForStable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({ timeout, reverse,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timeoutMsg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, interval })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0144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63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735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WebdriverIO - Installation</vt:lpstr>
      <vt:lpstr>WebdriverIO – Installation from template</vt:lpstr>
      <vt:lpstr>WebdriverIO – Implicit wait</vt:lpstr>
      <vt:lpstr>WebdriverIO – Explicit wait</vt:lpstr>
      <vt:lpstr>WebdriverIO – Explicit wait</vt:lpstr>
      <vt:lpstr>WebdriverIO – Explicit wait</vt:lpstr>
      <vt:lpstr>WebdriverIO – WaitForMethods</vt:lpstr>
      <vt:lpstr>WebdriverIO – WaitForMethods</vt:lpstr>
      <vt:lpstr>WebdriverIO – Wait Until</vt:lpstr>
      <vt:lpstr>WebdriverIO – Element chaining</vt:lpstr>
      <vt:lpstr>WebdriverIO – Element Array</vt:lpstr>
      <vt:lpstr>WebdriverIO – Data Driven Testing</vt:lpstr>
      <vt:lpstr>WebdriverIO – Data Driven Testing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103</cp:revision>
  <dcterms:created xsi:type="dcterms:W3CDTF">2024-07-03T23:28:39Z</dcterms:created>
  <dcterms:modified xsi:type="dcterms:W3CDTF">2024-07-26T09:44:18Z</dcterms:modified>
</cp:coreProperties>
</file>