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79" r:id="rId5"/>
    <p:sldId id="259" r:id="rId6"/>
    <p:sldId id="277" r:id="rId7"/>
    <p:sldId id="278" r:id="rId8"/>
    <p:sldId id="274" r:id="rId9"/>
    <p:sldId id="275" r:id="rId10"/>
    <p:sldId id="281" r:id="rId11"/>
    <p:sldId id="295" r:id="rId12"/>
    <p:sldId id="288" r:id="rId13"/>
    <p:sldId id="286" r:id="rId14"/>
    <p:sldId id="293" r:id="rId15"/>
    <p:sldId id="260" r:id="rId16"/>
    <p:sldId id="267" r:id="rId17"/>
    <p:sldId id="270" r:id="rId18"/>
    <p:sldId id="261" r:id="rId19"/>
    <p:sldId id="291" r:id="rId20"/>
    <p:sldId id="266" r:id="rId21"/>
    <p:sldId id="271" r:id="rId22"/>
    <p:sldId id="264" r:id="rId23"/>
    <p:sldId id="272"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735" autoAdjust="0"/>
    <p:restoredTop sz="94660"/>
  </p:normalViewPr>
  <p:slideViewPr>
    <p:cSldViewPr snapToGrid="0">
      <p:cViewPr varScale="1">
        <p:scale>
          <a:sx n="72" d="100"/>
          <a:sy n="72" d="100"/>
        </p:scale>
        <p:origin x="3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333655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241807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343991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169733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259454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274129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770699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339700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3932823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1091562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50646E-88EB-4012-819C-EA5072D7C8BF}" type="datetimeFigureOut">
              <a:rPr lang="en-CA" smtClean="0"/>
              <a:t>2016-02-22</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EAB037B9-977B-4DD7-8C51-DAD4C648C22B}" type="slidenum">
              <a:rPr lang="en-CA" smtClean="0"/>
              <a:t>‹#›</a:t>
            </a:fld>
            <a:endParaRPr lang="en-CA" dirty="0"/>
          </a:p>
        </p:txBody>
      </p:sp>
    </p:spTree>
    <p:extLst>
      <p:ext uri="{BB962C8B-B14F-4D97-AF65-F5344CB8AC3E}">
        <p14:creationId xmlns:p14="http://schemas.microsoft.com/office/powerpoint/2010/main" val="422361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0646E-88EB-4012-819C-EA5072D7C8BF}" type="datetimeFigureOut">
              <a:rPr lang="en-CA" smtClean="0"/>
              <a:t>2016-02-22</a:t>
            </a:fld>
            <a:endParaRPr lang="en-CA"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037B9-977B-4DD7-8C51-DAD4C648C22B}" type="slidenum">
              <a:rPr lang="en-CA" smtClean="0"/>
              <a:t>‹#›</a:t>
            </a:fld>
            <a:endParaRPr lang="en-CA" dirty="0"/>
          </a:p>
        </p:txBody>
      </p:sp>
    </p:spTree>
    <p:extLst>
      <p:ext uri="{BB962C8B-B14F-4D97-AF65-F5344CB8AC3E}">
        <p14:creationId xmlns:p14="http://schemas.microsoft.com/office/powerpoint/2010/main" val="3288875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7788" y="2752165"/>
            <a:ext cx="9045388" cy="1326775"/>
          </a:xfrm>
        </p:spPr>
        <p:txBody>
          <a:bodyPr>
            <a:normAutofit/>
          </a:bodyPr>
          <a:lstStyle/>
          <a:p>
            <a:r>
              <a:rPr lang="en-CA" sz="6600" b="1" dirty="0"/>
              <a:t>MS Exchange Server 2010</a:t>
            </a:r>
            <a:endParaRPr lang="en-CA" sz="6600" dirty="0"/>
          </a:p>
        </p:txBody>
      </p:sp>
      <p:sp>
        <p:nvSpPr>
          <p:cNvPr id="4" name="TextBox 3"/>
          <p:cNvSpPr txBox="1"/>
          <p:nvPr/>
        </p:nvSpPr>
        <p:spPr>
          <a:xfrm>
            <a:off x="8570259" y="331694"/>
            <a:ext cx="3594846" cy="1200329"/>
          </a:xfrm>
          <a:prstGeom prst="rect">
            <a:avLst/>
          </a:prstGeom>
          <a:noFill/>
        </p:spPr>
        <p:txBody>
          <a:bodyPr wrap="square" rtlCol="0">
            <a:spAutoFit/>
          </a:bodyPr>
          <a:lstStyle/>
          <a:p>
            <a:r>
              <a:rPr lang="en-CA" dirty="0"/>
              <a:t>Name: </a:t>
            </a:r>
            <a:r>
              <a:rPr lang="en-CA" dirty="0" err="1"/>
              <a:t>Kulbir</a:t>
            </a:r>
            <a:r>
              <a:rPr lang="en-CA" dirty="0"/>
              <a:t> Singh </a:t>
            </a:r>
            <a:r>
              <a:rPr lang="en-CA" dirty="0" err="1"/>
              <a:t>Dhindsa</a:t>
            </a:r>
            <a:endParaRPr lang="en-CA" dirty="0"/>
          </a:p>
          <a:p>
            <a:r>
              <a:rPr lang="en-CA" dirty="0"/>
              <a:t>             </a:t>
            </a:r>
            <a:r>
              <a:rPr lang="en-CA" dirty="0" err="1"/>
              <a:t>Gurinder</a:t>
            </a:r>
            <a:r>
              <a:rPr lang="en-CA" dirty="0"/>
              <a:t> Singh Kang </a:t>
            </a:r>
          </a:p>
          <a:p>
            <a:r>
              <a:rPr lang="en-CA" dirty="0"/>
              <a:t>             </a:t>
            </a:r>
            <a:r>
              <a:rPr lang="en-IN" dirty="0" err="1"/>
              <a:t>Navdeep</a:t>
            </a:r>
            <a:r>
              <a:rPr lang="en-IN" dirty="0"/>
              <a:t> </a:t>
            </a:r>
            <a:r>
              <a:rPr lang="en-IN" dirty="0" err="1"/>
              <a:t>Devgan</a:t>
            </a:r>
            <a:endParaRPr lang="en-CA" dirty="0"/>
          </a:p>
          <a:p>
            <a:r>
              <a:rPr lang="en-CA" dirty="0"/>
              <a:t>             </a:t>
            </a:r>
            <a:r>
              <a:rPr lang="en-CA" dirty="0" err="1"/>
              <a:t>Manpreet</a:t>
            </a:r>
            <a:r>
              <a:rPr lang="en-CA" dirty="0"/>
              <a:t> Singh</a:t>
            </a:r>
          </a:p>
        </p:txBody>
      </p:sp>
    </p:spTree>
    <p:extLst>
      <p:ext uri="{BB962C8B-B14F-4D97-AF65-F5344CB8AC3E}">
        <p14:creationId xmlns:p14="http://schemas.microsoft.com/office/powerpoint/2010/main" val="2287515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Then open Registry Editor and navigate from HKEY_LOCAL_MACHINE\SYSTEM\</a:t>
            </a:r>
            <a:r>
              <a:rPr lang="en-CA" sz="2800" dirty="0" err="1"/>
              <a:t>CurentControlSet</a:t>
            </a:r>
            <a:r>
              <a:rPr lang="en-CA" sz="2800" dirty="0"/>
              <a:t>\Services\Tcpip6\</a:t>
            </a:r>
            <a:r>
              <a:rPr lang="en-CA" sz="2800" dirty="0" err="1"/>
              <a:t>Paramters</a:t>
            </a:r>
            <a:r>
              <a:rPr lang="en-CA" sz="2800" dirty="0"/>
              <a: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573896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right click on DisabledComponent and continue with other steps.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22889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In Edit DWORD enter the value data as 41ffffff and then press OK.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3616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insert the Cd of MS Exchange Server 2010 and begin installing it.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15105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On introduction read the instruction and press next to continue.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311018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Then on license agreement page check the I agree check box and press enter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3321657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Then on error reporting page click next to continue.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894200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Then you will be asked to select a installation type press and select typical exchange server installation method.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53766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After introduction page you will be prompted to Exchange organisation page.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893566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Here you have to provide a name for this exchange server. After entering the name press Next.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775229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In MS Server 2010, Go to your browser and download all the filter packs from Microsoft website into your computer.	</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23824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in client settings check the yes box and then press next.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357533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Now in configure clients enter your domain number and then press enter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598832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CA" sz="2800" dirty="0"/>
              <a:t>Now you will enter Readiness Checks page in MS exchange server.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55081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Here system will try to verify some components with exchange server.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34471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800" dirty="0"/>
              <a:t>Now you should wait until system and server exchange is ready for you. After each of the steps show complete message restart your computer. And you are ready to open exchange management console.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988663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navigate to the location of those files, where you downloaded them. Double click to open.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396877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In security warning dialogue box click on run button.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3539749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Microsoft Filter Pack 2.0 will start installing on your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1237223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In a few moments MS Filter pack will completely install on your computer.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62065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start installing the Filter Service Pack 1 in same way.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75130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It will also completely install filter Service Pack 1 in your machine.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5220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CA" sz="2800" dirty="0"/>
              <a:t>Now open Run and type services.msc to open Services.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3198378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348</Words>
  <Application>Microsoft Office PowerPoint</Application>
  <PresentationFormat>Widescreen</PresentationFormat>
  <Paragraphs>28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MS Exchange Server 2010</vt:lpstr>
      <vt:lpstr>In MS Server 2010, Go to your browser and download all the filter packs from Microsoft website into your computer. </vt:lpstr>
      <vt:lpstr>Now navigate to the location of those files, where you downloaded them. Double click to open.</vt:lpstr>
      <vt:lpstr>In security warning dialogue box click on run button.</vt:lpstr>
      <vt:lpstr>Microsoft Filter Pack 2.0 will start installing on your computer,</vt:lpstr>
      <vt:lpstr>In a few moments MS Filter pack will completely install on your computer.</vt:lpstr>
      <vt:lpstr>Now start installing the Filter Service Pack 1 in same way.</vt:lpstr>
      <vt:lpstr>It will also completely install filter Service Pack 1 in your machine.</vt:lpstr>
      <vt:lpstr>Now open Run and type services.msc to open Services.</vt:lpstr>
      <vt:lpstr>Then open Registry Editor and navigate from HKEY_LOCAL_MACHINE\SYSTEM\CurentControlSet\Services\Tcpip6\Paramters.</vt:lpstr>
      <vt:lpstr>Now right click on DisabledComponent and continue with other steps.</vt:lpstr>
      <vt:lpstr>In Edit DWORD enter the value data as 41ffffff and then press OK.</vt:lpstr>
      <vt:lpstr>Now insert the Cd of MS Exchange Server 2010 and begin installing it.</vt:lpstr>
      <vt:lpstr>On introduction read the instruction and press next to continue.</vt:lpstr>
      <vt:lpstr>Then on license agreement page check the I agree check box and press enter</vt:lpstr>
      <vt:lpstr>Then on error reporting page click next to continue.</vt:lpstr>
      <vt:lpstr>Then you will be asked to select a installation type press and select typical exchange server installation method.</vt:lpstr>
      <vt:lpstr>After introduction page you will be prompted to Exchange organisation page.</vt:lpstr>
      <vt:lpstr>Here you have to provide a name for this exchange server. After entering the name press Next.</vt:lpstr>
      <vt:lpstr>Now in client settings check the yes box and then press next.</vt:lpstr>
      <vt:lpstr>Now in configure clients enter your domain number and then press enter</vt:lpstr>
      <vt:lpstr>Now you will enter Readiness Checks page in MS exchange server.</vt:lpstr>
      <vt:lpstr>Here system will try to verify some components with exchange server.</vt:lpstr>
      <vt:lpstr>Now you should wait until system and server exchange is ready for you. After each of the steps show complete message restart your computer. And you are ready to open exchange management console.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Exchange Server 2010</dc:title>
  <dc:creator>Mandeep</dc:creator>
  <cp:lastModifiedBy>KULBIR DHINDSA</cp:lastModifiedBy>
  <cp:revision>12</cp:revision>
  <dcterms:created xsi:type="dcterms:W3CDTF">2015-06-26T22:11:47Z</dcterms:created>
  <dcterms:modified xsi:type="dcterms:W3CDTF">2016-02-23T07:55:39Z</dcterms:modified>
</cp:coreProperties>
</file>