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8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2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06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7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63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8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4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5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1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3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D660-E967-4058-A002-D12A8C9BB736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532D15-58DD-4312-B081-4C89B0984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069" y="4726547"/>
            <a:ext cx="9780543" cy="914399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everything is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correctly inserted in the CPU and then start up the computer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71" y="440028"/>
            <a:ext cx="4790941" cy="35846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69" y="440028"/>
            <a:ext cx="4779493" cy="35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LAB 1:Teardown and Restore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4395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Deliverable </a:t>
            </a:r>
            <a:r>
              <a:rPr lang="en-US" sz="2800" dirty="0" err="1">
                <a:solidFill>
                  <a:srgbClr val="FF0000"/>
                </a:solidFill>
              </a:rPr>
              <a:t>To:Peter</a:t>
            </a:r>
            <a:r>
              <a:rPr lang="en-US" sz="2800" dirty="0">
                <a:solidFill>
                  <a:srgbClr val="FF0000"/>
                </a:solidFill>
              </a:rPr>
              <a:t> Wheeler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Deliverable </a:t>
            </a:r>
            <a:r>
              <a:rPr lang="en-US" sz="2800" dirty="0" err="1">
                <a:solidFill>
                  <a:srgbClr val="FF0000"/>
                </a:solidFill>
              </a:rPr>
              <a:t>By:Kulbir</a:t>
            </a:r>
            <a:r>
              <a:rPr lang="en-US" sz="2800" dirty="0">
                <a:solidFill>
                  <a:srgbClr val="FF0000"/>
                </a:solidFill>
              </a:rPr>
              <a:t> Singh </a:t>
            </a:r>
            <a:r>
              <a:rPr lang="en-US" sz="2800" dirty="0" err="1">
                <a:solidFill>
                  <a:srgbClr val="FF0000"/>
                </a:solidFill>
              </a:rPr>
              <a:t>Dhindsa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>
                <a:solidFill>
                  <a:srgbClr val="FF0000"/>
                </a:solidFill>
              </a:rPr>
              <a:t>                         Gurinder</a:t>
            </a:r>
            <a:r>
              <a:rPr lang="en-US" sz="2800" dirty="0">
                <a:solidFill>
                  <a:srgbClr val="FF0000"/>
                </a:solidFill>
              </a:rPr>
              <a:t> Singh Kang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9244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out the RAM and note down the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6" y="2172236"/>
            <a:ext cx="5037666" cy="3778250"/>
          </a:xfrm>
        </p:spPr>
      </p:pic>
      <p:sp>
        <p:nvSpPr>
          <p:cNvPr id="7" name="TextBox 6"/>
          <p:cNvSpPr txBox="1"/>
          <p:nvPr/>
        </p:nvSpPr>
        <p:spPr>
          <a:xfrm>
            <a:off x="2434107" y="2884868"/>
            <a:ext cx="31166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Values:</a:t>
            </a:r>
          </a:p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PG34G1333EL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PE00185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DDR3 1333MHz(9-9-9-24)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MODULE, 1.5V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RoHS COMPLLANT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PE185-025617</a:t>
            </a:r>
          </a:p>
        </p:txBody>
      </p:sp>
    </p:spTree>
    <p:extLst>
      <p:ext uri="{BB962C8B-B14F-4D97-AF65-F5344CB8AC3E}">
        <p14:creationId xmlns:p14="http://schemas.microsoft.com/office/powerpoint/2010/main" val="248849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out the Hard Disk and note down the values(unplugged the power supply and from Motherboard as well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352541"/>
            <a:ext cx="4196511" cy="3778250"/>
          </a:xfrm>
        </p:spPr>
      </p:pic>
      <p:sp>
        <p:nvSpPr>
          <p:cNvPr id="7" name="TextBox 6"/>
          <p:cNvSpPr txBox="1"/>
          <p:nvPr/>
        </p:nvSpPr>
        <p:spPr>
          <a:xfrm>
            <a:off x="2794715" y="3181082"/>
            <a:ext cx="2665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MDL: WD5000AAKX-60U6AA0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500GB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SATA/16MB CACHE</a:t>
            </a:r>
          </a:p>
        </p:txBody>
      </p:sp>
    </p:spTree>
    <p:extLst>
      <p:ext uri="{BB962C8B-B14F-4D97-AF65-F5344CB8AC3E}">
        <p14:creationId xmlns:p14="http://schemas.microsoft.com/office/powerpoint/2010/main" val="10042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out CPU (first you need to remove fan) and then note down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13" y="2691801"/>
            <a:ext cx="3250759" cy="30952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092" y="2746537"/>
            <a:ext cx="3213078" cy="3040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8349" y="2962141"/>
            <a:ext cx="2472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Manufacturer- AMD Phenom ii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HDX830WFK4DGM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CACAC AC 1035MPAW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9J54273I00304</a:t>
            </a:r>
          </a:p>
        </p:txBody>
      </p:sp>
    </p:spTree>
    <p:extLst>
      <p:ext uri="{BB962C8B-B14F-4D97-AF65-F5344CB8AC3E}">
        <p14:creationId xmlns:p14="http://schemas.microsoft.com/office/powerpoint/2010/main" val="250764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TAKE OUT THE POWER SUPPLY BOX MAKE SURE IT IS UNPUGGED FROM EVERY THING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46" y="2404056"/>
            <a:ext cx="5037666" cy="3778250"/>
          </a:xfrm>
        </p:spPr>
      </p:pic>
      <p:sp>
        <p:nvSpPr>
          <p:cNvPr id="5" name="TextBox 4"/>
          <p:cNvSpPr txBox="1"/>
          <p:nvPr/>
        </p:nvSpPr>
        <p:spPr>
          <a:xfrm>
            <a:off x="2871989" y="3831516"/>
            <a:ext cx="2871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TT-450NL2NK</a:t>
            </a:r>
          </a:p>
        </p:txBody>
      </p:sp>
    </p:spTree>
    <p:extLst>
      <p:ext uri="{BB962C8B-B14F-4D97-AF65-F5344CB8AC3E}">
        <p14:creationId xmlns:p14="http://schemas.microsoft.com/office/powerpoint/2010/main" val="311704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33667" cy="10630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CPU, RAM, HDD has taken out and PC is tore down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90" y="2249510"/>
            <a:ext cx="5762140" cy="4151290"/>
          </a:xfrm>
        </p:spPr>
      </p:pic>
    </p:spTree>
    <p:extLst>
      <p:ext uri="{BB962C8B-B14F-4D97-AF65-F5344CB8AC3E}">
        <p14:creationId xmlns:p14="http://schemas.microsoft.com/office/powerpoint/2010/main" val="29770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258" y="4301992"/>
            <a:ext cx="8911687" cy="193138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is Resembled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all the parts have power supply and wires are connected correctly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68" y="523741"/>
            <a:ext cx="5037666" cy="3778250"/>
          </a:xfrm>
        </p:spPr>
      </p:pic>
    </p:spTree>
    <p:extLst>
      <p:ext uri="{BB962C8B-B14F-4D97-AF65-F5344CB8AC3E}">
        <p14:creationId xmlns:p14="http://schemas.microsoft.com/office/powerpoint/2010/main" val="322302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IS RUNNING AND PC is BOOTED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2378298"/>
            <a:ext cx="4182377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2" y="2378298"/>
            <a:ext cx="440457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777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139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Make sure everything is  correctly inserted in the CPU and then start up the computer </vt:lpstr>
      <vt:lpstr>LAB 1:Teardown and Restore</vt:lpstr>
      <vt:lpstr>Took out the RAM and note down the values</vt:lpstr>
      <vt:lpstr>Took out the Hard Disk and note down the values(unplugged the power supply and from Motherboard as well</vt:lpstr>
      <vt:lpstr>Take out CPU (first you need to remove fan) and then note down values</vt:lpstr>
      <vt:lpstr>TAKE OUT THE POWER SUPPLY BOX MAKE SURE IT IS UNPUGGED FROM EVERY THING</vt:lpstr>
      <vt:lpstr>Here CPU, RAM, HDD has taken out and PC is tore down</vt:lpstr>
      <vt:lpstr>Everything is Resembled  Make sure all the parts have power supply and wires are connected correctly </vt:lpstr>
      <vt:lpstr>CPU IS RUNNING AND PC is BOOTED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1- PC Teardown and Restore</dc:title>
  <dc:creator>acer pc</dc:creator>
  <cp:lastModifiedBy>KULBIR DHINDSA</cp:lastModifiedBy>
  <cp:revision>12</cp:revision>
  <dcterms:created xsi:type="dcterms:W3CDTF">2015-05-11T16:54:01Z</dcterms:created>
  <dcterms:modified xsi:type="dcterms:W3CDTF">2016-02-23T07:46:24Z</dcterms:modified>
</cp:coreProperties>
</file>