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9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052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34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94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8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0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8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05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7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D341-6806-4910-9CB2-080E1BF4B315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84C2-6285-4C38-8186-F73C676FF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73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Deliverable- Magic Number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310860"/>
          </a:xfrm>
        </p:spPr>
        <p:txBody>
          <a:bodyPr>
            <a:noAutofit/>
          </a:bodyPr>
          <a:lstStyle/>
          <a:p>
            <a:r>
              <a:rPr lang="en-US" sz="2400" dirty="0"/>
              <a:t>DELIVERED BY:KULBIR SINGH DHINDSA</a:t>
            </a:r>
          </a:p>
          <a:p>
            <a:r>
              <a:rPr lang="en-US" sz="2400" dirty="0"/>
              <a:t>STUDENT NUMBER:991389177</a:t>
            </a:r>
          </a:p>
          <a:p>
            <a:r>
              <a:rPr lang="en-US" sz="2400" dirty="0"/>
              <a:t>DELIVERED TO:PETER WHEELER</a:t>
            </a:r>
          </a:p>
        </p:txBody>
      </p:sp>
    </p:spTree>
    <p:extLst>
      <p:ext uri="{BB962C8B-B14F-4D97-AF65-F5344CB8AC3E}">
        <p14:creationId xmlns:p14="http://schemas.microsoft.com/office/powerpoint/2010/main" val="2639227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190" y="2194560"/>
            <a:ext cx="3052292" cy="3588053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I changed the extension  of jpg image.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11" y="1378039"/>
            <a:ext cx="5372111" cy="4840199"/>
          </a:xfrm>
        </p:spPr>
      </p:pic>
    </p:spTree>
    <p:extLst>
      <p:ext uri="{BB962C8B-B14F-4D97-AF65-F5344CB8AC3E}">
        <p14:creationId xmlns:p14="http://schemas.microsoft.com/office/powerpoint/2010/main" val="291559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57589"/>
            <a:ext cx="3242900" cy="3911505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Download And Install Hex Editor Neo 6.10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546" y="1378039"/>
            <a:ext cx="6428817" cy="4881093"/>
          </a:xfrm>
        </p:spPr>
      </p:pic>
    </p:spTree>
    <p:extLst>
      <p:ext uri="{BB962C8B-B14F-4D97-AF65-F5344CB8AC3E}">
        <p14:creationId xmlns:p14="http://schemas.microsoft.com/office/powerpoint/2010/main" val="346862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518" y="1638326"/>
            <a:ext cx="3928057" cy="4350350"/>
          </a:xfrm>
        </p:spPr>
        <p:txBody>
          <a:bodyPr/>
          <a:lstStyle/>
          <a:p>
            <a:pPr algn="l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Environment Of Hex Editor Neo 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638" y="1223493"/>
            <a:ext cx="6470561" cy="5100034"/>
          </a:xfrm>
        </p:spPr>
      </p:pic>
    </p:spTree>
    <p:extLst>
      <p:ext uri="{BB962C8B-B14F-4D97-AF65-F5344CB8AC3E}">
        <p14:creationId xmlns:p14="http://schemas.microsoft.com/office/powerpoint/2010/main" val="399480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1983346"/>
            <a:ext cx="4082603" cy="4108361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Downloading Hex Editor Neo, take two images with different extensions- one in .jpg and second is in .</a:t>
            </a:r>
            <a:r>
              <a:rPr lang="en-I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1" y="1416677"/>
            <a:ext cx="5804420" cy="4801562"/>
          </a:xfrm>
        </p:spPr>
      </p:pic>
    </p:spTree>
    <p:extLst>
      <p:ext uri="{BB962C8B-B14F-4D97-AF65-F5344CB8AC3E}">
        <p14:creationId xmlns:p14="http://schemas.microsoft.com/office/powerpoint/2010/main" val="114480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341" y="1712890"/>
            <a:ext cx="3425781" cy="4597758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both images in Hex Editor Neo.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096" y="1352550"/>
            <a:ext cx="5585859" cy="4865688"/>
          </a:xfrm>
        </p:spPr>
      </p:pic>
    </p:spTree>
    <p:extLst>
      <p:ext uri="{BB962C8B-B14F-4D97-AF65-F5344CB8AC3E}">
        <p14:creationId xmlns:p14="http://schemas.microsoft.com/office/powerpoint/2010/main" val="74303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524" y="2343955"/>
            <a:ext cx="2730321" cy="3296990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environment shows hex numbers(magic numbers) of both images.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1506828"/>
            <a:ext cx="6483350" cy="4520485"/>
          </a:xfrm>
        </p:spPr>
      </p:pic>
    </p:spTree>
    <p:extLst>
      <p:ext uri="{BB962C8B-B14F-4D97-AF65-F5344CB8AC3E}">
        <p14:creationId xmlns:p14="http://schemas.microsoft.com/office/powerpoint/2010/main" val="43157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583" y="1893195"/>
            <a:ext cx="3052293" cy="4456090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copy the hex numbers of .jpg image to .</a:t>
            </a:r>
            <a:r>
              <a:rPr lang="en-I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638" y="1764406"/>
            <a:ext cx="6405562" cy="4584879"/>
          </a:xfrm>
        </p:spPr>
      </p:pic>
    </p:spTree>
    <p:extLst>
      <p:ext uri="{BB962C8B-B14F-4D97-AF65-F5344CB8AC3E}">
        <p14:creationId xmlns:p14="http://schemas.microsoft.com/office/powerpoint/2010/main" val="40435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341" y="2057400"/>
            <a:ext cx="3000777" cy="3957033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Pasted the jpg image hex numbers to </a:t>
            </a:r>
            <a:r>
              <a:rPr lang="en-IN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00" y="2057401"/>
            <a:ext cx="5705341" cy="4160837"/>
          </a:xfrm>
        </p:spPr>
      </p:pic>
    </p:spTree>
    <p:extLst>
      <p:ext uri="{BB962C8B-B14F-4D97-AF65-F5344CB8AC3E}">
        <p14:creationId xmlns:p14="http://schemas.microsoft.com/office/powerpoint/2010/main" val="310839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856" y="2060620"/>
            <a:ext cx="3902299" cy="3567447"/>
          </a:xfrm>
        </p:spPr>
        <p:txBody>
          <a:bodyPr>
            <a:normAutofit/>
          </a:bodyPr>
          <a:lstStyle/>
          <a:p>
            <a:pPr algn="l"/>
            <a:r>
              <a:rPr lang="en-IN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original extension of picture.</a:t>
            </a:r>
            <a:endParaRPr lang="en-US" sz="3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738" y="1287887"/>
            <a:ext cx="4378816" cy="4930351"/>
          </a:xfrm>
        </p:spPr>
      </p:pic>
    </p:spTree>
    <p:extLst>
      <p:ext uri="{BB962C8B-B14F-4D97-AF65-F5344CB8AC3E}">
        <p14:creationId xmlns:p14="http://schemas.microsoft.com/office/powerpoint/2010/main" val="27643261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109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Deliverable- Magic Number</vt:lpstr>
      <vt:lpstr>First Download And Install Hex Editor Neo 6.10</vt:lpstr>
      <vt:lpstr>This Is The Environment Of Hex Editor Neo </vt:lpstr>
      <vt:lpstr>After Downloading Hex Editor Neo, take two images with different extensions- one in .jpg and second is in .png</vt:lpstr>
      <vt:lpstr>Open both images in Hex Editor Neo.</vt:lpstr>
      <vt:lpstr>This environment shows hex numbers(magic numbers) of both images.</vt:lpstr>
      <vt:lpstr>Now copy the hex numbers of .jpg image to .png image</vt:lpstr>
      <vt:lpstr>Pasted the jpg image hex numbers to png image.</vt:lpstr>
      <vt:lpstr>This is the original extension of picture.</vt:lpstr>
      <vt:lpstr>Now I changed the extension  of jpg image.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Deliverable- Magic Number</dc:title>
  <dc:creator>acer pc</dc:creator>
  <cp:lastModifiedBy>KULBIR DHINDSA</cp:lastModifiedBy>
  <cp:revision>6</cp:revision>
  <dcterms:created xsi:type="dcterms:W3CDTF">2015-03-30T21:07:17Z</dcterms:created>
  <dcterms:modified xsi:type="dcterms:W3CDTF">2016-02-23T08:07:05Z</dcterms:modified>
</cp:coreProperties>
</file>