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412056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07811-F92E-40A2-8896-331DD70B741B}"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7057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2263153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1507811-F92E-40A2-8896-331DD70B741B}"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4127457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1641226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56657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285533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507811-F92E-40A2-8896-331DD70B741B}"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253000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507811-F92E-40A2-8896-331DD70B741B}"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43011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507811-F92E-40A2-8896-331DD70B741B}"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146919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507811-F92E-40A2-8896-331DD70B741B}"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380297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07811-F92E-40A2-8896-331DD70B741B}"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208817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507811-F92E-40A2-8896-331DD70B741B}"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201076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1507811-F92E-40A2-8896-331DD70B741B}" type="datetimeFigureOut">
              <a:rPr lang="en-US" smtClean="0"/>
              <a:t>2/23/2016</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F04EF7E-3ACA-4847-A10E-71E1874B3FEF}" type="slidenum">
              <a:rPr lang="en-US" smtClean="0"/>
              <a:t>‹#›</a:t>
            </a:fld>
            <a:endParaRPr lang="en-US"/>
          </a:p>
        </p:txBody>
      </p:sp>
    </p:spTree>
    <p:extLst>
      <p:ext uri="{BB962C8B-B14F-4D97-AF65-F5344CB8AC3E}">
        <p14:creationId xmlns:p14="http://schemas.microsoft.com/office/powerpoint/2010/main" val="1939203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1507811-F92E-40A2-8896-331DD70B741B}" type="datetimeFigureOut">
              <a:rPr lang="en-US" smtClean="0"/>
              <a:t>2/23/2016</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F04EF7E-3ACA-4847-A10E-71E1874B3FEF}" type="slidenum">
              <a:rPr lang="en-US" smtClean="0"/>
              <a:t>‹#›</a:t>
            </a:fld>
            <a:endParaRPr lang="en-US"/>
          </a:p>
        </p:txBody>
      </p:sp>
    </p:spTree>
    <p:extLst>
      <p:ext uri="{BB962C8B-B14F-4D97-AF65-F5344CB8AC3E}">
        <p14:creationId xmlns:p14="http://schemas.microsoft.com/office/powerpoint/2010/main" val="5428331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386366"/>
            <a:ext cx="9144000" cy="1081826"/>
          </a:xfrm>
        </p:spPr>
        <p:txBody>
          <a:bodyPr>
            <a:normAutofit fontScale="90000"/>
          </a:bodyPr>
          <a:lstStyle/>
          <a:p>
            <a:r>
              <a:rPr lang="en-IN" sz="4400">
                <a:latin typeface="Times New Roman" panose="02020603050405020304" pitchFamily="18" charset="0"/>
                <a:cs typeface="Times New Roman" panose="02020603050405020304" pitchFamily="18" charset="0"/>
              </a:rPr>
              <a:t>Permission</a:t>
            </a:r>
            <a:r>
              <a:rPr lang="en-IN" sz="4400" b="1">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and Rights - Deliverable 9</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25769"/>
            <a:ext cx="9144000" cy="4121239"/>
          </a:xfrm>
        </p:spPr>
        <p:txBody>
          <a:bodyPr>
            <a:normAutofit/>
          </a:bodyPr>
          <a:lstStyle/>
          <a:p>
            <a:pPr algn="l"/>
            <a:r>
              <a:rPr lang="en-IN" sz="2400" dirty="0">
                <a:latin typeface="Times New Roman" panose="02020603050405020304" pitchFamily="18" charset="0"/>
                <a:cs typeface="Times New Roman" panose="02020603050405020304" pitchFamily="18" charset="0"/>
              </a:rPr>
              <a:t>In this, we did </a:t>
            </a:r>
          </a:p>
          <a:p>
            <a:pPr algn="l"/>
            <a:r>
              <a:rPr lang="en-IN" sz="2400" dirty="0">
                <a:latin typeface="Times New Roman" panose="02020603050405020304" pitchFamily="18" charset="0"/>
                <a:cs typeface="Times New Roman" panose="02020603050405020304" pitchFamily="18" charset="0"/>
              </a:rPr>
              <a:t>Step 1: Create Folder, User Accounts and User Groups</a:t>
            </a:r>
          </a:p>
          <a:p>
            <a:pPr algn="l"/>
            <a:r>
              <a:rPr lang="en-IN" sz="2400" dirty="0">
                <a:latin typeface="Times New Roman" panose="02020603050405020304" pitchFamily="18" charset="0"/>
                <a:cs typeface="Times New Roman" panose="02020603050405020304" pitchFamily="18" charset="0"/>
              </a:rPr>
              <a:t>Step 2: Set Permissions for the Local Users</a:t>
            </a:r>
          </a:p>
          <a:p>
            <a:pPr algn="l"/>
            <a:r>
              <a:rPr lang="en-IN" sz="2400" dirty="0">
                <a:latin typeface="Times New Roman" panose="02020603050405020304" pitchFamily="18" charset="0"/>
                <a:cs typeface="Times New Roman" panose="02020603050405020304" pitchFamily="18" charset="0"/>
              </a:rPr>
              <a:t>Step 3: Share the folders on the Network</a:t>
            </a:r>
          </a:p>
          <a:p>
            <a:pPr algn="l"/>
            <a:r>
              <a:rPr lang="en-IN" sz="2400" dirty="0">
                <a:latin typeface="Times New Roman" panose="02020603050405020304" pitchFamily="18" charset="0"/>
                <a:cs typeface="Times New Roman" panose="02020603050405020304" pitchFamily="18" charset="0"/>
              </a:rPr>
              <a:t>Step 4: Test and Go live</a:t>
            </a:r>
          </a:p>
        </p:txBody>
      </p:sp>
    </p:spTree>
    <p:extLst>
      <p:ext uri="{BB962C8B-B14F-4D97-AF65-F5344CB8AC3E}">
        <p14:creationId xmlns:p14="http://schemas.microsoft.com/office/powerpoint/2010/main" val="18329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40" y="2678806"/>
            <a:ext cx="4237149" cy="3116687"/>
          </a:xfrm>
        </p:spPr>
        <p:txBody>
          <a:bodyPr/>
          <a:lstStyle/>
          <a:p>
            <a:r>
              <a:rPr lang="en-IN" sz="2400" dirty="0">
                <a:latin typeface="Times New Roman" panose="02020603050405020304" pitchFamily="18" charset="0"/>
                <a:cs typeface="Times New Roman" panose="02020603050405020304" pitchFamily="18" charset="0"/>
              </a:rPr>
              <a:t>Test Security Measures according to user account in each user groups. The below dialogue box appears when unauthorized user attempts to access the folder. When user click on continue, it will ask to enter password.</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852" y="2485623"/>
            <a:ext cx="6053071" cy="3902297"/>
          </a:xfrm>
        </p:spPr>
      </p:pic>
    </p:spTree>
    <p:extLst>
      <p:ext uri="{BB962C8B-B14F-4D97-AF65-F5344CB8AC3E}">
        <p14:creationId xmlns:p14="http://schemas.microsoft.com/office/powerpoint/2010/main" val="41735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485" y="437882"/>
            <a:ext cx="11592353" cy="1146219"/>
          </a:xfrm>
        </p:spPr>
        <p:txBody>
          <a:bodyPr/>
          <a:lstStyle/>
          <a:p>
            <a:r>
              <a:rPr lang="en-IN" sz="3200" dirty="0"/>
              <a:t>In C: drive, create two folders named Financial and Medical.</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3803" y="2460625"/>
            <a:ext cx="6645498" cy="3953054"/>
          </a:xfrm>
        </p:spPr>
      </p:pic>
    </p:spTree>
    <p:extLst>
      <p:ext uri="{BB962C8B-B14F-4D97-AF65-F5344CB8AC3E}">
        <p14:creationId xmlns:p14="http://schemas.microsoft.com/office/powerpoint/2010/main" val="311656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399245"/>
            <a:ext cx="11359166" cy="1236372"/>
          </a:xfrm>
        </p:spPr>
        <p:txBody>
          <a:bodyPr/>
          <a:lstStyle/>
          <a:p>
            <a:r>
              <a:rPr lang="en-IN" sz="3600" dirty="0">
                <a:latin typeface="Times New Roman" panose="02020603050405020304" pitchFamily="18" charset="0"/>
                <a:cs typeface="Times New Roman" panose="02020603050405020304" pitchFamily="18" charset="0"/>
              </a:rPr>
              <a:t>In Computer Management Console, under local users and groups options add new five users</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87" y="2472744"/>
            <a:ext cx="5602310" cy="385078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2468" y="2472744"/>
            <a:ext cx="5280338" cy="3850783"/>
          </a:xfrm>
          <a:prstGeom prst="rect">
            <a:avLst/>
          </a:prstGeom>
        </p:spPr>
      </p:pic>
    </p:spTree>
    <p:extLst>
      <p:ext uri="{BB962C8B-B14F-4D97-AF65-F5344CB8AC3E}">
        <p14:creationId xmlns:p14="http://schemas.microsoft.com/office/powerpoint/2010/main" val="182740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96214"/>
            <a:ext cx="10571998" cy="1121424"/>
          </a:xfrm>
        </p:spPr>
        <p:txBody>
          <a:bodyPr/>
          <a:lstStyle/>
          <a:p>
            <a:r>
              <a:rPr lang="en-IN" sz="3600" dirty="0">
                <a:latin typeface="Times New Roman" panose="02020603050405020304" pitchFamily="18" charset="0"/>
                <a:cs typeface="Times New Roman" panose="02020603050405020304" pitchFamily="18" charset="0"/>
              </a:rPr>
              <a:t>After adding users, we create two groups- Financial and Medical</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70" y="2730321"/>
            <a:ext cx="5061399" cy="364472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069" y="2730321"/>
            <a:ext cx="5512159" cy="3646297"/>
          </a:xfrm>
          <a:prstGeom prst="rect">
            <a:avLst/>
          </a:prstGeom>
        </p:spPr>
      </p:pic>
    </p:spTree>
    <p:extLst>
      <p:ext uri="{BB962C8B-B14F-4D97-AF65-F5344CB8AC3E}">
        <p14:creationId xmlns:p14="http://schemas.microsoft.com/office/powerpoint/2010/main" val="321652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347730"/>
            <a:ext cx="10571998" cy="1301728"/>
          </a:xfrm>
        </p:spPr>
        <p:txBody>
          <a:bodyPr/>
          <a:lstStyle/>
          <a:p>
            <a:r>
              <a:rPr lang="en-IN" sz="3600" dirty="0">
                <a:latin typeface="Times New Roman" panose="02020603050405020304" pitchFamily="18" charset="0"/>
                <a:cs typeface="Times New Roman" panose="02020603050405020304" pitchFamily="18" charset="0"/>
              </a:rPr>
              <a:t>Next Set Permission for Financial Folder that created in C drive</a:t>
            </a:r>
            <a:endParaRPr lang="en-US" sz="36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831" y="2459865"/>
            <a:ext cx="7753082" cy="4095481"/>
          </a:xfrm>
        </p:spPr>
      </p:pic>
    </p:spTree>
    <p:extLst>
      <p:ext uri="{BB962C8B-B14F-4D97-AF65-F5344CB8AC3E}">
        <p14:creationId xmlns:p14="http://schemas.microsoft.com/office/powerpoint/2010/main" val="29024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679" y="2266682"/>
            <a:ext cx="7650051" cy="4301543"/>
          </a:xfrm>
        </p:spPr>
      </p:pic>
    </p:spTree>
    <p:extLst>
      <p:ext uri="{BB962C8B-B14F-4D97-AF65-F5344CB8AC3E}">
        <p14:creationId xmlns:p14="http://schemas.microsoft.com/office/powerpoint/2010/main" val="385281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Set Permissions for Medical Folder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3041" y="2408348"/>
            <a:ext cx="7302321" cy="4198513"/>
          </a:xfrm>
        </p:spPr>
      </p:pic>
    </p:spTree>
    <p:extLst>
      <p:ext uri="{BB962C8B-B14F-4D97-AF65-F5344CB8AC3E}">
        <p14:creationId xmlns:p14="http://schemas.microsoft.com/office/powerpoint/2010/main" val="64484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257577"/>
            <a:ext cx="10571998" cy="1160061"/>
          </a:xfrm>
        </p:spPr>
        <p:txBody>
          <a:bodyPr/>
          <a:lstStyle/>
          <a:p>
            <a:r>
              <a:rPr lang="en-IN" sz="3600" dirty="0"/>
              <a:t>Share Folders according to authentication provided to users</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6834" y="2446986"/>
            <a:ext cx="6313063" cy="3979572"/>
          </a:xfrm>
        </p:spPr>
      </p:pic>
    </p:spTree>
    <p:extLst>
      <p:ext uri="{BB962C8B-B14F-4D97-AF65-F5344CB8AC3E}">
        <p14:creationId xmlns:p14="http://schemas.microsoft.com/office/powerpoint/2010/main" val="26724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94" y="2338410"/>
            <a:ext cx="7109137" cy="4255573"/>
          </a:xfrm>
        </p:spPr>
      </p:pic>
    </p:spTree>
    <p:extLst>
      <p:ext uri="{BB962C8B-B14F-4D97-AF65-F5344CB8AC3E}">
        <p14:creationId xmlns:p14="http://schemas.microsoft.com/office/powerpoint/2010/main" val="2150269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70</TotalTime>
  <Words>149</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Times New Roman</vt:lpstr>
      <vt:lpstr>Wingdings 2</vt:lpstr>
      <vt:lpstr>Quotable</vt:lpstr>
      <vt:lpstr>Permission and Rights - Deliverable 9</vt:lpstr>
      <vt:lpstr>In C: drive, create two folders named Financial and Medical.</vt:lpstr>
      <vt:lpstr>In Computer Management Console, under local users and groups options add new five users</vt:lpstr>
      <vt:lpstr>After adding users, we create two groups- Financial and Medical</vt:lpstr>
      <vt:lpstr>Next Set Permission for Financial Folder that created in C drive</vt:lpstr>
      <vt:lpstr>PowerPoint Presentation</vt:lpstr>
      <vt:lpstr>Set Permissions for Medical Folder</vt:lpstr>
      <vt:lpstr>Share Folders according to authentication provided to users</vt:lpstr>
      <vt:lpstr>PowerPoint Presentation</vt:lpstr>
      <vt:lpstr>Test Security Measures according to user account in each user groups. The below dialogue box appears when unauthorized user attempts to access the folder. When user click on continue, it will ask to enter password.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Deliverable of 10 week</dc:title>
  <dc:creator>acer pc</dc:creator>
  <cp:lastModifiedBy>KULBIR DHINDSA</cp:lastModifiedBy>
  <cp:revision>7</cp:revision>
  <dcterms:created xsi:type="dcterms:W3CDTF">2015-03-23T18:48:57Z</dcterms:created>
  <dcterms:modified xsi:type="dcterms:W3CDTF">2016-02-23T08:12:14Z</dcterms:modified>
</cp:coreProperties>
</file>