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D9A9-CA2E-443C-A5FA-7B19E53634F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580B-A53E-4C67-8045-F2470F007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3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D9A9-CA2E-443C-A5FA-7B19E53634F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580B-A53E-4C67-8045-F2470F007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5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D9A9-CA2E-443C-A5FA-7B19E53634F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580B-A53E-4C67-8045-F2470F007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D9A9-CA2E-443C-A5FA-7B19E53634F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580B-A53E-4C67-8045-F2470F007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6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D9A9-CA2E-443C-A5FA-7B19E53634F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580B-A53E-4C67-8045-F2470F007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D9A9-CA2E-443C-A5FA-7B19E53634F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580B-A53E-4C67-8045-F2470F007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1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D9A9-CA2E-443C-A5FA-7B19E53634F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580B-A53E-4C67-8045-F2470F007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5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D9A9-CA2E-443C-A5FA-7B19E53634F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580B-A53E-4C67-8045-F2470F007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6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D9A9-CA2E-443C-A5FA-7B19E53634F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580B-A53E-4C67-8045-F2470F007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3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D9A9-CA2E-443C-A5FA-7B19E53634F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580B-A53E-4C67-8045-F2470F007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6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D9A9-CA2E-443C-A5FA-7B19E53634F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A580B-A53E-4C67-8045-F2470F007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2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8D9A9-CA2E-443C-A5FA-7B19E53634F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A580B-A53E-4C67-8045-F2470F007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4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001"/>
            <a:ext cx="8929255" cy="798286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MAP Toolkit 9.1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543" y="3062514"/>
            <a:ext cx="2293258" cy="3077029"/>
          </a:xfrm>
        </p:spPr>
        <p:txBody>
          <a:bodyPr>
            <a:no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and Install MAP Toolkit 9.1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14" y="1799771"/>
            <a:ext cx="6952343" cy="451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53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1" y="1001486"/>
            <a:ext cx="7966434" cy="5175477"/>
          </a:xfrm>
        </p:spPr>
      </p:pic>
    </p:spTree>
    <p:extLst>
      <p:ext uri="{BB962C8B-B14F-4D97-AF65-F5344CB8AC3E}">
        <p14:creationId xmlns:p14="http://schemas.microsoft.com/office/powerpoint/2010/main" val="889192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3" y="1494971"/>
            <a:ext cx="3193143" cy="468199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time of running is 30 minutes. After completing of process it will show the Performance Summary.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886" y="914400"/>
            <a:ext cx="6836227" cy="5262563"/>
          </a:xfrm>
        </p:spPr>
      </p:pic>
    </p:spTree>
    <p:extLst>
      <p:ext uri="{BB962C8B-B14F-4D97-AF65-F5344CB8AC3E}">
        <p14:creationId xmlns:p14="http://schemas.microsoft.com/office/powerpoint/2010/main" val="39116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77143"/>
            <a:ext cx="2427514" cy="3367314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Window readiness.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543" y="972457"/>
            <a:ext cx="6932065" cy="5204506"/>
          </a:xfrm>
        </p:spPr>
      </p:pic>
    </p:spTree>
    <p:extLst>
      <p:ext uri="{BB962C8B-B14F-4D97-AF65-F5344CB8AC3E}">
        <p14:creationId xmlns:p14="http://schemas.microsoft.com/office/powerpoint/2010/main" val="1549209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9543"/>
            <a:ext cx="2891971" cy="4891314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can see the Window 8.1assessment summary for client computers.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686" y="1059543"/>
            <a:ext cx="7126514" cy="5117420"/>
          </a:xfrm>
        </p:spPr>
      </p:pic>
    </p:spTree>
    <p:extLst>
      <p:ext uri="{BB962C8B-B14F-4D97-AF65-F5344CB8AC3E}">
        <p14:creationId xmlns:p14="http://schemas.microsoft.com/office/powerpoint/2010/main" val="346261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371" y="2023539"/>
            <a:ext cx="2380343" cy="3782175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install button to continue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001486"/>
            <a:ext cx="7141029" cy="5660571"/>
          </a:xfrm>
        </p:spPr>
      </p:pic>
    </p:spTree>
    <p:extLst>
      <p:ext uri="{BB962C8B-B14F-4D97-AF65-F5344CB8AC3E}">
        <p14:creationId xmlns:p14="http://schemas.microsoft.com/office/powerpoint/2010/main" val="27192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2399"/>
            <a:ext cx="2732314" cy="4412342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of Installation.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971" y="907141"/>
            <a:ext cx="7155543" cy="5442858"/>
          </a:xfrm>
        </p:spPr>
      </p:pic>
    </p:spTree>
    <p:extLst>
      <p:ext uri="{BB962C8B-B14F-4D97-AF65-F5344CB8AC3E}">
        <p14:creationId xmlns:p14="http://schemas.microsoft.com/office/powerpoint/2010/main" val="153311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2114"/>
            <a:ext cx="3138714" cy="4586515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Wizard for MAP is opened. Click on the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Inventory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to collect required data.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71" y="1132113"/>
            <a:ext cx="7170057" cy="4920343"/>
          </a:xfrm>
        </p:spPr>
      </p:pic>
    </p:spTree>
    <p:extLst>
      <p:ext uri="{BB962C8B-B14F-4D97-AF65-F5344CB8AC3E}">
        <p14:creationId xmlns:p14="http://schemas.microsoft.com/office/powerpoint/2010/main" val="169813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1143"/>
            <a:ext cx="2616199" cy="501582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account to collect assessment.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428" y="1161143"/>
            <a:ext cx="7010401" cy="5015820"/>
          </a:xfrm>
        </p:spPr>
      </p:pic>
    </p:spTree>
    <p:extLst>
      <p:ext uri="{BB962C8B-B14F-4D97-AF65-F5344CB8AC3E}">
        <p14:creationId xmlns:p14="http://schemas.microsoft.com/office/powerpoint/2010/main" val="272121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2400"/>
            <a:ext cx="2137229" cy="4455886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performing the various steps at the end it will show the summary. Click on the Finish Button.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714" y="1422400"/>
            <a:ext cx="6828378" cy="4754563"/>
          </a:xfrm>
        </p:spPr>
      </p:pic>
    </p:spTree>
    <p:extLst>
      <p:ext uri="{BB962C8B-B14F-4D97-AF65-F5344CB8AC3E}">
        <p14:creationId xmlns:p14="http://schemas.microsoft.com/office/powerpoint/2010/main" val="399116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6571"/>
            <a:ext cx="2601686" cy="4580392"/>
          </a:xfrm>
        </p:spPr>
        <p:txBody>
          <a:bodyPr>
            <a:no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is collecting data information. Then performance report is collected.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311" y="1291771"/>
            <a:ext cx="6810375" cy="4885192"/>
          </a:xfrm>
        </p:spPr>
      </p:pic>
    </p:spTree>
    <p:extLst>
      <p:ext uri="{BB962C8B-B14F-4D97-AF65-F5344CB8AC3E}">
        <p14:creationId xmlns:p14="http://schemas.microsoft.com/office/powerpoint/2010/main" val="114517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9829"/>
            <a:ext cx="2804886" cy="451394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 go to Performance Metrics Wizard.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143" y="812800"/>
            <a:ext cx="6821714" cy="5214712"/>
          </a:xfrm>
        </p:spPr>
      </p:pic>
    </p:spTree>
    <p:extLst>
      <p:ext uri="{BB962C8B-B14F-4D97-AF65-F5344CB8AC3E}">
        <p14:creationId xmlns:p14="http://schemas.microsoft.com/office/powerpoint/2010/main" val="84102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829" y="365125"/>
            <a:ext cx="8694057" cy="5811838"/>
          </a:xfrm>
        </p:spPr>
      </p:pic>
    </p:spTree>
    <p:extLst>
      <p:ext uri="{BB962C8B-B14F-4D97-AF65-F5344CB8AC3E}">
        <p14:creationId xmlns:p14="http://schemas.microsoft.com/office/powerpoint/2010/main" val="201440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123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Planning MAP Toolkit 9.1</vt:lpstr>
      <vt:lpstr>Click on the install button to continue</vt:lpstr>
      <vt:lpstr>Processing of Installation.</vt:lpstr>
      <vt:lpstr>The Wizard for MAP is opened. Click on the Collect Inventory option to collect required data.</vt:lpstr>
      <vt:lpstr>Create new account to collect assessment.</vt:lpstr>
      <vt:lpstr>After performing the various steps at the end it will show the summary. Click on the Finish Button.</vt:lpstr>
      <vt:lpstr>PC is collecting data information. Then performance report is collected.</vt:lpstr>
      <vt:lpstr>After that go to Performance Metrics Wizard.</vt:lpstr>
      <vt:lpstr>PowerPoint Presentation</vt:lpstr>
      <vt:lpstr>PowerPoint Presentation</vt:lpstr>
      <vt:lpstr>The minimum time of running is 30 minutes. After completing of process it will show the Performance Summary.</vt:lpstr>
      <vt:lpstr>Create the Window readiness.</vt:lpstr>
      <vt:lpstr>Here we can see the Window 8.1assessment summary for client computers.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MAP Toolkit 9.1</dc:title>
  <dc:creator>acer pc</dc:creator>
  <cp:lastModifiedBy>KULBIR DHINDSA</cp:lastModifiedBy>
  <cp:revision>9</cp:revision>
  <dcterms:created xsi:type="dcterms:W3CDTF">2015-02-02T19:35:34Z</dcterms:created>
  <dcterms:modified xsi:type="dcterms:W3CDTF">2016-02-23T08:03:41Z</dcterms:modified>
</cp:coreProperties>
</file>