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3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5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12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5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6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0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C357584-CDB8-41D9-9F15-F40EAA1BBE2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9C1E75B-5174-41BE-B90C-A1058ECE6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8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le:///\\live.sysinternals.com\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ile:///\\live.sysinternals.com\tools\procexp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639"/>
            <a:ext cx="9144000" cy="74697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 5- Process Explorer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3386" y="3335628"/>
            <a:ext cx="2815127" cy="2005414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download and Process Explorer v16.04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53" y="2408349"/>
            <a:ext cx="5786279" cy="3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why I like process explorer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We can understand Tree View.</a:t>
            </a:r>
          </a:p>
          <a:p>
            <a:r>
              <a:rPr lang="en-IN" dirty="0">
                <a:solidFill>
                  <a:schemeClr val="tx1"/>
                </a:solidFill>
              </a:rPr>
              <a:t>We can understand </a:t>
            </a:r>
            <a:r>
              <a:rPr lang="en-IN" dirty="0" err="1">
                <a:solidFill>
                  <a:schemeClr val="tx1"/>
                </a:solidFill>
              </a:rPr>
              <a:t>Colors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IN" dirty="0">
                <a:solidFill>
                  <a:schemeClr val="tx1"/>
                </a:solidFill>
              </a:rPr>
              <a:t>Verify Application Identity.</a:t>
            </a:r>
          </a:p>
          <a:p>
            <a:r>
              <a:rPr lang="en-IN" dirty="0">
                <a:solidFill>
                  <a:schemeClr val="tx1"/>
                </a:solidFill>
              </a:rPr>
              <a:t>Use Awesome Tray Icon.</a:t>
            </a:r>
          </a:p>
          <a:p>
            <a:r>
              <a:rPr lang="en-IN" dirty="0">
                <a:solidFill>
                  <a:schemeClr val="tx1"/>
                </a:solidFill>
              </a:rPr>
              <a:t>Quickly search Virus.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073498"/>
            <a:ext cx="3115614" cy="400532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screen of Process Explorer is opened after accepting the license agreement.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21" y="2305318"/>
            <a:ext cx="6798410" cy="4404574"/>
          </a:xfrm>
        </p:spPr>
      </p:pic>
    </p:spTree>
    <p:extLst>
      <p:ext uri="{BB962C8B-B14F-4D97-AF65-F5344CB8AC3E}">
        <p14:creationId xmlns:p14="http://schemas.microsoft.com/office/powerpoint/2010/main" val="217963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2" y="2292439"/>
            <a:ext cx="3084770" cy="377351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screen shows the entire stack of one of those threads to see exactly what DLLs and functions are being called.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63" y="2292439"/>
            <a:ext cx="6537101" cy="4378816"/>
          </a:xfrm>
        </p:spPr>
      </p:pic>
    </p:spTree>
    <p:extLst>
      <p:ext uri="{BB962C8B-B14F-4D97-AF65-F5344CB8AC3E}">
        <p14:creationId xmlns:p14="http://schemas.microsoft.com/office/powerpoint/2010/main" val="24921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1825625"/>
            <a:ext cx="3733800" cy="41501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open Window Run Box and write on it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\\live.sysinternals.com\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Run that file and open Tools folder. It has all of the different utilities listed.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397" y="2009105"/>
            <a:ext cx="6130344" cy="4648968"/>
          </a:xfrm>
        </p:spPr>
      </p:pic>
    </p:spTree>
    <p:extLst>
      <p:ext uri="{BB962C8B-B14F-4D97-AF65-F5344CB8AC3E}">
        <p14:creationId xmlns:p14="http://schemas.microsoft.com/office/powerpoint/2010/main" val="27689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958" y="1764407"/>
            <a:ext cx="3527738" cy="462351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 type the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\\live.sysinternals.com\tools\procexp.exe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Window Run Box and got security warning before actually run.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07" y="665456"/>
            <a:ext cx="5259453" cy="26612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407" y="3545027"/>
            <a:ext cx="5259453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0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2135"/>
            <a:ext cx="3373192" cy="370911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all those 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Go to Options&gt;Configure 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menu.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3" y="2297847"/>
            <a:ext cx="6112099" cy="4386287"/>
          </a:xfrm>
        </p:spPr>
      </p:pic>
    </p:spTree>
    <p:extLst>
      <p:ext uri="{BB962C8B-B14F-4D97-AF65-F5344CB8AC3E}">
        <p14:creationId xmlns:p14="http://schemas.microsoft.com/office/powerpoint/2010/main" val="3250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1837"/>
            <a:ext cx="3798194" cy="244698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Verifying Application Identity.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4" y="2438847"/>
            <a:ext cx="6265908" cy="4193772"/>
          </a:xfrm>
        </p:spPr>
      </p:pic>
    </p:spTree>
    <p:extLst>
      <p:ext uri="{BB962C8B-B14F-4D97-AF65-F5344CB8AC3E}">
        <p14:creationId xmlns:p14="http://schemas.microsoft.com/office/powerpoint/2010/main" val="71108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140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Deliverable 5- Process Explorer</vt:lpstr>
      <vt:lpstr>Reasons why I like process explorer</vt:lpstr>
      <vt:lpstr>The screen of Process Explorer is opened after accepting the license agreement.</vt:lpstr>
      <vt:lpstr>This screen shows the entire stack of one of those threads to see exactly what DLLs and functions are being called.</vt:lpstr>
      <vt:lpstr>Now open Window Run Box and write on it \\live.sysinternals.com\ then Run that file and open Tools folder. It has all of the different utilities listed.</vt:lpstr>
      <vt:lpstr>Again type the \\live.sysinternals.com\tools\procexp.exe in Window Run Box and got security warning before actually run.</vt:lpstr>
      <vt:lpstr>To understand all those colors. Go to Options&gt;Configure Colors on the menu.</vt:lpstr>
      <vt:lpstr>Verifying Application Identity.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 5- Process Explorer</dc:title>
  <dc:creator>acer pc</dc:creator>
  <cp:lastModifiedBy>KULBIR DHINDSA</cp:lastModifiedBy>
  <cp:revision>8</cp:revision>
  <dcterms:created xsi:type="dcterms:W3CDTF">2015-02-09T19:27:57Z</dcterms:created>
  <dcterms:modified xsi:type="dcterms:W3CDTF">2016-02-23T08:05:17Z</dcterms:modified>
</cp:coreProperties>
</file>