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8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764704"/>
            <a:ext cx="6768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将想要修改的音频文件改为</a:t>
            </a:r>
            <a:r>
              <a:rPr lang="en-US" altLang="zh-CN" dirty="0" smtClean="0"/>
              <a:t>1.mp3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拖入此目录。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覆盖</a:t>
            </a:r>
            <a:r>
              <a:rPr lang="en-US" altLang="zh-CN" dirty="0" smtClean="0"/>
              <a:t>1.MP3</a:t>
            </a:r>
            <a:r>
              <a:rPr lang="zh-CN" altLang="en-US" dirty="0" smtClean="0"/>
              <a:t>文件，点击确定即可。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备注：替换背景音乐的文件必须是</a:t>
            </a:r>
            <a:r>
              <a:rPr lang="en-US" altLang="zh-CN" dirty="0" smtClean="0"/>
              <a:t>mp3</a:t>
            </a:r>
            <a:r>
              <a:rPr lang="zh-CN" altLang="en-US" dirty="0" smtClean="0"/>
              <a:t>格式。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060848"/>
            <a:ext cx="5781675" cy="1066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76" y="3429000"/>
            <a:ext cx="641032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416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全屏显示(4:3)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MACHENIKE</dc:creator>
  <cp:lastModifiedBy>MACHENIKE</cp:lastModifiedBy>
  <cp:revision>1</cp:revision>
  <dcterms:created xsi:type="dcterms:W3CDTF">2017-08-21T10:30:19Z</dcterms:created>
  <dcterms:modified xsi:type="dcterms:W3CDTF">2017-08-21T10:37:32Z</dcterms:modified>
</cp:coreProperties>
</file>