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283" r:id="rId2"/>
    <p:sldId id="284" r:id="rId3"/>
    <p:sldId id="285" r:id="rId4"/>
    <p:sldId id="286" r:id="rId5"/>
    <p:sldId id="287" r:id="rId6"/>
    <p:sldId id="291" r:id="rId7"/>
    <p:sldId id="288" r:id="rId8"/>
    <p:sldId id="290" r:id="rId9"/>
    <p:sldId id="292" r:id="rId10"/>
    <p:sldId id="289" r:id="rId11"/>
    <p:sldId id="293" r:id="rId12"/>
    <p:sldId id="294" r:id="rId13"/>
    <p:sldId id="295" r:id="rId14"/>
    <p:sldId id="302" r:id="rId15"/>
    <p:sldId id="296" r:id="rId16"/>
    <p:sldId id="297" r:id="rId17"/>
    <p:sldId id="298" r:id="rId18"/>
    <p:sldId id="300" r:id="rId19"/>
    <p:sldId id="299" r:id="rId20"/>
    <p:sldId id="301" r:id="rId21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33CCFF"/>
    <a:srgbClr val="0066FF"/>
    <a:srgbClr val="CCCC00"/>
    <a:srgbClr val="336600"/>
    <a:srgbClr val="009900"/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87" autoAdjust="0"/>
    <p:restoredTop sz="94673" autoAdjust="0"/>
  </p:normalViewPr>
  <p:slideViewPr>
    <p:cSldViewPr snapToObjects="1">
      <p:cViewPr varScale="1">
        <p:scale>
          <a:sx n="104" d="100"/>
          <a:sy n="104" d="100"/>
        </p:scale>
        <p:origin x="7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06" d="100"/>
          <a:sy n="106" d="100"/>
        </p:scale>
        <p:origin x="-351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CEAE8-215B-4C89-AE3B-9309F42A231C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1D1FFDC9-A203-4159-B50A-4A47859BFB6E}">
      <dgm:prSet phldrT="[Tekst]"/>
      <dgm:spPr/>
      <dgm:t>
        <a:bodyPr/>
        <a:lstStyle/>
        <a:p>
          <a:r>
            <a:rPr lang="pl-PL" dirty="0"/>
            <a:t>STRIPS</a:t>
          </a:r>
        </a:p>
      </dgm:t>
    </dgm:pt>
    <dgm:pt modelId="{E390815C-AB57-4C08-BB38-0067E071D6DE}" type="parTrans" cxnId="{BC459DA9-6C5B-44B4-9162-C84C7B8E7FC2}">
      <dgm:prSet/>
      <dgm:spPr/>
      <dgm:t>
        <a:bodyPr/>
        <a:lstStyle/>
        <a:p>
          <a:endParaRPr lang="pl-PL"/>
        </a:p>
      </dgm:t>
    </dgm:pt>
    <dgm:pt modelId="{95D6408C-05FC-4EEE-B953-3DD39F93FBE1}" type="sibTrans" cxnId="{BC459DA9-6C5B-44B4-9162-C84C7B8E7FC2}">
      <dgm:prSet/>
      <dgm:spPr/>
      <dgm:t>
        <a:bodyPr/>
        <a:lstStyle/>
        <a:p>
          <a:endParaRPr lang="pl-PL"/>
        </a:p>
      </dgm:t>
    </dgm:pt>
    <dgm:pt modelId="{694A2F12-F20D-4AD2-B1DF-9FAEC6E81AA3}">
      <dgm:prSet phldrT="[Tekst]"/>
      <dgm:spPr/>
      <dgm:t>
        <a:bodyPr/>
        <a:lstStyle/>
        <a:p>
          <a:r>
            <a:rPr lang="pl-PL" dirty="0"/>
            <a:t>Warunki początkowe</a:t>
          </a:r>
        </a:p>
      </dgm:t>
    </dgm:pt>
    <dgm:pt modelId="{93E56EC6-E05E-47B8-A130-255B4950224E}" type="parTrans" cxnId="{DC5C7A90-C208-457B-AB0C-3FE82E4266AA}">
      <dgm:prSet/>
      <dgm:spPr/>
      <dgm:t>
        <a:bodyPr/>
        <a:lstStyle/>
        <a:p>
          <a:endParaRPr lang="pl-PL"/>
        </a:p>
      </dgm:t>
    </dgm:pt>
    <dgm:pt modelId="{ED03B54F-7540-462A-B6FB-C60E824C0981}" type="sibTrans" cxnId="{DC5C7A90-C208-457B-AB0C-3FE82E4266AA}">
      <dgm:prSet/>
      <dgm:spPr/>
      <dgm:t>
        <a:bodyPr/>
        <a:lstStyle/>
        <a:p>
          <a:endParaRPr lang="pl-PL"/>
        </a:p>
      </dgm:t>
    </dgm:pt>
    <dgm:pt modelId="{58AE2600-478A-4774-B91E-E2BCAB99D805}">
      <dgm:prSet phldrT="[Tekst]"/>
      <dgm:spPr/>
      <dgm:t>
        <a:bodyPr/>
        <a:lstStyle/>
        <a:p>
          <a:r>
            <a:rPr lang="pl-PL" dirty="0"/>
            <a:t>Akcje</a:t>
          </a:r>
        </a:p>
      </dgm:t>
    </dgm:pt>
    <dgm:pt modelId="{D4AFBDB7-67DE-4FCE-B3B5-791A78BA4F99}" type="parTrans" cxnId="{A87E82C2-5B9D-408C-9E6C-FA232F2B275D}">
      <dgm:prSet/>
      <dgm:spPr/>
      <dgm:t>
        <a:bodyPr/>
        <a:lstStyle/>
        <a:p>
          <a:endParaRPr lang="pl-PL"/>
        </a:p>
      </dgm:t>
    </dgm:pt>
    <dgm:pt modelId="{98570B44-6C2E-4B7E-85FC-0A3EA9FBA741}" type="sibTrans" cxnId="{A87E82C2-5B9D-408C-9E6C-FA232F2B275D}">
      <dgm:prSet/>
      <dgm:spPr/>
      <dgm:t>
        <a:bodyPr/>
        <a:lstStyle/>
        <a:p>
          <a:endParaRPr lang="pl-PL"/>
        </a:p>
      </dgm:t>
    </dgm:pt>
    <dgm:pt modelId="{10B8312C-6477-4C0D-8246-B75FA08CBF2C}">
      <dgm:prSet phldrT="[Tekst]"/>
      <dgm:spPr/>
      <dgm:t>
        <a:bodyPr/>
        <a:lstStyle/>
        <a:p>
          <a:r>
            <a:rPr lang="pl-PL" dirty="0"/>
            <a:t>Cele</a:t>
          </a:r>
        </a:p>
      </dgm:t>
    </dgm:pt>
    <dgm:pt modelId="{1DAED020-65CC-4FFE-A53D-41E3CF90430F}" type="parTrans" cxnId="{8984EA2F-764B-4377-BA3B-5F27AD621C92}">
      <dgm:prSet/>
      <dgm:spPr/>
      <dgm:t>
        <a:bodyPr/>
        <a:lstStyle/>
        <a:p>
          <a:endParaRPr lang="pl-PL"/>
        </a:p>
      </dgm:t>
    </dgm:pt>
    <dgm:pt modelId="{33479897-03B0-4243-8145-D6871C5190F9}" type="sibTrans" cxnId="{8984EA2F-764B-4377-BA3B-5F27AD621C92}">
      <dgm:prSet/>
      <dgm:spPr/>
      <dgm:t>
        <a:bodyPr/>
        <a:lstStyle/>
        <a:p>
          <a:endParaRPr lang="pl-PL"/>
        </a:p>
      </dgm:t>
    </dgm:pt>
    <dgm:pt modelId="{7CBF36AC-2F8D-4EEA-87CA-3DE42B2CB19E}" type="pres">
      <dgm:prSet presAssocID="{DD6CEAE8-215B-4C89-AE3B-9309F42A23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DA9F803-FCD4-4458-85CC-F20391C2A04F}" type="pres">
      <dgm:prSet presAssocID="{1D1FFDC9-A203-4159-B50A-4A47859BFB6E}" presName="hierRoot1" presStyleCnt="0">
        <dgm:presLayoutVars>
          <dgm:hierBranch val="init"/>
        </dgm:presLayoutVars>
      </dgm:prSet>
      <dgm:spPr/>
    </dgm:pt>
    <dgm:pt modelId="{CB58B505-0EFF-4DAF-A6B2-5F8EE05D7E29}" type="pres">
      <dgm:prSet presAssocID="{1D1FFDC9-A203-4159-B50A-4A47859BFB6E}" presName="rootComposite1" presStyleCnt="0"/>
      <dgm:spPr/>
    </dgm:pt>
    <dgm:pt modelId="{E28C2F5E-1688-4895-A7E6-A943EB590F93}" type="pres">
      <dgm:prSet presAssocID="{1D1FFDC9-A203-4159-B50A-4A47859BFB6E}" presName="rootText1" presStyleLbl="node0" presStyleIdx="0" presStyleCnt="1">
        <dgm:presLayoutVars>
          <dgm:chPref val="3"/>
        </dgm:presLayoutVars>
      </dgm:prSet>
      <dgm:spPr/>
    </dgm:pt>
    <dgm:pt modelId="{A39376F4-C8F0-4E41-B152-E965F7BE9920}" type="pres">
      <dgm:prSet presAssocID="{1D1FFDC9-A203-4159-B50A-4A47859BFB6E}" presName="rootConnector1" presStyleLbl="node1" presStyleIdx="0" presStyleCnt="0"/>
      <dgm:spPr/>
    </dgm:pt>
    <dgm:pt modelId="{BAE1F530-56F9-4833-9BA2-47B330EFAD46}" type="pres">
      <dgm:prSet presAssocID="{1D1FFDC9-A203-4159-B50A-4A47859BFB6E}" presName="hierChild2" presStyleCnt="0"/>
      <dgm:spPr/>
    </dgm:pt>
    <dgm:pt modelId="{83B8DF6C-684E-4004-AB64-613BB1BB496A}" type="pres">
      <dgm:prSet presAssocID="{93E56EC6-E05E-47B8-A130-255B4950224E}" presName="Name37" presStyleLbl="parChTrans1D2" presStyleIdx="0" presStyleCnt="3"/>
      <dgm:spPr/>
    </dgm:pt>
    <dgm:pt modelId="{630269D1-C154-4C37-8342-BA7647303618}" type="pres">
      <dgm:prSet presAssocID="{694A2F12-F20D-4AD2-B1DF-9FAEC6E81AA3}" presName="hierRoot2" presStyleCnt="0">
        <dgm:presLayoutVars>
          <dgm:hierBranch val="init"/>
        </dgm:presLayoutVars>
      </dgm:prSet>
      <dgm:spPr/>
    </dgm:pt>
    <dgm:pt modelId="{0FF492DD-A1AC-4FE9-963E-50C5533C7666}" type="pres">
      <dgm:prSet presAssocID="{694A2F12-F20D-4AD2-B1DF-9FAEC6E81AA3}" presName="rootComposite" presStyleCnt="0"/>
      <dgm:spPr/>
    </dgm:pt>
    <dgm:pt modelId="{5412704D-26C4-4AC1-BB9F-487CF9D320BC}" type="pres">
      <dgm:prSet presAssocID="{694A2F12-F20D-4AD2-B1DF-9FAEC6E81AA3}" presName="rootText" presStyleLbl="node2" presStyleIdx="0" presStyleCnt="3">
        <dgm:presLayoutVars>
          <dgm:chPref val="3"/>
        </dgm:presLayoutVars>
      </dgm:prSet>
      <dgm:spPr/>
    </dgm:pt>
    <dgm:pt modelId="{227C0B46-43C0-4472-A553-8D1E421CBA50}" type="pres">
      <dgm:prSet presAssocID="{694A2F12-F20D-4AD2-B1DF-9FAEC6E81AA3}" presName="rootConnector" presStyleLbl="node2" presStyleIdx="0" presStyleCnt="3"/>
      <dgm:spPr/>
    </dgm:pt>
    <dgm:pt modelId="{C106A9FC-413B-43D3-93B9-F142663481E0}" type="pres">
      <dgm:prSet presAssocID="{694A2F12-F20D-4AD2-B1DF-9FAEC6E81AA3}" presName="hierChild4" presStyleCnt="0"/>
      <dgm:spPr/>
    </dgm:pt>
    <dgm:pt modelId="{EB78F019-04FB-462F-8C4C-EF5F2C1C68DA}" type="pres">
      <dgm:prSet presAssocID="{694A2F12-F20D-4AD2-B1DF-9FAEC6E81AA3}" presName="hierChild5" presStyleCnt="0"/>
      <dgm:spPr/>
    </dgm:pt>
    <dgm:pt modelId="{35DBE2F3-A0AE-47DB-BDA1-E6C5A52016D5}" type="pres">
      <dgm:prSet presAssocID="{D4AFBDB7-67DE-4FCE-B3B5-791A78BA4F99}" presName="Name37" presStyleLbl="parChTrans1D2" presStyleIdx="1" presStyleCnt="3"/>
      <dgm:spPr/>
    </dgm:pt>
    <dgm:pt modelId="{8E2FDD29-CFAC-4874-BB16-649B51CB5CA6}" type="pres">
      <dgm:prSet presAssocID="{58AE2600-478A-4774-B91E-E2BCAB99D805}" presName="hierRoot2" presStyleCnt="0">
        <dgm:presLayoutVars>
          <dgm:hierBranch val="init"/>
        </dgm:presLayoutVars>
      </dgm:prSet>
      <dgm:spPr/>
    </dgm:pt>
    <dgm:pt modelId="{D8857113-409D-4286-988A-468863E2CFBB}" type="pres">
      <dgm:prSet presAssocID="{58AE2600-478A-4774-B91E-E2BCAB99D805}" presName="rootComposite" presStyleCnt="0"/>
      <dgm:spPr/>
    </dgm:pt>
    <dgm:pt modelId="{05FE000B-ABF7-4E9F-8207-AFD0FB30AE52}" type="pres">
      <dgm:prSet presAssocID="{58AE2600-478A-4774-B91E-E2BCAB99D805}" presName="rootText" presStyleLbl="node2" presStyleIdx="1" presStyleCnt="3">
        <dgm:presLayoutVars>
          <dgm:chPref val="3"/>
        </dgm:presLayoutVars>
      </dgm:prSet>
      <dgm:spPr/>
    </dgm:pt>
    <dgm:pt modelId="{FB3C08B5-69AD-46D5-AC36-6B6297146ADD}" type="pres">
      <dgm:prSet presAssocID="{58AE2600-478A-4774-B91E-E2BCAB99D805}" presName="rootConnector" presStyleLbl="node2" presStyleIdx="1" presStyleCnt="3"/>
      <dgm:spPr/>
    </dgm:pt>
    <dgm:pt modelId="{213F836B-B0CB-4362-B076-431F205C681D}" type="pres">
      <dgm:prSet presAssocID="{58AE2600-478A-4774-B91E-E2BCAB99D805}" presName="hierChild4" presStyleCnt="0"/>
      <dgm:spPr/>
    </dgm:pt>
    <dgm:pt modelId="{AAC43AA0-7E65-49E4-B73B-7714BC9D7F67}" type="pres">
      <dgm:prSet presAssocID="{58AE2600-478A-4774-B91E-E2BCAB99D805}" presName="hierChild5" presStyleCnt="0"/>
      <dgm:spPr/>
    </dgm:pt>
    <dgm:pt modelId="{D490A4F0-8996-48B6-9058-7957E84172FC}" type="pres">
      <dgm:prSet presAssocID="{1DAED020-65CC-4FFE-A53D-41E3CF90430F}" presName="Name37" presStyleLbl="parChTrans1D2" presStyleIdx="2" presStyleCnt="3"/>
      <dgm:spPr/>
    </dgm:pt>
    <dgm:pt modelId="{C4668580-9E93-44A8-B078-44CB159A8195}" type="pres">
      <dgm:prSet presAssocID="{10B8312C-6477-4C0D-8246-B75FA08CBF2C}" presName="hierRoot2" presStyleCnt="0">
        <dgm:presLayoutVars>
          <dgm:hierBranch val="init"/>
        </dgm:presLayoutVars>
      </dgm:prSet>
      <dgm:spPr/>
    </dgm:pt>
    <dgm:pt modelId="{CCA9B420-B7AB-4222-ADC4-5144072C49EC}" type="pres">
      <dgm:prSet presAssocID="{10B8312C-6477-4C0D-8246-B75FA08CBF2C}" presName="rootComposite" presStyleCnt="0"/>
      <dgm:spPr/>
    </dgm:pt>
    <dgm:pt modelId="{CBC6DAE3-3EF8-4B01-9C8C-DAF4B10B312A}" type="pres">
      <dgm:prSet presAssocID="{10B8312C-6477-4C0D-8246-B75FA08CBF2C}" presName="rootText" presStyleLbl="node2" presStyleIdx="2" presStyleCnt="3">
        <dgm:presLayoutVars>
          <dgm:chPref val="3"/>
        </dgm:presLayoutVars>
      </dgm:prSet>
      <dgm:spPr/>
    </dgm:pt>
    <dgm:pt modelId="{273EC8CD-A2A6-400B-A826-CBA83396C970}" type="pres">
      <dgm:prSet presAssocID="{10B8312C-6477-4C0D-8246-B75FA08CBF2C}" presName="rootConnector" presStyleLbl="node2" presStyleIdx="2" presStyleCnt="3"/>
      <dgm:spPr/>
    </dgm:pt>
    <dgm:pt modelId="{F10D0C75-598B-424F-A335-90B56D8A2F17}" type="pres">
      <dgm:prSet presAssocID="{10B8312C-6477-4C0D-8246-B75FA08CBF2C}" presName="hierChild4" presStyleCnt="0"/>
      <dgm:spPr/>
    </dgm:pt>
    <dgm:pt modelId="{24C57D11-B02F-4787-9ED7-CA5D633B5D33}" type="pres">
      <dgm:prSet presAssocID="{10B8312C-6477-4C0D-8246-B75FA08CBF2C}" presName="hierChild5" presStyleCnt="0"/>
      <dgm:spPr/>
    </dgm:pt>
    <dgm:pt modelId="{94F92C55-8777-4C3F-9AE4-961BDA0FE458}" type="pres">
      <dgm:prSet presAssocID="{1D1FFDC9-A203-4159-B50A-4A47859BFB6E}" presName="hierChild3" presStyleCnt="0"/>
      <dgm:spPr/>
    </dgm:pt>
  </dgm:ptLst>
  <dgm:cxnLst>
    <dgm:cxn modelId="{05FC451F-C3EC-44EB-B5A7-8DBA7C403205}" type="presOf" srcId="{694A2F12-F20D-4AD2-B1DF-9FAEC6E81AA3}" destId="{5412704D-26C4-4AC1-BB9F-487CF9D320BC}" srcOrd="0" destOrd="0" presId="urn:microsoft.com/office/officeart/2005/8/layout/orgChart1"/>
    <dgm:cxn modelId="{8984EA2F-764B-4377-BA3B-5F27AD621C92}" srcId="{1D1FFDC9-A203-4159-B50A-4A47859BFB6E}" destId="{10B8312C-6477-4C0D-8246-B75FA08CBF2C}" srcOrd="2" destOrd="0" parTransId="{1DAED020-65CC-4FFE-A53D-41E3CF90430F}" sibTransId="{33479897-03B0-4243-8145-D6871C5190F9}"/>
    <dgm:cxn modelId="{64CA9832-909E-4651-8FF7-8F2E4D4F760C}" type="presOf" srcId="{93E56EC6-E05E-47B8-A130-255B4950224E}" destId="{83B8DF6C-684E-4004-AB64-613BB1BB496A}" srcOrd="0" destOrd="0" presId="urn:microsoft.com/office/officeart/2005/8/layout/orgChart1"/>
    <dgm:cxn modelId="{11F53F35-5010-4F86-8633-AE0DB0F5AC07}" type="presOf" srcId="{58AE2600-478A-4774-B91E-E2BCAB99D805}" destId="{05FE000B-ABF7-4E9F-8207-AFD0FB30AE52}" srcOrd="0" destOrd="0" presId="urn:microsoft.com/office/officeart/2005/8/layout/orgChart1"/>
    <dgm:cxn modelId="{4AF72A39-36DF-4CED-86AD-E422771353F3}" type="presOf" srcId="{1DAED020-65CC-4FFE-A53D-41E3CF90430F}" destId="{D490A4F0-8996-48B6-9058-7957E84172FC}" srcOrd="0" destOrd="0" presId="urn:microsoft.com/office/officeart/2005/8/layout/orgChart1"/>
    <dgm:cxn modelId="{2BB3B36D-0439-4B81-9021-A0A1ADEB7D2F}" type="presOf" srcId="{1D1FFDC9-A203-4159-B50A-4A47859BFB6E}" destId="{E28C2F5E-1688-4895-A7E6-A943EB590F93}" srcOrd="0" destOrd="0" presId="urn:microsoft.com/office/officeart/2005/8/layout/orgChart1"/>
    <dgm:cxn modelId="{B908B484-50C6-436B-ABA1-EB282ADD8DFA}" type="presOf" srcId="{694A2F12-F20D-4AD2-B1DF-9FAEC6E81AA3}" destId="{227C0B46-43C0-4472-A553-8D1E421CBA50}" srcOrd="1" destOrd="0" presId="urn:microsoft.com/office/officeart/2005/8/layout/orgChart1"/>
    <dgm:cxn modelId="{DC5C7A90-C208-457B-AB0C-3FE82E4266AA}" srcId="{1D1FFDC9-A203-4159-B50A-4A47859BFB6E}" destId="{694A2F12-F20D-4AD2-B1DF-9FAEC6E81AA3}" srcOrd="0" destOrd="0" parTransId="{93E56EC6-E05E-47B8-A130-255B4950224E}" sibTransId="{ED03B54F-7540-462A-B6FB-C60E824C0981}"/>
    <dgm:cxn modelId="{BC459DA9-6C5B-44B4-9162-C84C7B8E7FC2}" srcId="{DD6CEAE8-215B-4C89-AE3B-9309F42A231C}" destId="{1D1FFDC9-A203-4159-B50A-4A47859BFB6E}" srcOrd="0" destOrd="0" parTransId="{E390815C-AB57-4C08-BB38-0067E071D6DE}" sibTransId="{95D6408C-05FC-4EEE-B953-3DD39F93FBE1}"/>
    <dgm:cxn modelId="{A87E82C2-5B9D-408C-9E6C-FA232F2B275D}" srcId="{1D1FFDC9-A203-4159-B50A-4A47859BFB6E}" destId="{58AE2600-478A-4774-B91E-E2BCAB99D805}" srcOrd="1" destOrd="0" parTransId="{D4AFBDB7-67DE-4FCE-B3B5-791A78BA4F99}" sibTransId="{98570B44-6C2E-4B7E-85FC-0A3EA9FBA741}"/>
    <dgm:cxn modelId="{DBC15AD4-F4B9-47CF-9765-080B21D7DB3F}" type="presOf" srcId="{10B8312C-6477-4C0D-8246-B75FA08CBF2C}" destId="{273EC8CD-A2A6-400B-A826-CBA83396C970}" srcOrd="1" destOrd="0" presId="urn:microsoft.com/office/officeart/2005/8/layout/orgChart1"/>
    <dgm:cxn modelId="{C185FDD4-8984-4BF5-8F69-0D9402419439}" type="presOf" srcId="{DD6CEAE8-215B-4C89-AE3B-9309F42A231C}" destId="{7CBF36AC-2F8D-4EEA-87CA-3DE42B2CB19E}" srcOrd="0" destOrd="0" presId="urn:microsoft.com/office/officeart/2005/8/layout/orgChart1"/>
    <dgm:cxn modelId="{80503DD7-F554-4A5A-A5DC-923629270DE5}" type="presOf" srcId="{1D1FFDC9-A203-4159-B50A-4A47859BFB6E}" destId="{A39376F4-C8F0-4E41-B152-E965F7BE9920}" srcOrd="1" destOrd="0" presId="urn:microsoft.com/office/officeart/2005/8/layout/orgChart1"/>
    <dgm:cxn modelId="{961B54DE-AD1D-4B74-AF2E-44FE9E0499AF}" type="presOf" srcId="{58AE2600-478A-4774-B91E-E2BCAB99D805}" destId="{FB3C08B5-69AD-46D5-AC36-6B6297146ADD}" srcOrd="1" destOrd="0" presId="urn:microsoft.com/office/officeart/2005/8/layout/orgChart1"/>
    <dgm:cxn modelId="{862328FA-8C2D-4AA8-9E72-8A6762850762}" type="presOf" srcId="{10B8312C-6477-4C0D-8246-B75FA08CBF2C}" destId="{CBC6DAE3-3EF8-4B01-9C8C-DAF4B10B312A}" srcOrd="0" destOrd="0" presId="urn:microsoft.com/office/officeart/2005/8/layout/orgChart1"/>
    <dgm:cxn modelId="{7C5390FA-FDA3-4C36-9FF3-1489CB9AAAB2}" type="presOf" srcId="{D4AFBDB7-67DE-4FCE-B3B5-791A78BA4F99}" destId="{35DBE2F3-A0AE-47DB-BDA1-E6C5A52016D5}" srcOrd="0" destOrd="0" presId="urn:microsoft.com/office/officeart/2005/8/layout/orgChart1"/>
    <dgm:cxn modelId="{54382806-C744-4DF6-8020-722447DA2B11}" type="presParOf" srcId="{7CBF36AC-2F8D-4EEA-87CA-3DE42B2CB19E}" destId="{DDA9F803-FCD4-4458-85CC-F20391C2A04F}" srcOrd="0" destOrd="0" presId="urn:microsoft.com/office/officeart/2005/8/layout/orgChart1"/>
    <dgm:cxn modelId="{A93EDC75-1CBC-4F7C-824F-E7B1D2453A28}" type="presParOf" srcId="{DDA9F803-FCD4-4458-85CC-F20391C2A04F}" destId="{CB58B505-0EFF-4DAF-A6B2-5F8EE05D7E29}" srcOrd="0" destOrd="0" presId="urn:microsoft.com/office/officeart/2005/8/layout/orgChart1"/>
    <dgm:cxn modelId="{C2D549FA-2E0B-423B-ADA6-956B979EB5E7}" type="presParOf" srcId="{CB58B505-0EFF-4DAF-A6B2-5F8EE05D7E29}" destId="{E28C2F5E-1688-4895-A7E6-A943EB590F93}" srcOrd="0" destOrd="0" presId="urn:microsoft.com/office/officeart/2005/8/layout/orgChart1"/>
    <dgm:cxn modelId="{48058B28-EF60-47AC-BA2B-F712C85BD9FE}" type="presParOf" srcId="{CB58B505-0EFF-4DAF-A6B2-5F8EE05D7E29}" destId="{A39376F4-C8F0-4E41-B152-E965F7BE9920}" srcOrd="1" destOrd="0" presId="urn:microsoft.com/office/officeart/2005/8/layout/orgChart1"/>
    <dgm:cxn modelId="{CA1634E0-696F-4727-943B-506A69E967DA}" type="presParOf" srcId="{DDA9F803-FCD4-4458-85CC-F20391C2A04F}" destId="{BAE1F530-56F9-4833-9BA2-47B330EFAD46}" srcOrd="1" destOrd="0" presId="urn:microsoft.com/office/officeart/2005/8/layout/orgChart1"/>
    <dgm:cxn modelId="{194BE9A8-BD89-4D5D-9699-EF62CA3DBFC8}" type="presParOf" srcId="{BAE1F530-56F9-4833-9BA2-47B330EFAD46}" destId="{83B8DF6C-684E-4004-AB64-613BB1BB496A}" srcOrd="0" destOrd="0" presId="urn:microsoft.com/office/officeart/2005/8/layout/orgChart1"/>
    <dgm:cxn modelId="{19FD5560-24E3-4932-BE0E-45CAB97C43B2}" type="presParOf" srcId="{BAE1F530-56F9-4833-9BA2-47B330EFAD46}" destId="{630269D1-C154-4C37-8342-BA7647303618}" srcOrd="1" destOrd="0" presId="urn:microsoft.com/office/officeart/2005/8/layout/orgChart1"/>
    <dgm:cxn modelId="{129D78FF-0A18-471E-A536-9F934EB6D41E}" type="presParOf" srcId="{630269D1-C154-4C37-8342-BA7647303618}" destId="{0FF492DD-A1AC-4FE9-963E-50C5533C7666}" srcOrd="0" destOrd="0" presId="urn:microsoft.com/office/officeart/2005/8/layout/orgChart1"/>
    <dgm:cxn modelId="{7AFDBE18-7B80-455B-8E7F-2A543F273B98}" type="presParOf" srcId="{0FF492DD-A1AC-4FE9-963E-50C5533C7666}" destId="{5412704D-26C4-4AC1-BB9F-487CF9D320BC}" srcOrd="0" destOrd="0" presId="urn:microsoft.com/office/officeart/2005/8/layout/orgChart1"/>
    <dgm:cxn modelId="{111CA351-169D-4139-BA78-9ADC3845E58A}" type="presParOf" srcId="{0FF492DD-A1AC-4FE9-963E-50C5533C7666}" destId="{227C0B46-43C0-4472-A553-8D1E421CBA50}" srcOrd="1" destOrd="0" presId="urn:microsoft.com/office/officeart/2005/8/layout/orgChart1"/>
    <dgm:cxn modelId="{80285660-B75C-4A6D-9140-FD740288415C}" type="presParOf" srcId="{630269D1-C154-4C37-8342-BA7647303618}" destId="{C106A9FC-413B-43D3-93B9-F142663481E0}" srcOrd="1" destOrd="0" presId="urn:microsoft.com/office/officeart/2005/8/layout/orgChart1"/>
    <dgm:cxn modelId="{304D0782-5FD1-4832-8858-91F184B030A7}" type="presParOf" srcId="{630269D1-C154-4C37-8342-BA7647303618}" destId="{EB78F019-04FB-462F-8C4C-EF5F2C1C68DA}" srcOrd="2" destOrd="0" presId="urn:microsoft.com/office/officeart/2005/8/layout/orgChart1"/>
    <dgm:cxn modelId="{E53DF020-3C83-42EF-8867-6074BEA899D3}" type="presParOf" srcId="{BAE1F530-56F9-4833-9BA2-47B330EFAD46}" destId="{35DBE2F3-A0AE-47DB-BDA1-E6C5A52016D5}" srcOrd="2" destOrd="0" presId="urn:microsoft.com/office/officeart/2005/8/layout/orgChart1"/>
    <dgm:cxn modelId="{64D16E1A-E02B-4FED-90EF-DA99A076036B}" type="presParOf" srcId="{BAE1F530-56F9-4833-9BA2-47B330EFAD46}" destId="{8E2FDD29-CFAC-4874-BB16-649B51CB5CA6}" srcOrd="3" destOrd="0" presId="urn:microsoft.com/office/officeart/2005/8/layout/orgChart1"/>
    <dgm:cxn modelId="{7E077F7D-B328-47A0-B50C-DA0928396BCA}" type="presParOf" srcId="{8E2FDD29-CFAC-4874-BB16-649B51CB5CA6}" destId="{D8857113-409D-4286-988A-468863E2CFBB}" srcOrd="0" destOrd="0" presId="urn:microsoft.com/office/officeart/2005/8/layout/orgChart1"/>
    <dgm:cxn modelId="{69AC9EE1-F3B0-4B3C-AF50-4DDD74303315}" type="presParOf" srcId="{D8857113-409D-4286-988A-468863E2CFBB}" destId="{05FE000B-ABF7-4E9F-8207-AFD0FB30AE52}" srcOrd="0" destOrd="0" presId="urn:microsoft.com/office/officeart/2005/8/layout/orgChart1"/>
    <dgm:cxn modelId="{427C091F-20A9-45D8-9984-3A930F512944}" type="presParOf" srcId="{D8857113-409D-4286-988A-468863E2CFBB}" destId="{FB3C08B5-69AD-46D5-AC36-6B6297146ADD}" srcOrd="1" destOrd="0" presId="urn:microsoft.com/office/officeart/2005/8/layout/orgChart1"/>
    <dgm:cxn modelId="{08B5A8F0-698E-49AB-824F-F9C6040FAE14}" type="presParOf" srcId="{8E2FDD29-CFAC-4874-BB16-649B51CB5CA6}" destId="{213F836B-B0CB-4362-B076-431F205C681D}" srcOrd="1" destOrd="0" presId="urn:microsoft.com/office/officeart/2005/8/layout/orgChart1"/>
    <dgm:cxn modelId="{3DA9F81D-611E-49EC-B41A-CDCC5B901524}" type="presParOf" srcId="{8E2FDD29-CFAC-4874-BB16-649B51CB5CA6}" destId="{AAC43AA0-7E65-49E4-B73B-7714BC9D7F67}" srcOrd="2" destOrd="0" presId="urn:microsoft.com/office/officeart/2005/8/layout/orgChart1"/>
    <dgm:cxn modelId="{52B6165E-2AB3-4BCE-99E9-D9410236CE3A}" type="presParOf" srcId="{BAE1F530-56F9-4833-9BA2-47B330EFAD46}" destId="{D490A4F0-8996-48B6-9058-7957E84172FC}" srcOrd="4" destOrd="0" presId="urn:microsoft.com/office/officeart/2005/8/layout/orgChart1"/>
    <dgm:cxn modelId="{AD2285B9-04A6-4107-AA97-D817D6F14CBE}" type="presParOf" srcId="{BAE1F530-56F9-4833-9BA2-47B330EFAD46}" destId="{C4668580-9E93-44A8-B078-44CB159A8195}" srcOrd="5" destOrd="0" presId="urn:microsoft.com/office/officeart/2005/8/layout/orgChart1"/>
    <dgm:cxn modelId="{610819A3-FF8A-4870-A819-FBF5A5941260}" type="presParOf" srcId="{C4668580-9E93-44A8-B078-44CB159A8195}" destId="{CCA9B420-B7AB-4222-ADC4-5144072C49EC}" srcOrd="0" destOrd="0" presId="urn:microsoft.com/office/officeart/2005/8/layout/orgChart1"/>
    <dgm:cxn modelId="{E7EDED20-6D2A-436C-AB87-83450480C313}" type="presParOf" srcId="{CCA9B420-B7AB-4222-ADC4-5144072C49EC}" destId="{CBC6DAE3-3EF8-4B01-9C8C-DAF4B10B312A}" srcOrd="0" destOrd="0" presId="urn:microsoft.com/office/officeart/2005/8/layout/orgChart1"/>
    <dgm:cxn modelId="{77C8A95C-9038-40B9-A066-8D902FC6E9AA}" type="presParOf" srcId="{CCA9B420-B7AB-4222-ADC4-5144072C49EC}" destId="{273EC8CD-A2A6-400B-A826-CBA83396C970}" srcOrd="1" destOrd="0" presId="urn:microsoft.com/office/officeart/2005/8/layout/orgChart1"/>
    <dgm:cxn modelId="{AEB42349-B41E-4C8C-A707-3B84A8106CC6}" type="presParOf" srcId="{C4668580-9E93-44A8-B078-44CB159A8195}" destId="{F10D0C75-598B-424F-A335-90B56D8A2F17}" srcOrd="1" destOrd="0" presId="urn:microsoft.com/office/officeart/2005/8/layout/orgChart1"/>
    <dgm:cxn modelId="{395B736C-0429-49D7-9CF2-1642E2D92F56}" type="presParOf" srcId="{C4668580-9E93-44A8-B078-44CB159A8195}" destId="{24C57D11-B02F-4787-9ED7-CA5D633B5D33}" srcOrd="2" destOrd="0" presId="urn:microsoft.com/office/officeart/2005/8/layout/orgChart1"/>
    <dgm:cxn modelId="{3BE4F09D-78E4-4C0C-A2A0-02892DB55315}" type="presParOf" srcId="{DDA9F803-FCD4-4458-85CC-F20391C2A04F}" destId="{94F92C55-8777-4C3F-9AE4-961BDA0FE45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A377E0-C76B-449D-A947-245CE3BE107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C8B30A40-0D06-43E0-AB4A-48A741FC8CE5}">
      <dgm:prSet phldrT="[Tekst]"/>
      <dgm:spPr/>
      <dgm:t>
        <a:bodyPr/>
        <a:lstStyle/>
        <a:p>
          <a:r>
            <a:rPr lang="pl-PL" dirty="0"/>
            <a:t>Akcje</a:t>
          </a:r>
        </a:p>
      </dgm:t>
    </dgm:pt>
    <dgm:pt modelId="{2961C612-39A0-4FA7-AF1E-7F2E96F37C53}" type="parTrans" cxnId="{C140C554-85EB-4C2A-80A9-57EF3532C486}">
      <dgm:prSet/>
      <dgm:spPr/>
      <dgm:t>
        <a:bodyPr/>
        <a:lstStyle/>
        <a:p>
          <a:endParaRPr lang="pl-PL"/>
        </a:p>
      </dgm:t>
    </dgm:pt>
    <dgm:pt modelId="{5F2C83D3-D802-45C4-9810-2C0D87281C56}" type="sibTrans" cxnId="{C140C554-85EB-4C2A-80A9-57EF3532C486}">
      <dgm:prSet/>
      <dgm:spPr/>
      <dgm:t>
        <a:bodyPr/>
        <a:lstStyle/>
        <a:p>
          <a:endParaRPr lang="pl-PL"/>
        </a:p>
      </dgm:t>
    </dgm:pt>
    <dgm:pt modelId="{34793B1C-6D35-4137-A6B4-77E1DA19A59F}">
      <dgm:prSet phldrT="[Tekst]"/>
      <dgm:spPr/>
      <dgm:t>
        <a:bodyPr/>
        <a:lstStyle/>
        <a:p>
          <a:r>
            <a:rPr lang="pl-PL" dirty="0"/>
            <a:t>Aktywne</a:t>
          </a:r>
        </a:p>
      </dgm:t>
    </dgm:pt>
    <dgm:pt modelId="{BAAC82F9-A1A8-48C9-802D-9C33D8D86314}" type="parTrans" cxnId="{97A05734-7D44-44CD-8F8D-4218721A0535}">
      <dgm:prSet/>
      <dgm:spPr/>
      <dgm:t>
        <a:bodyPr/>
        <a:lstStyle/>
        <a:p>
          <a:endParaRPr lang="pl-PL"/>
        </a:p>
      </dgm:t>
    </dgm:pt>
    <dgm:pt modelId="{9F8A1CA4-FF19-47B8-89FC-EB8FBC3123E8}" type="sibTrans" cxnId="{97A05734-7D44-44CD-8F8D-4218721A0535}">
      <dgm:prSet/>
      <dgm:spPr/>
      <dgm:t>
        <a:bodyPr/>
        <a:lstStyle/>
        <a:p>
          <a:endParaRPr lang="pl-PL"/>
        </a:p>
      </dgm:t>
    </dgm:pt>
    <dgm:pt modelId="{3E63A624-E12B-413F-89FF-82B467409884}">
      <dgm:prSet phldrT="[Tekst]"/>
      <dgm:spPr/>
      <dgm:t>
        <a:bodyPr/>
        <a:lstStyle/>
        <a:p>
          <a:r>
            <a:rPr lang="pl-PL" dirty="0"/>
            <a:t>Podtrzymujące</a:t>
          </a:r>
        </a:p>
      </dgm:t>
    </dgm:pt>
    <dgm:pt modelId="{168ABB4B-FFED-4B17-B410-9EDED331B138}" type="parTrans" cxnId="{9D2C7FDB-6C43-4720-8479-F542DB0754BB}">
      <dgm:prSet/>
      <dgm:spPr/>
      <dgm:t>
        <a:bodyPr/>
        <a:lstStyle/>
        <a:p>
          <a:endParaRPr lang="pl-PL"/>
        </a:p>
      </dgm:t>
    </dgm:pt>
    <dgm:pt modelId="{DF75F689-800C-4EAF-8750-A07DEE31471B}" type="sibTrans" cxnId="{9D2C7FDB-6C43-4720-8479-F542DB0754BB}">
      <dgm:prSet/>
      <dgm:spPr/>
      <dgm:t>
        <a:bodyPr/>
        <a:lstStyle/>
        <a:p>
          <a:endParaRPr lang="pl-PL"/>
        </a:p>
      </dgm:t>
    </dgm:pt>
    <dgm:pt modelId="{CBAE9AC1-F188-4639-AA65-61AF8CEBCF43}" type="pres">
      <dgm:prSet presAssocID="{9BA377E0-C76B-449D-A947-245CE3BE107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80368D6-C942-4747-9A40-7B3997D6CB47}" type="pres">
      <dgm:prSet presAssocID="{C8B30A40-0D06-43E0-AB4A-48A741FC8CE5}" presName="hierRoot1" presStyleCnt="0">
        <dgm:presLayoutVars>
          <dgm:hierBranch val="init"/>
        </dgm:presLayoutVars>
      </dgm:prSet>
      <dgm:spPr/>
    </dgm:pt>
    <dgm:pt modelId="{B6CE4AC9-14F8-4295-832A-83018359DC5C}" type="pres">
      <dgm:prSet presAssocID="{C8B30A40-0D06-43E0-AB4A-48A741FC8CE5}" presName="rootComposite1" presStyleCnt="0"/>
      <dgm:spPr/>
    </dgm:pt>
    <dgm:pt modelId="{4F75CB57-4527-451B-8294-7CE56660D3A3}" type="pres">
      <dgm:prSet presAssocID="{C8B30A40-0D06-43E0-AB4A-48A741FC8CE5}" presName="rootText1" presStyleLbl="node0" presStyleIdx="0" presStyleCnt="1" custLinFactNeighborX="0" custLinFactNeighborY="-15">
        <dgm:presLayoutVars>
          <dgm:chPref val="3"/>
        </dgm:presLayoutVars>
      </dgm:prSet>
      <dgm:spPr/>
    </dgm:pt>
    <dgm:pt modelId="{46D8E25B-9B28-4D15-8282-B6A36783109F}" type="pres">
      <dgm:prSet presAssocID="{C8B30A40-0D06-43E0-AB4A-48A741FC8CE5}" presName="rootConnector1" presStyleLbl="node1" presStyleIdx="0" presStyleCnt="0"/>
      <dgm:spPr/>
    </dgm:pt>
    <dgm:pt modelId="{D40A6DD8-6BE5-4D22-8D2E-6737D92E7BC5}" type="pres">
      <dgm:prSet presAssocID="{C8B30A40-0D06-43E0-AB4A-48A741FC8CE5}" presName="hierChild2" presStyleCnt="0"/>
      <dgm:spPr/>
    </dgm:pt>
    <dgm:pt modelId="{AB60A5C5-DAA5-45A1-B02E-1ED5754A3BF9}" type="pres">
      <dgm:prSet presAssocID="{BAAC82F9-A1A8-48C9-802D-9C33D8D86314}" presName="Name37" presStyleLbl="parChTrans1D2" presStyleIdx="0" presStyleCnt="2"/>
      <dgm:spPr/>
    </dgm:pt>
    <dgm:pt modelId="{A5AAD817-A122-42E3-9160-71F7FC4E9BBC}" type="pres">
      <dgm:prSet presAssocID="{34793B1C-6D35-4137-A6B4-77E1DA19A59F}" presName="hierRoot2" presStyleCnt="0">
        <dgm:presLayoutVars>
          <dgm:hierBranch val="init"/>
        </dgm:presLayoutVars>
      </dgm:prSet>
      <dgm:spPr/>
    </dgm:pt>
    <dgm:pt modelId="{FA677CA5-90E5-4BE5-A298-926FB42E00E4}" type="pres">
      <dgm:prSet presAssocID="{34793B1C-6D35-4137-A6B4-77E1DA19A59F}" presName="rootComposite" presStyleCnt="0"/>
      <dgm:spPr/>
    </dgm:pt>
    <dgm:pt modelId="{50EBB45B-D6BA-4805-A97E-2D7DB8478492}" type="pres">
      <dgm:prSet presAssocID="{34793B1C-6D35-4137-A6B4-77E1DA19A59F}" presName="rootText" presStyleLbl="node2" presStyleIdx="0" presStyleCnt="2">
        <dgm:presLayoutVars>
          <dgm:chPref val="3"/>
        </dgm:presLayoutVars>
      </dgm:prSet>
      <dgm:spPr/>
    </dgm:pt>
    <dgm:pt modelId="{51465A50-DD42-4B17-9C5A-88347CC4387F}" type="pres">
      <dgm:prSet presAssocID="{34793B1C-6D35-4137-A6B4-77E1DA19A59F}" presName="rootConnector" presStyleLbl="node2" presStyleIdx="0" presStyleCnt="2"/>
      <dgm:spPr/>
    </dgm:pt>
    <dgm:pt modelId="{95B6A050-63D1-4BC4-BA71-DD34D233B9F2}" type="pres">
      <dgm:prSet presAssocID="{34793B1C-6D35-4137-A6B4-77E1DA19A59F}" presName="hierChild4" presStyleCnt="0"/>
      <dgm:spPr/>
    </dgm:pt>
    <dgm:pt modelId="{D26EF209-2C4D-42B2-AE9F-C1651A785398}" type="pres">
      <dgm:prSet presAssocID="{34793B1C-6D35-4137-A6B4-77E1DA19A59F}" presName="hierChild5" presStyleCnt="0"/>
      <dgm:spPr/>
    </dgm:pt>
    <dgm:pt modelId="{AD76ACDB-A450-4958-9F85-54CD6597B9C2}" type="pres">
      <dgm:prSet presAssocID="{168ABB4B-FFED-4B17-B410-9EDED331B138}" presName="Name37" presStyleLbl="parChTrans1D2" presStyleIdx="1" presStyleCnt="2"/>
      <dgm:spPr/>
    </dgm:pt>
    <dgm:pt modelId="{A3408517-E8E9-4B34-93A0-BD08D6AAF460}" type="pres">
      <dgm:prSet presAssocID="{3E63A624-E12B-413F-89FF-82B467409884}" presName="hierRoot2" presStyleCnt="0">
        <dgm:presLayoutVars>
          <dgm:hierBranch val="init"/>
        </dgm:presLayoutVars>
      </dgm:prSet>
      <dgm:spPr/>
    </dgm:pt>
    <dgm:pt modelId="{E20EC338-21AD-43E0-BE5D-A698C73202EC}" type="pres">
      <dgm:prSet presAssocID="{3E63A624-E12B-413F-89FF-82B467409884}" presName="rootComposite" presStyleCnt="0"/>
      <dgm:spPr/>
    </dgm:pt>
    <dgm:pt modelId="{C56781DB-4F0B-4F83-9276-F5D36CA7363F}" type="pres">
      <dgm:prSet presAssocID="{3E63A624-E12B-413F-89FF-82B467409884}" presName="rootText" presStyleLbl="node2" presStyleIdx="1" presStyleCnt="2">
        <dgm:presLayoutVars>
          <dgm:chPref val="3"/>
        </dgm:presLayoutVars>
      </dgm:prSet>
      <dgm:spPr/>
    </dgm:pt>
    <dgm:pt modelId="{15CF6092-7BBE-46B3-AACE-03AF12B34B78}" type="pres">
      <dgm:prSet presAssocID="{3E63A624-E12B-413F-89FF-82B467409884}" presName="rootConnector" presStyleLbl="node2" presStyleIdx="1" presStyleCnt="2"/>
      <dgm:spPr/>
    </dgm:pt>
    <dgm:pt modelId="{38B78261-E8B4-4F66-BB85-086F09A63B33}" type="pres">
      <dgm:prSet presAssocID="{3E63A624-E12B-413F-89FF-82B467409884}" presName="hierChild4" presStyleCnt="0"/>
      <dgm:spPr/>
    </dgm:pt>
    <dgm:pt modelId="{B6F7320A-9E9C-4CDE-AB71-211F9E941508}" type="pres">
      <dgm:prSet presAssocID="{3E63A624-E12B-413F-89FF-82B467409884}" presName="hierChild5" presStyleCnt="0"/>
      <dgm:spPr/>
    </dgm:pt>
    <dgm:pt modelId="{01C7F7DD-E605-4BE9-B73A-333D461D049B}" type="pres">
      <dgm:prSet presAssocID="{C8B30A40-0D06-43E0-AB4A-48A741FC8CE5}" presName="hierChild3" presStyleCnt="0"/>
      <dgm:spPr/>
    </dgm:pt>
  </dgm:ptLst>
  <dgm:cxnLst>
    <dgm:cxn modelId="{0D5B3D19-CF66-4194-AA61-770BF4C83C5F}" type="presOf" srcId="{C8B30A40-0D06-43E0-AB4A-48A741FC8CE5}" destId="{4F75CB57-4527-451B-8294-7CE56660D3A3}" srcOrd="0" destOrd="0" presId="urn:microsoft.com/office/officeart/2005/8/layout/orgChart1"/>
    <dgm:cxn modelId="{AB57E632-756F-48A7-8ABD-FE9960C65D24}" type="presOf" srcId="{168ABB4B-FFED-4B17-B410-9EDED331B138}" destId="{AD76ACDB-A450-4958-9F85-54CD6597B9C2}" srcOrd="0" destOrd="0" presId="urn:microsoft.com/office/officeart/2005/8/layout/orgChart1"/>
    <dgm:cxn modelId="{97A05734-7D44-44CD-8F8D-4218721A0535}" srcId="{C8B30A40-0D06-43E0-AB4A-48A741FC8CE5}" destId="{34793B1C-6D35-4137-A6B4-77E1DA19A59F}" srcOrd="0" destOrd="0" parTransId="{BAAC82F9-A1A8-48C9-802D-9C33D8D86314}" sibTransId="{9F8A1CA4-FF19-47B8-89FC-EB8FBC3123E8}"/>
    <dgm:cxn modelId="{011D595B-D2A2-4605-AB9D-B05BB6438D5F}" type="presOf" srcId="{3E63A624-E12B-413F-89FF-82B467409884}" destId="{C56781DB-4F0B-4F83-9276-F5D36CA7363F}" srcOrd="0" destOrd="0" presId="urn:microsoft.com/office/officeart/2005/8/layout/orgChart1"/>
    <dgm:cxn modelId="{1A1A4667-53B2-4A06-BBAE-5EE93557EF6A}" type="presOf" srcId="{34793B1C-6D35-4137-A6B4-77E1DA19A59F}" destId="{51465A50-DD42-4B17-9C5A-88347CC4387F}" srcOrd="1" destOrd="0" presId="urn:microsoft.com/office/officeart/2005/8/layout/orgChart1"/>
    <dgm:cxn modelId="{C140C554-85EB-4C2A-80A9-57EF3532C486}" srcId="{9BA377E0-C76B-449D-A947-245CE3BE107B}" destId="{C8B30A40-0D06-43E0-AB4A-48A741FC8CE5}" srcOrd="0" destOrd="0" parTransId="{2961C612-39A0-4FA7-AF1E-7F2E96F37C53}" sibTransId="{5F2C83D3-D802-45C4-9810-2C0D87281C56}"/>
    <dgm:cxn modelId="{8A350880-5B82-42B4-8684-015237AC3265}" type="presOf" srcId="{34793B1C-6D35-4137-A6B4-77E1DA19A59F}" destId="{50EBB45B-D6BA-4805-A97E-2D7DB8478492}" srcOrd="0" destOrd="0" presId="urn:microsoft.com/office/officeart/2005/8/layout/orgChart1"/>
    <dgm:cxn modelId="{4A40198D-2A92-4761-BF3B-B0B5223BEC6E}" type="presOf" srcId="{3E63A624-E12B-413F-89FF-82B467409884}" destId="{15CF6092-7BBE-46B3-AACE-03AF12B34B78}" srcOrd="1" destOrd="0" presId="urn:microsoft.com/office/officeart/2005/8/layout/orgChart1"/>
    <dgm:cxn modelId="{7BE11FA7-580C-4DE4-B8B0-C147B9425DBC}" type="presOf" srcId="{9BA377E0-C76B-449D-A947-245CE3BE107B}" destId="{CBAE9AC1-F188-4639-AA65-61AF8CEBCF43}" srcOrd="0" destOrd="0" presId="urn:microsoft.com/office/officeart/2005/8/layout/orgChart1"/>
    <dgm:cxn modelId="{4018D1B3-4495-43EE-A034-72B71BEC82D2}" type="presOf" srcId="{C8B30A40-0D06-43E0-AB4A-48A741FC8CE5}" destId="{46D8E25B-9B28-4D15-8282-B6A36783109F}" srcOrd="1" destOrd="0" presId="urn:microsoft.com/office/officeart/2005/8/layout/orgChart1"/>
    <dgm:cxn modelId="{F88FD4B3-0441-49D7-97C8-E47199D2937F}" type="presOf" srcId="{BAAC82F9-A1A8-48C9-802D-9C33D8D86314}" destId="{AB60A5C5-DAA5-45A1-B02E-1ED5754A3BF9}" srcOrd="0" destOrd="0" presId="urn:microsoft.com/office/officeart/2005/8/layout/orgChart1"/>
    <dgm:cxn modelId="{9D2C7FDB-6C43-4720-8479-F542DB0754BB}" srcId="{C8B30A40-0D06-43E0-AB4A-48A741FC8CE5}" destId="{3E63A624-E12B-413F-89FF-82B467409884}" srcOrd="1" destOrd="0" parTransId="{168ABB4B-FFED-4B17-B410-9EDED331B138}" sibTransId="{DF75F689-800C-4EAF-8750-A07DEE31471B}"/>
    <dgm:cxn modelId="{DF7BA75F-3E4C-4D7B-92B9-8E8390065E6E}" type="presParOf" srcId="{CBAE9AC1-F188-4639-AA65-61AF8CEBCF43}" destId="{780368D6-C942-4747-9A40-7B3997D6CB47}" srcOrd="0" destOrd="0" presId="urn:microsoft.com/office/officeart/2005/8/layout/orgChart1"/>
    <dgm:cxn modelId="{CE115259-0FEA-4394-9ED4-EBE0304CAF0B}" type="presParOf" srcId="{780368D6-C942-4747-9A40-7B3997D6CB47}" destId="{B6CE4AC9-14F8-4295-832A-83018359DC5C}" srcOrd="0" destOrd="0" presId="urn:microsoft.com/office/officeart/2005/8/layout/orgChart1"/>
    <dgm:cxn modelId="{55E01830-D071-484B-ADB7-B16A75465696}" type="presParOf" srcId="{B6CE4AC9-14F8-4295-832A-83018359DC5C}" destId="{4F75CB57-4527-451B-8294-7CE56660D3A3}" srcOrd="0" destOrd="0" presId="urn:microsoft.com/office/officeart/2005/8/layout/orgChart1"/>
    <dgm:cxn modelId="{41482488-E7F5-4736-86D5-AA42E9C82161}" type="presParOf" srcId="{B6CE4AC9-14F8-4295-832A-83018359DC5C}" destId="{46D8E25B-9B28-4D15-8282-B6A36783109F}" srcOrd="1" destOrd="0" presId="urn:microsoft.com/office/officeart/2005/8/layout/orgChart1"/>
    <dgm:cxn modelId="{05E7F909-66DB-49AA-9A7F-AB6C5FA8251D}" type="presParOf" srcId="{780368D6-C942-4747-9A40-7B3997D6CB47}" destId="{D40A6DD8-6BE5-4D22-8D2E-6737D92E7BC5}" srcOrd="1" destOrd="0" presId="urn:microsoft.com/office/officeart/2005/8/layout/orgChart1"/>
    <dgm:cxn modelId="{8F5C6897-3305-42AD-9830-63BF738F4E4C}" type="presParOf" srcId="{D40A6DD8-6BE5-4D22-8D2E-6737D92E7BC5}" destId="{AB60A5C5-DAA5-45A1-B02E-1ED5754A3BF9}" srcOrd="0" destOrd="0" presId="urn:microsoft.com/office/officeart/2005/8/layout/orgChart1"/>
    <dgm:cxn modelId="{165C853D-D0EA-49AD-9861-2B2116948D43}" type="presParOf" srcId="{D40A6DD8-6BE5-4D22-8D2E-6737D92E7BC5}" destId="{A5AAD817-A122-42E3-9160-71F7FC4E9BBC}" srcOrd="1" destOrd="0" presId="urn:microsoft.com/office/officeart/2005/8/layout/orgChart1"/>
    <dgm:cxn modelId="{3496FD1B-955E-4BAB-883E-BA2E8F74BDD6}" type="presParOf" srcId="{A5AAD817-A122-42E3-9160-71F7FC4E9BBC}" destId="{FA677CA5-90E5-4BE5-A298-926FB42E00E4}" srcOrd="0" destOrd="0" presId="urn:microsoft.com/office/officeart/2005/8/layout/orgChart1"/>
    <dgm:cxn modelId="{EF000112-9F96-40C1-B201-65591E6F7F9B}" type="presParOf" srcId="{FA677CA5-90E5-4BE5-A298-926FB42E00E4}" destId="{50EBB45B-D6BA-4805-A97E-2D7DB8478492}" srcOrd="0" destOrd="0" presId="urn:microsoft.com/office/officeart/2005/8/layout/orgChart1"/>
    <dgm:cxn modelId="{AC0A97DC-0521-4832-96C1-2801E49F6ED4}" type="presParOf" srcId="{FA677CA5-90E5-4BE5-A298-926FB42E00E4}" destId="{51465A50-DD42-4B17-9C5A-88347CC4387F}" srcOrd="1" destOrd="0" presId="urn:microsoft.com/office/officeart/2005/8/layout/orgChart1"/>
    <dgm:cxn modelId="{3ED70EE8-5FD0-49E6-A236-EF97799D614A}" type="presParOf" srcId="{A5AAD817-A122-42E3-9160-71F7FC4E9BBC}" destId="{95B6A050-63D1-4BC4-BA71-DD34D233B9F2}" srcOrd="1" destOrd="0" presId="urn:microsoft.com/office/officeart/2005/8/layout/orgChart1"/>
    <dgm:cxn modelId="{56F70540-2EF2-4881-AB61-3C60DECAAD97}" type="presParOf" srcId="{A5AAD817-A122-42E3-9160-71F7FC4E9BBC}" destId="{D26EF209-2C4D-42B2-AE9F-C1651A785398}" srcOrd="2" destOrd="0" presId="urn:microsoft.com/office/officeart/2005/8/layout/orgChart1"/>
    <dgm:cxn modelId="{AC7C43A5-B3D8-4243-9073-563A847E2BDC}" type="presParOf" srcId="{D40A6DD8-6BE5-4D22-8D2E-6737D92E7BC5}" destId="{AD76ACDB-A450-4958-9F85-54CD6597B9C2}" srcOrd="2" destOrd="0" presId="urn:microsoft.com/office/officeart/2005/8/layout/orgChart1"/>
    <dgm:cxn modelId="{C1E5E00D-CDA1-42BD-BF87-F72715C2118C}" type="presParOf" srcId="{D40A6DD8-6BE5-4D22-8D2E-6737D92E7BC5}" destId="{A3408517-E8E9-4B34-93A0-BD08D6AAF460}" srcOrd="3" destOrd="0" presId="urn:microsoft.com/office/officeart/2005/8/layout/orgChart1"/>
    <dgm:cxn modelId="{495381D6-55B8-400D-A182-945F3F7EB5B5}" type="presParOf" srcId="{A3408517-E8E9-4B34-93A0-BD08D6AAF460}" destId="{E20EC338-21AD-43E0-BE5D-A698C73202EC}" srcOrd="0" destOrd="0" presId="urn:microsoft.com/office/officeart/2005/8/layout/orgChart1"/>
    <dgm:cxn modelId="{37EAA1C1-DEDB-42DA-82BC-E9D1F3974C49}" type="presParOf" srcId="{E20EC338-21AD-43E0-BE5D-A698C73202EC}" destId="{C56781DB-4F0B-4F83-9276-F5D36CA7363F}" srcOrd="0" destOrd="0" presId="urn:microsoft.com/office/officeart/2005/8/layout/orgChart1"/>
    <dgm:cxn modelId="{90E0B697-3688-4A2A-9637-88CFF2CBA4D0}" type="presParOf" srcId="{E20EC338-21AD-43E0-BE5D-A698C73202EC}" destId="{15CF6092-7BBE-46B3-AACE-03AF12B34B78}" srcOrd="1" destOrd="0" presId="urn:microsoft.com/office/officeart/2005/8/layout/orgChart1"/>
    <dgm:cxn modelId="{74B294BA-F00D-405E-9524-577C8D9C67E0}" type="presParOf" srcId="{A3408517-E8E9-4B34-93A0-BD08D6AAF460}" destId="{38B78261-E8B4-4F66-BB85-086F09A63B33}" srcOrd="1" destOrd="0" presId="urn:microsoft.com/office/officeart/2005/8/layout/orgChart1"/>
    <dgm:cxn modelId="{360118D8-F8C4-410E-887A-9A83C773BD68}" type="presParOf" srcId="{A3408517-E8E9-4B34-93A0-BD08D6AAF460}" destId="{B6F7320A-9E9C-4CDE-AB71-211F9E941508}" srcOrd="2" destOrd="0" presId="urn:microsoft.com/office/officeart/2005/8/layout/orgChart1"/>
    <dgm:cxn modelId="{B8570BA0-BDC4-478D-A57E-A20DECDDB6BA}" type="presParOf" srcId="{780368D6-C942-4747-9A40-7B3997D6CB47}" destId="{01C7F7DD-E605-4BE9-B73A-333D461D049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F53E5A-37E5-4BA8-B611-033AB53697F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C469CD03-6E56-4038-8BEB-3872F1B68C4B}">
      <dgm:prSet phldrT="[Tekst]"/>
      <dgm:spPr/>
      <dgm:t>
        <a:bodyPr/>
        <a:lstStyle/>
        <a:p>
          <a:r>
            <a:rPr lang="pl-PL" dirty="0"/>
            <a:t>Efekty</a:t>
          </a:r>
        </a:p>
      </dgm:t>
    </dgm:pt>
    <dgm:pt modelId="{B45F82F2-9EE0-409C-A135-9609690AA2D4}" type="parTrans" cxnId="{EFFB6585-877F-466D-A274-0A388197E566}">
      <dgm:prSet/>
      <dgm:spPr/>
      <dgm:t>
        <a:bodyPr/>
        <a:lstStyle/>
        <a:p>
          <a:endParaRPr lang="pl-PL"/>
        </a:p>
      </dgm:t>
    </dgm:pt>
    <dgm:pt modelId="{65CD2081-AF9D-44CD-B134-3A983491F480}" type="sibTrans" cxnId="{EFFB6585-877F-466D-A274-0A388197E566}">
      <dgm:prSet/>
      <dgm:spPr/>
      <dgm:t>
        <a:bodyPr/>
        <a:lstStyle/>
        <a:p>
          <a:endParaRPr lang="pl-PL"/>
        </a:p>
      </dgm:t>
    </dgm:pt>
    <dgm:pt modelId="{4EF7BD43-8DF1-41F8-B00C-1D2F96D7D4B6}">
      <dgm:prSet phldrT="[Tekst]"/>
      <dgm:spPr/>
      <dgm:t>
        <a:bodyPr/>
        <a:lstStyle/>
        <a:p>
          <a:r>
            <a:rPr lang="pl-PL" dirty="0"/>
            <a:t>Dodające</a:t>
          </a:r>
        </a:p>
      </dgm:t>
    </dgm:pt>
    <dgm:pt modelId="{A82A710B-4EA8-445A-8043-1E4D2128E74C}" type="parTrans" cxnId="{1EAD156D-1006-4198-81AB-E0D3F33637EF}">
      <dgm:prSet/>
      <dgm:spPr/>
      <dgm:t>
        <a:bodyPr/>
        <a:lstStyle/>
        <a:p>
          <a:endParaRPr lang="pl-PL"/>
        </a:p>
      </dgm:t>
    </dgm:pt>
    <dgm:pt modelId="{1D2F3CA3-7210-446C-8391-3FDA9F09759F}" type="sibTrans" cxnId="{1EAD156D-1006-4198-81AB-E0D3F33637EF}">
      <dgm:prSet/>
      <dgm:spPr/>
      <dgm:t>
        <a:bodyPr/>
        <a:lstStyle/>
        <a:p>
          <a:endParaRPr lang="pl-PL"/>
        </a:p>
      </dgm:t>
    </dgm:pt>
    <dgm:pt modelId="{23A97055-7CF4-4C55-A02D-C67B5CDE0DF4}">
      <dgm:prSet phldrT="[Tekst]"/>
      <dgm:spPr/>
      <dgm:t>
        <a:bodyPr/>
        <a:lstStyle/>
        <a:p>
          <a:r>
            <a:rPr lang="pl-PL" dirty="0"/>
            <a:t>Usuwające</a:t>
          </a:r>
        </a:p>
      </dgm:t>
    </dgm:pt>
    <dgm:pt modelId="{AF85C645-76A8-4565-8E98-273E7E06EBEF}" type="parTrans" cxnId="{3F534FA3-08A5-4567-AC3B-7256E7BDDDFB}">
      <dgm:prSet/>
      <dgm:spPr/>
      <dgm:t>
        <a:bodyPr/>
        <a:lstStyle/>
        <a:p>
          <a:endParaRPr lang="pl-PL"/>
        </a:p>
      </dgm:t>
    </dgm:pt>
    <dgm:pt modelId="{7CF76A07-388A-4852-9052-02D8EB7424E8}" type="sibTrans" cxnId="{3F534FA3-08A5-4567-AC3B-7256E7BDDDFB}">
      <dgm:prSet/>
      <dgm:spPr/>
      <dgm:t>
        <a:bodyPr/>
        <a:lstStyle/>
        <a:p>
          <a:endParaRPr lang="pl-PL"/>
        </a:p>
      </dgm:t>
    </dgm:pt>
    <dgm:pt modelId="{75A39B06-354B-47B7-A72D-F59C00DE0E05}" type="pres">
      <dgm:prSet presAssocID="{31F53E5A-37E5-4BA8-B611-033AB53697F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DE6E4B-816F-4FA5-BC74-8D85E68528BE}" type="pres">
      <dgm:prSet presAssocID="{C469CD03-6E56-4038-8BEB-3872F1B68C4B}" presName="hierRoot1" presStyleCnt="0">
        <dgm:presLayoutVars>
          <dgm:hierBranch val="init"/>
        </dgm:presLayoutVars>
      </dgm:prSet>
      <dgm:spPr/>
    </dgm:pt>
    <dgm:pt modelId="{342CCD5D-3475-4EBB-9090-58F8223739D9}" type="pres">
      <dgm:prSet presAssocID="{C469CD03-6E56-4038-8BEB-3872F1B68C4B}" presName="rootComposite1" presStyleCnt="0"/>
      <dgm:spPr/>
    </dgm:pt>
    <dgm:pt modelId="{9974EB39-946B-47CE-B864-5C56B27BEE39}" type="pres">
      <dgm:prSet presAssocID="{C469CD03-6E56-4038-8BEB-3872F1B68C4B}" presName="rootText1" presStyleLbl="node0" presStyleIdx="0" presStyleCnt="1">
        <dgm:presLayoutVars>
          <dgm:chPref val="3"/>
        </dgm:presLayoutVars>
      </dgm:prSet>
      <dgm:spPr/>
    </dgm:pt>
    <dgm:pt modelId="{5598D9DE-FA70-4B30-8AC0-E08A0E37C138}" type="pres">
      <dgm:prSet presAssocID="{C469CD03-6E56-4038-8BEB-3872F1B68C4B}" presName="rootConnector1" presStyleLbl="node1" presStyleIdx="0" presStyleCnt="0"/>
      <dgm:spPr/>
    </dgm:pt>
    <dgm:pt modelId="{0593C09A-4B2B-4D30-B12B-CD7E7580AC96}" type="pres">
      <dgm:prSet presAssocID="{C469CD03-6E56-4038-8BEB-3872F1B68C4B}" presName="hierChild2" presStyleCnt="0"/>
      <dgm:spPr/>
    </dgm:pt>
    <dgm:pt modelId="{F169636B-A2B9-4C45-ACFD-012B94F4010A}" type="pres">
      <dgm:prSet presAssocID="{A82A710B-4EA8-445A-8043-1E4D2128E74C}" presName="Name37" presStyleLbl="parChTrans1D2" presStyleIdx="0" presStyleCnt="2"/>
      <dgm:spPr/>
    </dgm:pt>
    <dgm:pt modelId="{57970B9D-ED2E-4665-B6C5-1C182CBBA950}" type="pres">
      <dgm:prSet presAssocID="{4EF7BD43-8DF1-41F8-B00C-1D2F96D7D4B6}" presName="hierRoot2" presStyleCnt="0">
        <dgm:presLayoutVars>
          <dgm:hierBranch val="init"/>
        </dgm:presLayoutVars>
      </dgm:prSet>
      <dgm:spPr/>
    </dgm:pt>
    <dgm:pt modelId="{81C6E505-BD12-4138-B86F-B8BBA271E82F}" type="pres">
      <dgm:prSet presAssocID="{4EF7BD43-8DF1-41F8-B00C-1D2F96D7D4B6}" presName="rootComposite" presStyleCnt="0"/>
      <dgm:spPr/>
    </dgm:pt>
    <dgm:pt modelId="{69566F09-178B-4139-BD91-5AAE30E40BAC}" type="pres">
      <dgm:prSet presAssocID="{4EF7BD43-8DF1-41F8-B00C-1D2F96D7D4B6}" presName="rootText" presStyleLbl="node2" presStyleIdx="0" presStyleCnt="2">
        <dgm:presLayoutVars>
          <dgm:chPref val="3"/>
        </dgm:presLayoutVars>
      </dgm:prSet>
      <dgm:spPr/>
    </dgm:pt>
    <dgm:pt modelId="{1BA03435-C43A-4500-BE5D-783A9D39033B}" type="pres">
      <dgm:prSet presAssocID="{4EF7BD43-8DF1-41F8-B00C-1D2F96D7D4B6}" presName="rootConnector" presStyleLbl="node2" presStyleIdx="0" presStyleCnt="2"/>
      <dgm:spPr/>
    </dgm:pt>
    <dgm:pt modelId="{98DBA885-C0A6-4E60-8D94-216F723DB69F}" type="pres">
      <dgm:prSet presAssocID="{4EF7BD43-8DF1-41F8-B00C-1D2F96D7D4B6}" presName="hierChild4" presStyleCnt="0"/>
      <dgm:spPr/>
    </dgm:pt>
    <dgm:pt modelId="{779F2A66-63B0-4A85-9E59-E31591E8B17A}" type="pres">
      <dgm:prSet presAssocID="{4EF7BD43-8DF1-41F8-B00C-1D2F96D7D4B6}" presName="hierChild5" presStyleCnt="0"/>
      <dgm:spPr/>
    </dgm:pt>
    <dgm:pt modelId="{4E92757E-28E2-47CE-ADD6-368CB4D0BE84}" type="pres">
      <dgm:prSet presAssocID="{AF85C645-76A8-4565-8E98-273E7E06EBEF}" presName="Name37" presStyleLbl="parChTrans1D2" presStyleIdx="1" presStyleCnt="2"/>
      <dgm:spPr/>
    </dgm:pt>
    <dgm:pt modelId="{EFD156F4-8788-4C45-8317-69D3CE00902B}" type="pres">
      <dgm:prSet presAssocID="{23A97055-7CF4-4C55-A02D-C67B5CDE0DF4}" presName="hierRoot2" presStyleCnt="0">
        <dgm:presLayoutVars>
          <dgm:hierBranch val="init"/>
        </dgm:presLayoutVars>
      </dgm:prSet>
      <dgm:spPr/>
    </dgm:pt>
    <dgm:pt modelId="{151AA42D-7D42-47D2-A6B1-F33365445D8F}" type="pres">
      <dgm:prSet presAssocID="{23A97055-7CF4-4C55-A02D-C67B5CDE0DF4}" presName="rootComposite" presStyleCnt="0"/>
      <dgm:spPr/>
    </dgm:pt>
    <dgm:pt modelId="{07BDF0B9-F64D-41A3-BBD0-4F7A941CA3F5}" type="pres">
      <dgm:prSet presAssocID="{23A97055-7CF4-4C55-A02D-C67B5CDE0DF4}" presName="rootText" presStyleLbl="node2" presStyleIdx="1" presStyleCnt="2">
        <dgm:presLayoutVars>
          <dgm:chPref val="3"/>
        </dgm:presLayoutVars>
      </dgm:prSet>
      <dgm:spPr/>
    </dgm:pt>
    <dgm:pt modelId="{55261130-CCE1-4157-9A1B-CD4A8BD1D1A0}" type="pres">
      <dgm:prSet presAssocID="{23A97055-7CF4-4C55-A02D-C67B5CDE0DF4}" presName="rootConnector" presStyleLbl="node2" presStyleIdx="1" presStyleCnt="2"/>
      <dgm:spPr/>
    </dgm:pt>
    <dgm:pt modelId="{64B67D47-1736-4764-AC08-1D5B7568F443}" type="pres">
      <dgm:prSet presAssocID="{23A97055-7CF4-4C55-A02D-C67B5CDE0DF4}" presName="hierChild4" presStyleCnt="0"/>
      <dgm:spPr/>
    </dgm:pt>
    <dgm:pt modelId="{CCA5E687-C590-47EA-ACC1-2BB958BFF895}" type="pres">
      <dgm:prSet presAssocID="{23A97055-7CF4-4C55-A02D-C67B5CDE0DF4}" presName="hierChild5" presStyleCnt="0"/>
      <dgm:spPr/>
    </dgm:pt>
    <dgm:pt modelId="{85B347E8-EB8C-4E9C-B9D0-33FBD0F2D093}" type="pres">
      <dgm:prSet presAssocID="{C469CD03-6E56-4038-8BEB-3872F1B68C4B}" presName="hierChild3" presStyleCnt="0"/>
      <dgm:spPr/>
    </dgm:pt>
  </dgm:ptLst>
  <dgm:cxnLst>
    <dgm:cxn modelId="{FCB8F70E-5DF6-4A0A-A0A5-2D4ACEA79E45}" type="presOf" srcId="{23A97055-7CF4-4C55-A02D-C67B5CDE0DF4}" destId="{07BDF0B9-F64D-41A3-BBD0-4F7A941CA3F5}" srcOrd="0" destOrd="0" presId="urn:microsoft.com/office/officeart/2005/8/layout/orgChart1"/>
    <dgm:cxn modelId="{161C2066-9B66-4223-8D59-6C330CB8BFFB}" type="presOf" srcId="{A82A710B-4EA8-445A-8043-1E4D2128E74C}" destId="{F169636B-A2B9-4C45-ACFD-012B94F4010A}" srcOrd="0" destOrd="0" presId="urn:microsoft.com/office/officeart/2005/8/layout/orgChart1"/>
    <dgm:cxn modelId="{98B3184C-03CD-4A9C-8103-7241796E666E}" type="presOf" srcId="{AF85C645-76A8-4565-8E98-273E7E06EBEF}" destId="{4E92757E-28E2-47CE-ADD6-368CB4D0BE84}" srcOrd="0" destOrd="0" presId="urn:microsoft.com/office/officeart/2005/8/layout/orgChart1"/>
    <dgm:cxn modelId="{1EAD156D-1006-4198-81AB-E0D3F33637EF}" srcId="{C469CD03-6E56-4038-8BEB-3872F1B68C4B}" destId="{4EF7BD43-8DF1-41F8-B00C-1D2F96D7D4B6}" srcOrd="0" destOrd="0" parTransId="{A82A710B-4EA8-445A-8043-1E4D2128E74C}" sibTransId="{1D2F3CA3-7210-446C-8391-3FDA9F09759F}"/>
    <dgm:cxn modelId="{E578F054-533C-483D-AF01-014C8C2157B8}" type="presOf" srcId="{23A97055-7CF4-4C55-A02D-C67B5CDE0DF4}" destId="{55261130-CCE1-4157-9A1B-CD4A8BD1D1A0}" srcOrd="1" destOrd="0" presId="urn:microsoft.com/office/officeart/2005/8/layout/orgChart1"/>
    <dgm:cxn modelId="{38A59457-A817-4B3E-BAE4-B574285983B4}" type="presOf" srcId="{4EF7BD43-8DF1-41F8-B00C-1D2F96D7D4B6}" destId="{69566F09-178B-4139-BD91-5AAE30E40BAC}" srcOrd="0" destOrd="0" presId="urn:microsoft.com/office/officeart/2005/8/layout/orgChart1"/>
    <dgm:cxn modelId="{FC115B79-92F9-4309-A2CE-9AE61D065F71}" type="presOf" srcId="{C469CD03-6E56-4038-8BEB-3872F1B68C4B}" destId="{5598D9DE-FA70-4B30-8AC0-E08A0E37C138}" srcOrd="1" destOrd="0" presId="urn:microsoft.com/office/officeart/2005/8/layout/orgChart1"/>
    <dgm:cxn modelId="{2F98707E-5D6C-4E0F-B0A6-40A32E3DBDF8}" type="presOf" srcId="{4EF7BD43-8DF1-41F8-B00C-1D2F96D7D4B6}" destId="{1BA03435-C43A-4500-BE5D-783A9D39033B}" srcOrd="1" destOrd="0" presId="urn:microsoft.com/office/officeart/2005/8/layout/orgChart1"/>
    <dgm:cxn modelId="{EFFB6585-877F-466D-A274-0A388197E566}" srcId="{31F53E5A-37E5-4BA8-B611-033AB53697F3}" destId="{C469CD03-6E56-4038-8BEB-3872F1B68C4B}" srcOrd="0" destOrd="0" parTransId="{B45F82F2-9EE0-409C-A135-9609690AA2D4}" sibTransId="{65CD2081-AF9D-44CD-B134-3A983491F480}"/>
    <dgm:cxn modelId="{3F534FA3-08A5-4567-AC3B-7256E7BDDDFB}" srcId="{C469CD03-6E56-4038-8BEB-3872F1B68C4B}" destId="{23A97055-7CF4-4C55-A02D-C67B5CDE0DF4}" srcOrd="1" destOrd="0" parTransId="{AF85C645-76A8-4565-8E98-273E7E06EBEF}" sibTransId="{7CF76A07-388A-4852-9052-02D8EB7424E8}"/>
    <dgm:cxn modelId="{812F1CD9-5E0C-4942-93F0-13514F3AE4A2}" type="presOf" srcId="{C469CD03-6E56-4038-8BEB-3872F1B68C4B}" destId="{9974EB39-946B-47CE-B864-5C56B27BEE39}" srcOrd="0" destOrd="0" presId="urn:microsoft.com/office/officeart/2005/8/layout/orgChart1"/>
    <dgm:cxn modelId="{0933AFE5-D46F-4424-87D2-AC29BBF598E7}" type="presOf" srcId="{31F53E5A-37E5-4BA8-B611-033AB53697F3}" destId="{75A39B06-354B-47B7-A72D-F59C00DE0E05}" srcOrd="0" destOrd="0" presId="urn:microsoft.com/office/officeart/2005/8/layout/orgChart1"/>
    <dgm:cxn modelId="{CA440D9F-9EAA-4C40-960E-845906BD4F70}" type="presParOf" srcId="{75A39B06-354B-47B7-A72D-F59C00DE0E05}" destId="{9FDE6E4B-816F-4FA5-BC74-8D85E68528BE}" srcOrd="0" destOrd="0" presId="urn:microsoft.com/office/officeart/2005/8/layout/orgChart1"/>
    <dgm:cxn modelId="{79F7C32A-D6BA-4555-BDF0-DE420BFE6F2D}" type="presParOf" srcId="{9FDE6E4B-816F-4FA5-BC74-8D85E68528BE}" destId="{342CCD5D-3475-4EBB-9090-58F8223739D9}" srcOrd="0" destOrd="0" presId="urn:microsoft.com/office/officeart/2005/8/layout/orgChart1"/>
    <dgm:cxn modelId="{83643D62-2AD7-427F-BB9C-16D40750216C}" type="presParOf" srcId="{342CCD5D-3475-4EBB-9090-58F8223739D9}" destId="{9974EB39-946B-47CE-B864-5C56B27BEE39}" srcOrd="0" destOrd="0" presId="urn:microsoft.com/office/officeart/2005/8/layout/orgChart1"/>
    <dgm:cxn modelId="{87A68B25-D278-489D-8490-2AB883C7FFAC}" type="presParOf" srcId="{342CCD5D-3475-4EBB-9090-58F8223739D9}" destId="{5598D9DE-FA70-4B30-8AC0-E08A0E37C138}" srcOrd="1" destOrd="0" presId="urn:microsoft.com/office/officeart/2005/8/layout/orgChart1"/>
    <dgm:cxn modelId="{7C39C4FE-09EA-4AAA-BAA4-2B1BAE125F9B}" type="presParOf" srcId="{9FDE6E4B-816F-4FA5-BC74-8D85E68528BE}" destId="{0593C09A-4B2B-4D30-B12B-CD7E7580AC96}" srcOrd="1" destOrd="0" presId="urn:microsoft.com/office/officeart/2005/8/layout/orgChart1"/>
    <dgm:cxn modelId="{94F3A6B5-C0C2-45CF-B63D-D39DE03379E0}" type="presParOf" srcId="{0593C09A-4B2B-4D30-B12B-CD7E7580AC96}" destId="{F169636B-A2B9-4C45-ACFD-012B94F4010A}" srcOrd="0" destOrd="0" presId="urn:microsoft.com/office/officeart/2005/8/layout/orgChart1"/>
    <dgm:cxn modelId="{9F90DD75-5A4B-4727-93C1-B0FDBE0BB668}" type="presParOf" srcId="{0593C09A-4B2B-4D30-B12B-CD7E7580AC96}" destId="{57970B9D-ED2E-4665-B6C5-1C182CBBA950}" srcOrd="1" destOrd="0" presId="urn:microsoft.com/office/officeart/2005/8/layout/orgChart1"/>
    <dgm:cxn modelId="{8461F3C0-2231-48BC-A827-B65F57795CD5}" type="presParOf" srcId="{57970B9D-ED2E-4665-B6C5-1C182CBBA950}" destId="{81C6E505-BD12-4138-B86F-B8BBA271E82F}" srcOrd="0" destOrd="0" presId="urn:microsoft.com/office/officeart/2005/8/layout/orgChart1"/>
    <dgm:cxn modelId="{2E090A4C-BF4E-4BA8-8F3F-6ABC3C6B47F7}" type="presParOf" srcId="{81C6E505-BD12-4138-B86F-B8BBA271E82F}" destId="{69566F09-178B-4139-BD91-5AAE30E40BAC}" srcOrd="0" destOrd="0" presId="urn:microsoft.com/office/officeart/2005/8/layout/orgChart1"/>
    <dgm:cxn modelId="{79249245-6F10-43DC-8C3E-DD0B4F950E5E}" type="presParOf" srcId="{81C6E505-BD12-4138-B86F-B8BBA271E82F}" destId="{1BA03435-C43A-4500-BE5D-783A9D39033B}" srcOrd="1" destOrd="0" presId="urn:microsoft.com/office/officeart/2005/8/layout/orgChart1"/>
    <dgm:cxn modelId="{B2D8B852-811C-4173-974C-47C48BDCBC81}" type="presParOf" srcId="{57970B9D-ED2E-4665-B6C5-1C182CBBA950}" destId="{98DBA885-C0A6-4E60-8D94-216F723DB69F}" srcOrd="1" destOrd="0" presId="urn:microsoft.com/office/officeart/2005/8/layout/orgChart1"/>
    <dgm:cxn modelId="{AF5B58D9-4DA1-4725-A2B7-911D90BBD14F}" type="presParOf" srcId="{57970B9D-ED2E-4665-B6C5-1C182CBBA950}" destId="{779F2A66-63B0-4A85-9E59-E31591E8B17A}" srcOrd="2" destOrd="0" presId="urn:microsoft.com/office/officeart/2005/8/layout/orgChart1"/>
    <dgm:cxn modelId="{AA2B5523-E74E-4A94-9AF0-4387EDFD2D92}" type="presParOf" srcId="{0593C09A-4B2B-4D30-B12B-CD7E7580AC96}" destId="{4E92757E-28E2-47CE-ADD6-368CB4D0BE84}" srcOrd="2" destOrd="0" presId="urn:microsoft.com/office/officeart/2005/8/layout/orgChart1"/>
    <dgm:cxn modelId="{00D992FB-A5CC-4FAB-BFD0-472100F850C1}" type="presParOf" srcId="{0593C09A-4B2B-4D30-B12B-CD7E7580AC96}" destId="{EFD156F4-8788-4C45-8317-69D3CE00902B}" srcOrd="3" destOrd="0" presId="urn:microsoft.com/office/officeart/2005/8/layout/orgChart1"/>
    <dgm:cxn modelId="{7A0D17A2-FFA6-4B00-B805-072715F5886E}" type="presParOf" srcId="{EFD156F4-8788-4C45-8317-69D3CE00902B}" destId="{151AA42D-7D42-47D2-A6B1-F33365445D8F}" srcOrd="0" destOrd="0" presId="urn:microsoft.com/office/officeart/2005/8/layout/orgChart1"/>
    <dgm:cxn modelId="{E5D07CBB-16F6-40FA-8AD9-6493BC1E757A}" type="presParOf" srcId="{151AA42D-7D42-47D2-A6B1-F33365445D8F}" destId="{07BDF0B9-F64D-41A3-BBD0-4F7A941CA3F5}" srcOrd="0" destOrd="0" presId="urn:microsoft.com/office/officeart/2005/8/layout/orgChart1"/>
    <dgm:cxn modelId="{302E849F-B39F-48FC-BFC4-2B0F85150C8A}" type="presParOf" srcId="{151AA42D-7D42-47D2-A6B1-F33365445D8F}" destId="{55261130-CCE1-4157-9A1B-CD4A8BD1D1A0}" srcOrd="1" destOrd="0" presId="urn:microsoft.com/office/officeart/2005/8/layout/orgChart1"/>
    <dgm:cxn modelId="{0EA9A4C9-7A2C-411E-955E-375BE27456DD}" type="presParOf" srcId="{EFD156F4-8788-4C45-8317-69D3CE00902B}" destId="{64B67D47-1736-4764-AC08-1D5B7568F443}" srcOrd="1" destOrd="0" presId="urn:microsoft.com/office/officeart/2005/8/layout/orgChart1"/>
    <dgm:cxn modelId="{012AD182-E8BA-4E72-A6BF-9EBAAB0C4E48}" type="presParOf" srcId="{EFD156F4-8788-4C45-8317-69D3CE00902B}" destId="{CCA5E687-C590-47EA-ACC1-2BB958BFF895}" srcOrd="2" destOrd="0" presId="urn:microsoft.com/office/officeart/2005/8/layout/orgChart1"/>
    <dgm:cxn modelId="{D21D1976-531C-462B-8CB5-1A07EA341026}" type="presParOf" srcId="{9FDE6E4B-816F-4FA5-BC74-8D85E68528BE}" destId="{85B347E8-EB8C-4E9C-B9D0-33FBD0F2D09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5E278A-3716-4A06-BFD0-8ED518C22AD0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E8273633-4D77-40B5-9FD5-1B0F10A2803A}">
      <dgm:prSet phldrT="[Tekst]"/>
      <dgm:spPr/>
      <dgm:t>
        <a:bodyPr/>
        <a:lstStyle/>
        <a:p>
          <a:r>
            <a:rPr lang="pl-PL" dirty="0"/>
            <a:t>Składowe</a:t>
          </a:r>
        </a:p>
      </dgm:t>
    </dgm:pt>
    <dgm:pt modelId="{0D988DF8-22BE-487E-B6D0-D1290EFF838C}" type="parTrans" cxnId="{2AEEC268-E6A4-4022-A8E5-6E28ABE8CD7A}">
      <dgm:prSet/>
      <dgm:spPr/>
      <dgm:t>
        <a:bodyPr/>
        <a:lstStyle/>
        <a:p>
          <a:endParaRPr lang="pl-PL"/>
        </a:p>
      </dgm:t>
    </dgm:pt>
    <dgm:pt modelId="{F5174807-2772-462E-9D64-9D5B0DE6A618}" type="sibTrans" cxnId="{2AEEC268-E6A4-4022-A8E5-6E28ABE8CD7A}">
      <dgm:prSet/>
      <dgm:spPr/>
      <dgm:t>
        <a:bodyPr/>
        <a:lstStyle/>
        <a:p>
          <a:endParaRPr lang="pl-PL"/>
        </a:p>
      </dgm:t>
    </dgm:pt>
    <dgm:pt modelId="{B7E22F6D-2B0B-4C6D-9832-16EED1E9319E}">
      <dgm:prSet phldrT="[Tekst]"/>
      <dgm:spPr/>
      <dgm:t>
        <a:bodyPr/>
        <a:lstStyle/>
        <a:p>
          <a:r>
            <a:rPr lang="pl-PL" dirty="0"/>
            <a:t>GUI</a:t>
          </a:r>
        </a:p>
      </dgm:t>
    </dgm:pt>
    <dgm:pt modelId="{06712498-6B86-4F74-AAB0-188B518CC9B7}" type="parTrans" cxnId="{A92AB39B-6017-4545-BFDF-78899CDF4D0F}">
      <dgm:prSet/>
      <dgm:spPr/>
      <dgm:t>
        <a:bodyPr/>
        <a:lstStyle/>
        <a:p>
          <a:endParaRPr lang="pl-PL"/>
        </a:p>
      </dgm:t>
    </dgm:pt>
    <dgm:pt modelId="{739361F8-A96A-4292-8929-E27B6B028A3B}" type="sibTrans" cxnId="{A92AB39B-6017-4545-BFDF-78899CDF4D0F}">
      <dgm:prSet/>
      <dgm:spPr/>
      <dgm:t>
        <a:bodyPr/>
        <a:lstStyle/>
        <a:p>
          <a:endParaRPr lang="pl-PL"/>
        </a:p>
      </dgm:t>
    </dgm:pt>
    <dgm:pt modelId="{39728CB3-2193-49BD-902B-0AF1ACA4A80D}">
      <dgm:prSet phldrT="[Tekst]"/>
      <dgm:spPr/>
      <dgm:t>
        <a:bodyPr/>
        <a:lstStyle/>
        <a:p>
          <a:r>
            <a:rPr lang="pl-PL" dirty="0"/>
            <a:t>Algorytm</a:t>
          </a:r>
        </a:p>
      </dgm:t>
    </dgm:pt>
    <dgm:pt modelId="{325B7A67-0336-4584-81E0-0A659FC3C3ED}" type="parTrans" cxnId="{77C8730A-716C-40FC-A7BF-1285E1C078EB}">
      <dgm:prSet/>
      <dgm:spPr/>
      <dgm:t>
        <a:bodyPr/>
        <a:lstStyle/>
        <a:p>
          <a:endParaRPr lang="pl-PL"/>
        </a:p>
      </dgm:t>
    </dgm:pt>
    <dgm:pt modelId="{ECC0B081-E9FB-486D-8D7D-EA6E5DB3BCC4}" type="sibTrans" cxnId="{77C8730A-716C-40FC-A7BF-1285E1C078EB}">
      <dgm:prSet/>
      <dgm:spPr/>
      <dgm:t>
        <a:bodyPr/>
        <a:lstStyle/>
        <a:p>
          <a:endParaRPr lang="pl-PL"/>
        </a:p>
      </dgm:t>
    </dgm:pt>
    <dgm:pt modelId="{843E6732-F5BE-41AF-8C47-A2246017D6FA}">
      <dgm:prSet phldrT="[Tekst]"/>
      <dgm:spPr/>
      <dgm:t>
        <a:bodyPr/>
        <a:lstStyle/>
        <a:p>
          <a:r>
            <a:rPr lang="pl-PL" dirty="0"/>
            <a:t>Generator grafów</a:t>
          </a:r>
        </a:p>
      </dgm:t>
    </dgm:pt>
    <dgm:pt modelId="{EE7B209D-6306-4838-9E5A-98825079A4A3}" type="parTrans" cxnId="{B3570165-3553-4408-B2EB-5B37F5DDA7F0}">
      <dgm:prSet/>
      <dgm:spPr/>
      <dgm:t>
        <a:bodyPr/>
        <a:lstStyle/>
        <a:p>
          <a:endParaRPr lang="pl-PL"/>
        </a:p>
      </dgm:t>
    </dgm:pt>
    <dgm:pt modelId="{CFADFF80-16AA-4C1F-95EE-D24DC773EAA2}" type="sibTrans" cxnId="{B3570165-3553-4408-B2EB-5B37F5DDA7F0}">
      <dgm:prSet/>
      <dgm:spPr/>
      <dgm:t>
        <a:bodyPr/>
        <a:lstStyle/>
        <a:p>
          <a:endParaRPr lang="pl-PL"/>
        </a:p>
      </dgm:t>
    </dgm:pt>
    <dgm:pt modelId="{E249BEDF-F440-44F4-97C8-C56CC7C22877}" type="pres">
      <dgm:prSet presAssocID="{8B5E278A-3716-4A06-BFD0-8ED518C22A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EA1F1DE-DBF7-4E73-8060-70AC5D1105C3}" type="pres">
      <dgm:prSet presAssocID="{E8273633-4D77-40B5-9FD5-1B0F10A2803A}" presName="hierRoot1" presStyleCnt="0">
        <dgm:presLayoutVars>
          <dgm:hierBranch val="init"/>
        </dgm:presLayoutVars>
      </dgm:prSet>
      <dgm:spPr/>
    </dgm:pt>
    <dgm:pt modelId="{46B0C45E-0293-4E2A-BF91-AEF49115EE15}" type="pres">
      <dgm:prSet presAssocID="{E8273633-4D77-40B5-9FD5-1B0F10A2803A}" presName="rootComposite1" presStyleCnt="0"/>
      <dgm:spPr/>
    </dgm:pt>
    <dgm:pt modelId="{37869638-15ED-477E-B0FA-DA293660C935}" type="pres">
      <dgm:prSet presAssocID="{E8273633-4D77-40B5-9FD5-1B0F10A2803A}" presName="rootText1" presStyleLbl="node0" presStyleIdx="0" presStyleCnt="1">
        <dgm:presLayoutVars>
          <dgm:chPref val="3"/>
        </dgm:presLayoutVars>
      </dgm:prSet>
      <dgm:spPr/>
    </dgm:pt>
    <dgm:pt modelId="{85B38B22-1F55-4A71-8BD2-78A7FCD8E462}" type="pres">
      <dgm:prSet presAssocID="{E8273633-4D77-40B5-9FD5-1B0F10A2803A}" presName="rootConnector1" presStyleLbl="node1" presStyleIdx="0" presStyleCnt="0"/>
      <dgm:spPr/>
    </dgm:pt>
    <dgm:pt modelId="{D8F984A3-C133-4E54-A2F1-F4B3B3F37B28}" type="pres">
      <dgm:prSet presAssocID="{E8273633-4D77-40B5-9FD5-1B0F10A2803A}" presName="hierChild2" presStyleCnt="0"/>
      <dgm:spPr/>
    </dgm:pt>
    <dgm:pt modelId="{1FF42389-99D7-4FEA-94D5-45ECBAC70C66}" type="pres">
      <dgm:prSet presAssocID="{06712498-6B86-4F74-AAB0-188B518CC9B7}" presName="Name37" presStyleLbl="parChTrans1D2" presStyleIdx="0" presStyleCnt="3"/>
      <dgm:spPr/>
    </dgm:pt>
    <dgm:pt modelId="{DA49F126-07CC-45D0-B7D0-7E078021523A}" type="pres">
      <dgm:prSet presAssocID="{B7E22F6D-2B0B-4C6D-9832-16EED1E9319E}" presName="hierRoot2" presStyleCnt="0">
        <dgm:presLayoutVars>
          <dgm:hierBranch val="init"/>
        </dgm:presLayoutVars>
      </dgm:prSet>
      <dgm:spPr/>
    </dgm:pt>
    <dgm:pt modelId="{C533C110-5416-4F12-983E-6BEBFA7DEA52}" type="pres">
      <dgm:prSet presAssocID="{B7E22F6D-2B0B-4C6D-9832-16EED1E9319E}" presName="rootComposite" presStyleCnt="0"/>
      <dgm:spPr/>
    </dgm:pt>
    <dgm:pt modelId="{DBE340BB-4280-4024-9E31-52291D4FF232}" type="pres">
      <dgm:prSet presAssocID="{B7E22F6D-2B0B-4C6D-9832-16EED1E9319E}" presName="rootText" presStyleLbl="node2" presStyleIdx="0" presStyleCnt="3">
        <dgm:presLayoutVars>
          <dgm:chPref val="3"/>
        </dgm:presLayoutVars>
      </dgm:prSet>
      <dgm:spPr/>
    </dgm:pt>
    <dgm:pt modelId="{2012BB58-7AAF-4FDE-8E9F-C3DC15DFB1F0}" type="pres">
      <dgm:prSet presAssocID="{B7E22F6D-2B0B-4C6D-9832-16EED1E9319E}" presName="rootConnector" presStyleLbl="node2" presStyleIdx="0" presStyleCnt="3"/>
      <dgm:spPr/>
    </dgm:pt>
    <dgm:pt modelId="{0C896C19-A10F-4554-BFE8-3F39B0A31845}" type="pres">
      <dgm:prSet presAssocID="{B7E22F6D-2B0B-4C6D-9832-16EED1E9319E}" presName="hierChild4" presStyleCnt="0"/>
      <dgm:spPr/>
    </dgm:pt>
    <dgm:pt modelId="{7DB800D3-966F-4938-851B-8AECC8D51942}" type="pres">
      <dgm:prSet presAssocID="{B7E22F6D-2B0B-4C6D-9832-16EED1E9319E}" presName="hierChild5" presStyleCnt="0"/>
      <dgm:spPr/>
    </dgm:pt>
    <dgm:pt modelId="{47A08D71-83CC-4857-AD13-7CF9C0F182E3}" type="pres">
      <dgm:prSet presAssocID="{325B7A67-0336-4584-81E0-0A659FC3C3ED}" presName="Name37" presStyleLbl="parChTrans1D2" presStyleIdx="1" presStyleCnt="3"/>
      <dgm:spPr/>
    </dgm:pt>
    <dgm:pt modelId="{F6F3E42B-0424-411A-8383-CA06769399AD}" type="pres">
      <dgm:prSet presAssocID="{39728CB3-2193-49BD-902B-0AF1ACA4A80D}" presName="hierRoot2" presStyleCnt="0">
        <dgm:presLayoutVars>
          <dgm:hierBranch val="init"/>
        </dgm:presLayoutVars>
      </dgm:prSet>
      <dgm:spPr/>
    </dgm:pt>
    <dgm:pt modelId="{672E7ED8-4C74-419F-BA8F-A503B3C2EFA6}" type="pres">
      <dgm:prSet presAssocID="{39728CB3-2193-49BD-902B-0AF1ACA4A80D}" presName="rootComposite" presStyleCnt="0"/>
      <dgm:spPr/>
    </dgm:pt>
    <dgm:pt modelId="{440166B1-EAD5-4386-B6C1-A212A9BEFC60}" type="pres">
      <dgm:prSet presAssocID="{39728CB3-2193-49BD-902B-0AF1ACA4A80D}" presName="rootText" presStyleLbl="node2" presStyleIdx="1" presStyleCnt="3">
        <dgm:presLayoutVars>
          <dgm:chPref val="3"/>
        </dgm:presLayoutVars>
      </dgm:prSet>
      <dgm:spPr/>
    </dgm:pt>
    <dgm:pt modelId="{329FF38D-B1F2-43F6-879A-F7C1D0F29099}" type="pres">
      <dgm:prSet presAssocID="{39728CB3-2193-49BD-902B-0AF1ACA4A80D}" presName="rootConnector" presStyleLbl="node2" presStyleIdx="1" presStyleCnt="3"/>
      <dgm:spPr/>
    </dgm:pt>
    <dgm:pt modelId="{044EDCDC-18CE-4277-9CEB-2170F9FDF8A3}" type="pres">
      <dgm:prSet presAssocID="{39728CB3-2193-49BD-902B-0AF1ACA4A80D}" presName="hierChild4" presStyleCnt="0"/>
      <dgm:spPr/>
    </dgm:pt>
    <dgm:pt modelId="{C4057F06-51DE-4FA9-8A71-8E33961BECBC}" type="pres">
      <dgm:prSet presAssocID="{39728CB3-2193-49BD-902B-0AF1ACA4A80D}" presName="hierChild5" presStyleCnt="0"/>
      <dgm:spPr/>
    </dgm:pt>
    <dgm:pt modelId="{8C24634D-9A69-4762-B7E0-54F0AD0458AD}" type="pres">
      <dgm:prSet presAssocID="{EE7B209D-6306-4838-9E5A-98825079A4A3}" presName="Name37" presStyleLbl="parChTrans1D2" presStyleIdx="2" presStyleCnt="3"/>
      <dgm:spPr/>
    </dgm:pt>
    <dgm:pt modelId="{2EEDADB0-A826-4DBE-93FC-ECD2D54FF2BC}" type="pres">
      <dgm:prSet presAssocID="{843E6732-F5BE-41AF-8C47-A2246017D6FA}" presName="hierRoot2" presStyleCnt="0">
        <dgm:presLayoutVars>
          <dgm:hierBranch val="init"/>
        </dgm:presLayoutVars>
      </dgm:prSet>
      <dgm:spPr/>
    </dgm:pt>
    <dgm:pt modelId="{37E09313-CD83-4AE7-96F3-BCFB950B9989}" type="pres">
      <dgm:prSet presAssocID="{843E6732-F5BE-41AF-8C47-A2246017D6FA}" presName="rootComposite" presStyleCnt="0"/>
      <dgm:spPr/>
    </dgm:pt>
    <dgm:pt modelId="{8699BF38-D969-4DB8-B1BF-86248FEBA983}" type="pres">
      <dgm:prSet presAssocID="{843E6732-F5BE-41AF-8C47-A2246017D6FA}" presName="rootText" presStyleLbl="node2" presStyleIdx="2" presStyleCnt="3">
        <dgm:presLayoutVars>
          <dgm:chPref val="3"/>
        </dgm:presLayoutVars>
      </dgm:prSet>
      <dgm:spPr/>
    </dgm:pt>
    <dgm:pt modelId="{FBBADF1D-D1E1-4283-8563-BB2B46D7710A}" type="pres">
      <dgm:prSet presAssocID="{843E6732-F5BE-41AF-8C47-A2246017D6FA}" presName="rootConnector" presStyleLbl="node2" presStyleIdx="2" presStyleCnt="3"/>
      <dgm:spPr/>
    </dgm:pt>
    <dgm:pt modelId="{07E7F653-A5B5-481F-BA55-EABF1DB914CD}" type="pres">
      <dgm:prSet presAssocID="{843E6732-F5BE-41AF-8C47-A2246017D6FA}" presName="hierChild4" presStyleCnt="0"/>
      <dgm:spPr/>
    </dgm:pt>
    <dgm:pt modelId="{8F5E019D-CB29-4523-8447-980909E73182}" type="pres">
      <dgm:prSet presAssocID="{843E6732-F5BE-41AF-8C47-A2246017D6FA}" presName="hierChild5" presStyleCnt="0"/>
      <dgm:spPr/>
    </dgm:pt>
    <dgm:pt modelId="{54E3FA64-32D0-4840-860D-3EA970419DF2}" type="pres">
      <dgm:prSet presAssocID="{E8273633-4D77-40B5-9FD5-1B0F10A2803A}" presName="hierChild3" presStyleCnt="0"/>
      <dgm:spPr/>
    </dgm:pt>
  </dgm:ptLst>
  <dgm:cxnLst>
    <dgm:cxn modelId="{77C8730A-716C-40FC-A7BF-1285E1C078EB}" srcId="{E8273633-4D77-40B5-9FD5-1B0F10A2803A}" destId="{39728CB3-2193-49BD-902B-0AF1ACA4A80D}" srcOrd="1" destOrd="0" parTransId="{325B7A67-0336-4584-81E0-0A659FC3C3ED}" sibTransId="{ECC0B081-E9FB-486D-8D7D-EA6E5DB3BCC4}"/>
    <dgm:cxn modelId="{F0B3270E-39E0-445C-A597-8E99E66DC7AA}" type="presOf" srcId="{E8273633-4D77-40B5-9FD5-1B0F10A2803A}" destId="{85B38B22-1F55-4A71-8BD2-78A7FCD8E462}" srcOrd="1" destOrd="0" presId="urn:microsoft.com/office/officeart/2005/8/layout/orgChart1"/>
    <dgm:cxn modelId="{BAC53924-2CC8-4110-BFCB-24E49C165ECC}" type="presOf" srcId="{843E6732-F5BE-41AF-8C47-A2246017D6FA}" destId="{FBBADF1D-D1E1-4283-8563-BB2B46D7710A}" srcOrd="1" destOrd="0" presId="urn:microsoft.com/office/officeart/2005/8/layout/orgChart1"/>
    <dgm:cxn modelId="{A908B42D-531B-4A7C-B60B-E1D7EB4C8279}" type="presOf" srcId="{EE7B209D-6306-4838-9E5A-98825079A4A3}" destId="{8C24634D-9A69-4762-B7E0-54F0AD0458AD}" srcOrd="0" destOrd="0" presId="urn:microsoft.com/office/officeart/2005/8/layout/orgChart1"/>
    <dgm:cxn modelId="{0E9D0E3F-FA6E-472C-AB45-95806EA5F1BB}" type="presOf" srcId="{B7E22F6D-2B0B-4C6D-9832-16EED1E9319E}" destId="{DBE340BB-4280-4024-9E31-52291D4FF232}" srcOrd="0" destOrd="0" presId="urn:microsoft.com/office/officeart/2005/8/layout/orgChart1"/>
    <dgm:cxn modelId="{A76C695C-17ED-474C-AEDE-E3E9D7CC608D}" type="presOf" srcId="{B7E22F6D-2B0B-4C6D-9832-16EED1E9319E}" destId="{2012BB58-7AAF-4FDE-8E9F-C3DC15DFB1F0}" srcOrd="1" destOrd="0" presId="urn:microsoft.com/office/officeart/2005/8/layout/orgChart1"/>
    <dgm:cxn modelId="{E23F5E43-A372-4D73-B3D4-43D33606DA9A}" type="presOf" srcId="{843E6732-F5BE-41AF-8C47-A2246017D6FA}" destId="{8699BF38-D969-4DB8-B1BF-86248FEBA983}" srcOrd="0" destOrd="0" presId="urn:microsoft.com/office/officeart/2005/8/layout/orgChart1"/>
    <dgm:cxn modelId="{B3570165-3553-4408-B2EB-5B37F5DDA7F0}" srcId="{E8273633-4D77-40B5-9FD5-1B0F10A2803A}" destId="{843E6732-F5BE-41AF-8C47-A2246017D6FA}" srcOrd="2" destOrd="0" parTransId="{EE7B209D-6306-4838-9E5A-98825079A4A3}" sibTransId="{CFADFF80-16AA-4C1F-95EE-D24DC773EAA2}"/>
    <dgm:cxn modelId="{FFBDDD45-49FD-4179-BBA4-8EE5634A456A}" type="presOf" srcId="{39728CB3-2193-49BD-902B-0AF1ACA4A80D}" destId="{440166B1-EAD5-4386-B6C1-A212A9BEFC60}" srcOrd="0" destOrd="0" presId="urn:microsoft.com/office/officeart/2005/8/layout/orgChart1"/>
    <dgm:cxn modelId="{2AEEC268-E6A4-4022-A8E5-6E28ABE8CD7A}" srcId="{8B5E278A-3716-4A06-BFD0-8ED518C22AD0}" destId="{E8273633-4D77-40B5-9FD5-1B0F10A2803A}" srcOrd="0" destOrd="0" parTransId="{0D988DF8-22BE-487E-B6D0-D1290EFF838C}" sibTransId="{F5174807-2772-462E-9D64-9D5B0DE6A618}"/>
    <dgm:cxn modelId="{A92AB39B-6017-4545-BFDF-78899CDF4D0F}" srcId="{E8273633-4D77-40B5-9FD5-1B0F10A2803A}" destId="{B7E22F6D-2B0B-4C6D-9832-16EED1E9319E}" srcOrd="0" destOrd="0" parTransId="{06712498-6B86-4F74-AAB0-188B518CC9B7}" sibTransId="{739361F8-A96A-4292-8929-E27B6B028A3B}"/>
    <dgm:cxn modelId="{136AC49D-45EA-4A61-A125-BF4D809D741D}" type="presOf" srcId="{8B5E278A-3716-4A06-BFD0-8ED518C22AD0}" destId="{E249BEDF-F440-44F4-97C8-C56CC7C22877}" srcOrd="0" destOrd="0" presId="urn:microsoft.com/office/officeart/2005/8/layout/orgChart1"/>
    <dgm:cxn modelId="{C6FBE3BF-F0C5-4905-A9B7-C2336BF42F5A}" type="presOf" srcId="{325B7A67-0336-4584-81E0-0A659FC3C3ED}" destId="{47A08D71-83CC-4857-AD13-7CF9C0F182E3}" srcOrd="0" destOrd="0" presId="urn:microsoft.com/office/officeart/2005/8/layout/orgChart1"/>
    <dgm:cxn modelId="{FE704EC4-71E7-4D62-9DDD-AA08729B5EBE}" type="presOf" srcId="{06712498-6B86-4F74-AAB0-188B518CC9B7}" destId="{1FF42389-99D7-4FEA-94D5-45ECBAC70C66}" srcOrd="0" destOrd="0" presId="urn:microsoft.com/office/officeart/2005/8/layout/orgChart1"/>
    <dgm:cxn modelId="{65E211E6-797A-4716-AEED-5051CD22346F}" type="presOf" srcId="{39728CB3-2193-49BD-902B-0AF1ACA4A80D}" destId="{329FF38D-B1F2-43F6-879A-F7C1D0F29099}" srcOrd="1" destOrd="0" presId="urn:microsoft.com/office/officeart/2005/8/layout/orgChart1"/>
    <dgm:cxn modelId="{337392FE-D028-4F8B-9A2D-F21E90AF7380}" type="presOf" srcId="{E8273633-4D77-40B5-9FD5-1B0F10A2803A}" destId="{37869638-15ED-477E-B0FA-DA293660C935}" srcOrd="0" destOrd="0" presId="urn:microsoft.com/office/officeart/2005/8/layout/orgChart1"/>
    <dgm:cxn modelId="{AEFB7C04-65E0-472E-94EC-83427222BF03}" type="presParOf" srcId="{E249BEDF-F440-44F4-97C8-C56CC7C22877}" destId="{AEA1F1DE-DBF7-4E73-8060-70AC5D1105C3}" srcOrd="0" destOrd="0" presId="urn:microsoft.com/office/officeart/2005/8/layout/orgChart1"/>
    <dgm:cxn modelId="{1282B4DF-A55D-4A28-9F23-5D2471CF2ED1}" type="presParOf" srcId="{AEA1F1DE-DBF7-4E73-8060-70AC5D1105C3}" destId="{46B0C45E-0293-4E2A-BF91-AEF49115EE15}" srcOrd="0" destOrd="0" presId="urn:microsoft.com/office/officeart/2005/8/layout/orgChart1"/>
    <dgm:cxn modelId="{BB453836-B64B-4250-BFEA-D28EC512869B}" type="presParOf" srcId="{46B0C45E-0293-4E2A-BF91-AEF49115EE15}" destId="{37869638-15ED-477E-B0FA-DA293660C935}" srcOrd="0" destOrd="0" presId="urn:microsoft.com/office/officeart/2005/8/layout/orgChart1"/>
    <dgm:cxn modelId="{AD1B4055-ABA8-4BB3-A89C-66C88F13D4E7}" type="presParOf" srcId="{46B0C45E-0293-4E2A-BF91-AEF49115EE15}" destId="{85B38B22-1F55-4A71-8BD2-78A7FCD8E462}" srcOrd="1" destOrd="0" presId="urn:microsoft.com/office/officeart/2005/8/layout/orgChart1"/>
    <dgm:cxn modelId="{2C93D133-2A4B-4F47-BBCE-A75E1E105007}" type="presParOf" srcId="{AEA1F1DE-DBF7-4E73-8060-70AC5D1105C3}" destId="{D8F984A3-C133-4E54-A2F1-F4B3B3F37B28}" srcOrd="1" destOrd="0" presId="urn:microsoft.com/office/officeart/2005/8/layout/orgChart1"/>
    <dgm:cxn modelId="{F7BE3B67-840C-4B05-B866-C3537CB62B44}" type="presParOf" srcId="{D8F984A3-C133-4E54-A2F1-F4B3B3F37B28}" destId="{1FF42389-99D7-4FEA-94D5-45ECBAC70C66}" srcOrd="0" destOrd="0" presId="urn:microsoft.com/office/officeart/2005/8/layout/orgChart1"/>
    <dgm:cxn modelId="{AC0669E3-6FCA-4F21-813C-6B3B4C10F556}" type="presParOf" srcId="{D8F984A3-C133-4E54-A2F1-F4B3B3F37B28}" destId="{DA49F126-07CC-45D0-B7D0-7E078021523A}" srcOrd="1" destOrd="0" presId="urn:microsoft.com/office/officeart/2005/8/layout/orgChart1"/>
    <dgm:cxn modelId="{63E99E95-A425-4A57-8BA5-43EA589DD0ED}" type="presParOf" srcId="{DA49F126-07CC-45D0-B7D0-7E078021523A}" destId="{C533C110-5416-4F12-983E-6BEBFA7DEA52}" srcOrd="0" destOrd="0" presId="urn:microsoft.com/office/officeart/2005/8/layout/orgChart1"/>
    <dgm:cxn modelId="{16F32FFF-B1C5-46E6-8CC7-C1C31CB06899}" type="presParOf" srcId="{C533C110-5416-4F12-983E-6BEBFA7DEA52}" destId="{DBE340BB-4280-4024-9E31-52291D4FF232}" srcOrd="0" destOrd="0" presId="urn:microsoft.com/office/officeart/2005/8/layout/orgChart1"/>
    <dgm:cxn modelId="{EFB7D522-05DA-4712-B5DF-8B1B668E90D3}" type="presParOf" srcId="{C533C110-5416-4F12-983E-6BEBFA7DEA52}" destId="{2012BB58-7AAF-4FDE-8E9F-C3DC15DFB1F0}" srcOrd="1" destOrd="0" presId="urn:microsoft.com/office/officeart/2005/8/layout/orgChart1"/>
    <dgm:cxn modelId="{707F1646-FC7D-4307-89E1-07D0DAB73724}" type="presParOf" srcId="{DA49F126-07CC-45D0-B7D0-7E078021523A}" destId="{0C896C19-A10F-4554-BFE8-3F39B0A31845}" srcOrd="1" destOrd="0" presId="urn:microsoft.com/office/officeart/2005/8/layout/orgChart1"/>
    <dgm:cxn modelId="{1C15531C-575A-452D-AC38-9C5FCC808DEC}" type="presParOf" srcId="{DA49F126-07CC-45D0-B7D0-7E078021523A}" destId="{7DB800D3-966F-4938-851B-8AECC8D51942}" srcOrd="2" destOrd="0" presId="urn:microsoft.com/office/officeart/2005/8/layout/orgChart1"/>
    <dgm:cxn modelId="{E593E2B3-C59F-4DC4-B9D0-94E3E1910536}" type="presParOf" srcId="{D8F984A3-C133-4E54-A2F1-F4B3B3F37B28}" destId="{47A08D71-83CC-4857-AD13-7CF9C0F182E3}" srcOrd="2" destOrd="0" presId="urn:microsoft.com/office/officeart/2005/8/layout/orgChart1"/>
    <dgm:cxn modelId="{64092749-7B64-4FBC-83AC-0D716AD3CA6E}" type="presParOf" srcId="{D8F984A3-C133-4E54-A2F1-F4B3B3F37B28}" destId="{F6F3E42B-0424-411A-8383-CA06769399AD}" srcOrd="3" destOrd="0" presId="urn:microsoft.com/office/officeart/2005/8/layout/orgChart1"/>
    <dgm:cxn modelId="{D65D0235-9E7B-4ED2-8095-AB1D202DCE0B}" type="presParOf" srcId="{F6F3E42B-0424-411A-8383-CA06769399AD}" destId="{672E7ED8-4C74-419F-BA8F-A503B3C2EFA6}" srcOrd="0" destOrd="0" presId="urn:microsoft.com/office/officeart/2005/8/layout/orgChart1"/>
    <dgm:cxn modelId="{5B2330D5-70B4-43EC-A4D1-43A86457C9D7}" type="presParOf" srcId="{672E7ED8-4C74-419F-BA8F-A503B3C2EFA6}" destId="{440166B1-EAD5-4386-B6C1-A212A9BEFC60}" srcOrd="0" destOrd="0" presId="urn:microsoft.com/office/officeart/2005/8/layout/orgChart1"/>
    <dgm:cxn modelId="{74251914-8DCE-425F-ACDB-B7D289E832D3}" type="presParOf" srcId="{672E7ED8-4C74-419F-BA8F-A503B3C2EFA6}" destId="{329FF38D-B1F2-43F6-879A-F7C1D0F29099}" srcOrd="1" destOrd="0" presId="urn:microsoft.com/office/officeart/2005/8/layout/orgChart1"/>
    <dgm:cxn modelId="{0802870E-DC8A-4CF5-B7D4-CB044481F343}" type="presParOf" srcId="{F6F3E42B-0424-411A-8383-CA06769399AD}" destId="{044EDCDC-18CE-4277-9CEB-2170F9FDF8A3}" srcOrd="1" destOrd="0" presId="urn:microsoft.com/office/officeart/2005/8/layout/orgChart1"/>
    <dgm:cxn modelId="{23C43C11-5F4B-4886-A79E-5DDD7C62A7DF}" type="presParOf" srcId="{F6F3E42B-0424-411A-8383-CA06769399AD}" destId="{C4057F06-51DE-4FA9-8A71-8E33961BECBC}" srcOrd="2" destOrd="0" presId="urn:microsoft.com/office/officeart/2005/8/layout/orgChart1"/>
    <dgm:cxn modelId="{22B9711E-B7CB-4E8A-B122-0CE5D854BAEF}" type="presParOf" srcId="{D8F984A3-C133-4E54-A2F1-F4B3B3F37B28}" destId="{8C24634D-9A69-4762-B7E0-54F0AD0458AD}" srcOrd="4" destOrd="0" presId="urn:microsoft.com/office/officeart/2005/8/layout/orgChart1"/>
    <dgm:cxn modelId="{3FB08145-2FD3-4A0F-B193-221E804E1837}" type="presParOf" srcId="{D8F984A3-C133-4E54-A2F1-F4B3B3F37B28}" destId="{2EEDADB0-A826-4DBE-93FC-ECD2D54FF2BC}" srcOrd="5" destOrd="0" presId="urn:microsoft.com/office/officeart/2005/8/layout/orgChart1"/>
    <dgm:cxn modelId="{037888E4-ACFB-45AD-B8DC-4A02207503A8}" type="presParOf" srcId="{2EEDADB0-A826-4DBE-93FC-ECD2D54FF2BC}" destId="{37E09313-CD83-4AE7-96F3-BCFB950B9989}" srcOrd="0" destOrd="0" presId="urn:microsoft.com/office/officeart/2005/8/layout/orgChart1"/>
    <dgm:cxn modelId="{94887D63-A358-4A51-B90A-7E47D0F51C02}" type="presParOf" srcId="{37E09313-CD83-4AE7-96F3-BCFB950B9989}" destId="{8699BF38-D969-4DB8-B1BF-86248FEBA983}" srcOrd="0" destOrd="0" presId="urn:microsoft.com/office/officeart/2005/8/layout/orgChart1"/>
    <dgm:cxn modelId="{82819ECD-10D6-4D5A-83F9-0658A772B563}" type="presParOf" srcId="{37E09313-CD83-4AE7-96F3-BCFB950B9989}" destId="{FBBADF1D-D1E1-4283-8563-BB2B46D7710A}" srcOrd="1" destOrd="0" presId="urn:microsoft.com/office/officeart/2005/8/layout/orgChart1"/>
    <dgm:cxn modelId="{6AEC7063-C569-420C-B26F-DC6D0997B24F}" type="presParOf" srcId="{2EEDADB0-A826-4DBE-93FC-ECD2D54FF2BC}" destId="{07E7F653-A5B5-481F-BA55-EABF1DB914CD}" srcOrd="1" destOrd="0" presId="urn:microsoft.com/office/officeart/2005/8/layout/orgChart1"/>
    <dgm:cxn modelId="{9A7D34EA-FEE1-4836-A289-E5FF25214D56}" type="presParOf" srcId="{2EEDADB0-A826-4DBE-93FC-ECD2D54FF2BC}" destId="{8F5E019D-CB29-4523-8447-980909E73182}" srcOrd="2" destOrd="0" presId="urn:microsoft.com/office/officeart/2005/8/layout/orgChart1"/>
    <dgm:cxn modelId="{7DAD94A2-F8DC-4B15-89D8-D86B0BB90CC2}" type="presParOf" srcId="{AEA1F1DE-DBF7-4E73-8060-70AC5D1105C3}" destId="{54E3FA64-32D0-4840-860D-3EA970419DF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0A4F0-8996-48B6-9058-7957E84172FC}">
      <dsp:nvSpPr>
        <dsp:cNvPr id="0" name=""/>
        <dsp:cNvSpPr/>
      </dsp:nvSpPr>
      <dsp:spPr>
        <a:xfrm>
          <a:off x="3048000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32"/>
              </a:lnTo>
              <a:lnTo>
                <a:pt x="2156482" y="187132"/>
              </a:lnTo>
              <a:lnTo>
                <a:pt x="2156482" y="374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BE2F3-A0AE-47DB-BDA1-E6C5A52016D5}">
      <dsp:nvSpPr>
        <dsp:cNvPr id="0" name=""/>
        <dsp:cNvSpPr/>
      </dsp:nvSpPr>
      <dsp:spPr>
        <a:xfrm>
          <a:off x="3002280" y="1844867"/>
          <a:ext cx="91440" cy="3742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8DF6C-684E-4004-AB64-613BB1BB496A}">
      <dsp:nvSpPr>
        <dsp:cNvPr id="0" name=""/>
        <dsp:cNvSpPr/>
      </dsp:nvSpPr>
      <dsp:spPr>
        <a:xfrm>
          <a:off x="891517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2156482" y="0"/>
              </a:moveTo>
              <a:lnTo>
                <a:pt x="2156482" y="187132"/>
              </a:lnTo>
              <a:lnTo>
                <a:pt x="0" y="187132"/>
              </a:lnTo>
              <a:lnTo>
                <a:pt x="0" y="374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C2F5E-1688-4895-A7E6-A943EB590F93}">
      <dsp:nvSpPr>
        <dsp:cNvPr id="0" name=""/>
        <dsp:cNvSpPr/>
      </dsp:nvSpPr>
      <dsp:spPr>
        <a:xfrm>
          <a:off x="2156891" y="953758"/>
          <a:ext cx="1782216" cy="8911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STRIPS</a:t>
          </a:r>
        </a:p>
      </dsp:txBody>
      <dsp:txXfrm>
        <a:off x="2156891" y="953758"/>
        <a:ext cx="1782216" cy="891108"/>
      </dsp:txXfrm>
    </dsp:sp>
    <dsp:sp modelId="{5412704D-26C4-4AC1-BB9F-487CF9D320BC}">
      <dsp:nvSpPr>
        <dsp:cNvPr id="0" name=""/>
        <dsp:cNvSpPr/>
      </dsp:nvSpPr>
      <dsp:spPr>
        <a:xfrm>
          <a:off x="409" y="2219132"/>
          <a:ext cx="1782216" cy="8911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Warunki początkowe</a:t>
          </a:r>
        </a:p>
      </dsp:txBody>
      <dsp:txXfrm>
        <a:off x="409" y="2219132"/>
        <a:ext cx="1782216" cy="891108"/>
      </dsp:txXfrm>
    </dsp:sp>
    <dsp:sp modelId="{05FE000B-ABF7-4E9F-8207-AFD0FB30AE52}">
      <dsp:nvSpPr>
        <dsp:cNvPr id="0" name=""/>
        <dsp:cNvSpPr/>
      </dsp:nvSpPr>
      <dsp:spPr>
        <a:xfrm>
          <a:off x="2156891" y="2219132"/>
          <a:ext cx="1782216" cy="8911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Akcje</a:t>
          </a:r>
        </a:p>
      </dsp:txBody>
      <dsp:txXfrm>
        <a:off x="2156891" y="2219132"/>
        <a:ext cx="1782216" cy="891108"/>
      </dsp:txXfrm>
    </dsp:sp>
    <dsp:sp modelId="{CBC6DAE3-3EF8-4B01-9C8C-DAF4B10B312A}">
      <dsp:nvSpPr>
        <dsp:cNvPr id="0" name=""/>
        <dsp:cNvSpPr/>
      </dsp:nvSpPr>
      <dsp:spPr>
        <a:xfrm>
          <a:off x="4313373" y="2219132"/>
          <a:ext cx="1782216" cy="8911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Cele</a:t>
          </a:r>
        </a:p>
      </dsp:txBody>
      <dsp:txXfrm>
        <a:off x="4313373" y="2219132"/>
        <a:ext cx="1782216" cy="8911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6ACDB-A450-4958-9F85-54CD6597B9C2}">
      <dsp:nvSpPr>
        <dsp:cNvPr id="0" name=""/>
        <dsp:cNvSpPr/>
      </dsp:nvSpPr>
      <dsp:spPr>
        <a:xfrm>
          <a:off x="2511191" y="1071369"/>
          <a:ext cx="1296350" cy="450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147"/>
              </a:lnTo>
              <a:lnTo>
                <a:pt x="1296350" y="225147"/>
              </a:lnTo>
              <a:lnTo>
                <a:pt x="1296350" y="4501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0A5C5-DAA5-45A1-B02E-1ED5754A3BF9}">
      <dsp:nvSpPr>
        <dsp:cNvPr id="0" name=""/>
        <dsp:cNvSpPr/>
      </dsp:nvSpPr>
      <dsp:spPr>
        <a:xfrm>
          <a:off x="1214841" y="1071369"/>
          <a:ext cx="1296350" cy="450133"/>
        </a:xfrm>
        <a:custGeom>
          <a:avLst/>
          <a:gdLst/>
          <a:ahLst/>
          <a:cxnLst/>
          <a:rect l="0" t="0" r="0" b="0"/>
          <a:pathLst>
            <a:path>
              <a:moveTo>
                <a:pt x="1296350" y="0"/>
              </a:moveTo>
              <a:lnTo>
                <a:pt x="1296350" y="225147"/>
              </a:lnTo>
              <a:lnTo>
                <a:pt x="0" y="225147"/>
              </a:lnTo>
              <a:lnTo>
                <a:pt x="0" y="4501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5CB57-4527-451B-8294-7CE56660D3A3}">
      <dsp:nvSpPr>
        <dsp:cNvPr id="0" name=""/>
        <dsp:cNvSpPr/>
      </dsp:nvSpPr>
      <dsp:spPr>
        <a:xfrm>
          <a:off x="1439827" y="5"/>
          <a:ext cx="2142728" cy="1071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Akcje</a:t>
          </a:r>
        </a:p>
      </dsp:txBody>
      <dsp:txXfrm>
        <a:off x="1439827" y="5"/>
        <a:ext cx="2142728" cy="1071364"/>
      </dsp:txXfrm>
    </dsp:sp>
    <dsp:sp modelId="{50EBB45B-D6BA-4805-A97E-2D7DB8478492}">
      <dsp:nvSpPr>
        <dsp:cNvPr id="0" name=""/>
        <dsp:cNvSpPr/>
      </dsp:nvSpPr>
      <dsp:spPr>
        <a:xfrm>
          <a:off x="143476" y="1521502"/>
          <a:ext cx="2142728" cy="1071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Aktywne</a:t>
          </a:r>
        </a:p>
      </dsp:txBody>
      <dsp:txXfrm>
        <a:off x="143476" y="1521502"/>
        <a:ext cx="2142728" cy="1071364"/>
      </dsp:txXfrm>
    </dsp:sp>
    <dsp:sp modelId="{C56781DB-4F0B-4F83-9276-F5D36CA7363F}">
      <dsp:nvSpPr>
        <dsp:cNvPr id="0" name=""/>
        <dsp:cNvSpPr/>
      </dsp:nvSpPr>
      <dsp:spPr>
        <a:xfrm>
          <a:off x="2736177" y="1521502"/>
          <a:ext cx="2142728" cy="1071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Podtrzymujące</a:t>
          </a:r>
        </a:p>
      </dsp:txBody>
      <dsp:txXfrm>
        <a:off x="2736177" y="1521502"/>
        <a:ext cx="2142728" cy="1071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2757E-28E2-47CE-ADD6-368CB4D0BE84}">
      <dsp:nvSpPr>
        <dsp:cNvPr id="0" name=""/>
        <dsp:cNvSpPr/>
      </dsp:nvSpPr>
      <dsp:spPr>
        <a:xfrm>
          <a:off x="2157412" y="1235752"/>
          <a:ext cx="1180638" cy="409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904"/>
              </a:lnTo>
              <a:lnTo>
                <a:pt x="1180638" y="204904"/>
              </a:lnTo>
              <a:lnTo>
                <a:pt x="1180638" y="4098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9636B-A2B9-4C45-ACFD-012B94F4010A}">
      <dsp:nvSpPr>
        <dsp:cNvPr id="0" name=""/>
        <dsp:cNvSpPr/>
      </dsp:nvSpPr>
      <dsp:spPr>
        <a:xfrm>
          <a:off x="976774" y="1235752"/>
          <a:ext cx="1180638" cy="409808"/>
        </a:xfrm>
        <a:custGeom>
          <a:avLst/>
          <a:gdLst/>
          <a:ahLst/>
          <a:cxnLst/>
          <a:rect l="0" t="0" r="0" b="0"/>
          <a:pathLst>
            <a:path>
              <a:moveTo>
                <a:pt x="1180638" y="0"/>
              </a:moveTo>
              <a:lnTo>
                <a:pt x="1180638" y="204904"/>
              </a:lnTo>
              <a:lnTo>
                <a:pt x="0" y="204904"/>
              </a:lnTo>
              <a:lnTo>
                <a:pt x="0" y="4098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4EB39-946B-47CE-B864-5C56B27BEE39}">
      <dsp:nvSpPr>
        <dsp:cNvPr id="0" name=""/>
        <dsp:cNvSpPr/>
      </dsp:nvSpPr>
      <dsp:spPr>
        <a:xfrm>
          <a:off x="1181678" y="260018"/>
          <a:ext cx="1951468" cy="975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400" kern="1200" dirty="0"/>
            <a:t>Efekty</a:t>
          </a:r>
        </a:p>
      </dsp:txBody>
      <dsp:txXfrm>
        <a:off x="1181678" y="260018"/>
        <a:ext cx="1951468" cy="975734"/>
      </dsp:txXfrm>
    </dsp:sp>
    <dsp:sp modelId="{69566F09-178B-4139-BD91-5AAE30E40BAC}">
      <dsp:nvSpPr>
        <dsp:cNvPr id="0" name=""/>
        <dsp:cNvSpPr/>
      </dsp:nvSpPr>
      <dsp:spPr>
        <a:xfrm>
          <a:off x="1040" y="1645560"/>
          <a:ext cx="1951468" cy="975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400" kern="1200" dirty="0"/>
            <a:t>Dodające</a:t>
          </a:r>
        </a:p>
      </dsp:txBody>
      <dsp:txXfrm>
        <a:off x="1040" y="1645560"/>
        <a:ext cx="1951468" cy="975734"/>
      </dsp:txXfrm>
    </dsp:sp>
    <dsp:sp modelId="{07BDF0B9-F64D-41A3-BBD0-4F7A941CA3F5}">
      <dsp:nvSpPr>
        <dsp:cNvPr id="0" name=""/>
        <dsp:cNvSpPr/>
      </dsp:nvSpPr>
      <dsp:spPr>
        <a:xfrm>
          <a:off x="2362316" y="1645560"/>
          <a:ext cx="1951468" cy="975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400" kern="1200" dirty="0"/>
            <a:t>Usuwające</a:t>
          </a:r>
        </a:p>
      </dsp:txBody>
      <dsp:txXfrm>
        <a:off x="2362316" y="1645560"/>
        <a:ext cx="1951468" cy="9757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4634D-9A69-4762-B7E0-54F0AD0458AD}">
      <dsp:nvSpPr>
        <dsp:cNvPr id="0" name=""/>
        <dsp:cNvSpPr/>
      </dsp:nvSpPr>
      <dsp:spPr>
        <a:xfrm>
          <a:off x="3048000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32"/>
              </a:lnTo>
              <a:lnTo>
                <a:pt x="2156482" y="187132"/>
              </a:lnTo>
              <a:lnTo>
                <a:pt x="2156482" y="374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A08D71-83CC-4857-AD13-7CF9C0F182E3}">
      <dsp:nvSpPr>
        <dsp:cNvPr id="0" name=""/>
        <dsp:cNvSpPr/>
      </dsp:nvSpPr>
      <dsp:spPr>
        <a:xfrm>
          <a:off x="3002280" y="1844867"/>
          <a:ext cx="91440" cy="3742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42389-99D7-4FEA-94D5-45ECBAC70C66}">
      <dsp:nvSpPr>
        <dsp:cNvPr id="0" name=""/>
        <dsp:cNvSpPr/>
      </dsp:nvSpPr>
      <dsp:spPr>
        <a:xfrm>
          <a:off x="891517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2156482" y="0"/>
              </a:moveTo>
              <a:lnTo>
                <a:pt x="2156482" y="187132"/>
              </a:lnTo>
              <a:lnTo>
                <a:pt x="0" y="187132"/>
              </a:lnTo>
              <a:lnTo>
                <a:pt x="0" y="374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69638-15ED-477E-B0FA-DA293660C935}">
      <dsp:nvSpPr>
        <dsp:cNvPr id="0" name=""/>
        <dsp:cNvSpPr/>
      </dsp:nvSpPr>
      <dsp:spPr>
        <a:xfrm>
          <a:off x="2156891" y="953758"/>
          <a:ext cx="1782216" cy="8911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Składowe</a:t>
          </a:r>
        </a:p>
      </dsp:txBody>
      <dsp:txXfrm>
        <a:off x="2156891" y="953758"/>
        <a:ext cx="1782216" cy="891108"/>
      </dsp:txXfrm>
    </dsp:sp>
    <dsp:sp modelId="{DBE340BB-4280-4024-9E31-52291D4FF232}">
      <dsp:nvSpPr>
        <dsp:cNvPr id="0" name=""/>
        <dsp:cNvSpPr/>
      </dsp:nvSpPr>
      <dsp:spPr>
        <a:xfrm>
          <a:off x="409" y="2219132"/>
          <a:ext cx="1782216" cy="8911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GUI</a:t>
          </a:r>
        </a:p>
      </dsp:txBody>
      <dsp:txXfrm>
        <a:off x="409" y="2219132"/>
        <a:ext cx="1782216" cy="891108"/>
      </dsp:txXfrm>
    </dsp:sp>
    <dsp:sp modelId="{440166B1-EAD5-4386-B6C1-A212A9BEFC60}">
      <dsp:nvSpPr>
        <dsp:cNvPr id="0" name=""/>
        <dsp:cNvSpPr/>
      </dsp:nvSpPr>
      <dsp:spPr>
        <a:xfrm>
          <a:off x="2156891" y="2219132"/>
          <a:ext cx="1782216" cy="8911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Algorytm</a:t>
          </a:r>
        </a:p>
      </dsp:txBody>
      <dsp:txXfrm>
        <a:off x="2156891" y="2219132"/>
        <a:ext cx="1782216" cy="891108"/>
      </dsp:txXfrm>
    </dsp:sp>
    <dsp:sp modelId="{8699BF38-D969-4DB8-B1BF-86248FEBA983}">
      <dsp:nvSpPr>
        <dsp:cNvPr id="0" name=""/>
        <dsp:cNvSpPr/>
      </dsp:nvSpPr>
      <dsp:spPr>
        <a:xfrm>
          <a:off x="4313373" y="2219132"/>
          <a:ext cx="1782216" cy="8911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Generator grafów</a:t>
          </a:r>
        </a:p>
      </dsp:txBody>
      <dsp:txXfrm>
        <a:off x="4313373" y="2219132"/>
        <a:ext cx="1782216" cy="891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002" cy="49705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51030" y="0"/>
            <a:ext cx="2945002" cy="49705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/>
            </a:lvl1pPr>
          </a:lstStyle>
          <a:p>
            <a:fld id="{D31A44A4-21FB-4420-B922-62B232BD2878}" type="datetimeFigureOut">
              <a:rPr lang="pl-PL" smtClean="0"/>
              <a:t>27.01.2023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9427767"/>
            <a:ext cx="2945002" cy="497058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51030" y="9427767"/>
            <a:ext cx="2945002" cy="497058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r">
              <a:defRPr sz="1300"/>
            </a:lvl1pPr>
          </a:lstStyle>
          <a:p>
            <a:fld id="{DBA98176-2097-4028-882F-F8D3C097CD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1287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002" cy="49705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51030" y="0"/>
            <a:ext cx="2945002" cy="49705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/>
            </a:lvl1pPr>
          </a:lstStyle>
          <a:p>
            <a:fld id="{A21A7B8F-B13D-42AB-896D-D4142CBE7CC7}" type="datetimeFigureOut">
              <a:rPr lang="pl-PL" smtClean="0"/>
              <a:t>27.01.2023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79111" y="4714791"/>
            <a:ext cx="5439455" cy="446807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427767"/>
            <a:ext cx="2945002" cy="497058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51030" y="9427767"/>
            <a:ext cx="2945002" cy="497058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r">
              <a:defRPr sz="1300"/>
            </a:lvl1pPr>
          </a:lstStyle>
          <a:p>
            <a:fld id="{6B563000-1E3B-452F-A06E-988171F920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4764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3" name="Tytuł 1"/>
          <p:cNvSpPr txBox="1">
            <a:spLocks/>
          </p:cNvSpPr>
          <p:nvPr userDrawn="1"/>
        </p:nvSpPr>
        <p:spPr bwMode="auto">
          <a:xfrm>
            <a:off x="289890" y="2420888"/>
            <a:ext cx="8640959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endParaRPr lang="pl-PL" kern="0" dirty="0">
              <a:latin typeface="Calibri" panose="020F0502020204030204" pitchFamily="34" charset="0"/>
            </a:endParaRPr>
          </a:p>
        </p:txBody>
      </p:sp>
      <p:sp>
        <p:nvSpPr>
          <p:cNvPr id="4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/>
              <a:t>Kliknij ikonę, aby dodać obraz</a:t>
            </a:r>
          </a:p>
        </p:txBody>
      </p:sp>
      <p:sp>
        <p:nvSpPr>
          <p:cNvPr id="5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  <a:prstGeom prst="rect">
            <a:avLst/>
          </a:prstGeo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53841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3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4704169" y="2492896"/>
            <a:ext cx="4313881" cy="1152128"/>
          </a:xfrm>
          <a:prstGeom prst="rect">
            <a:avLst/>
          </a:prstGeo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  <p:sp>
        <p:nvSpPr>
          <p:cNvPr id="4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  <a:prstGeom prst="rect">
            <a:avLst/>
          </a:prstGeo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tekstu</a:t>
            </a:r>
          </a:p>
        </p:txBody>
      </p:sp>
      <p:sp>
        <p:nvSpPr>
          <p:cNvPr id="6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  <a:prstGeom prst="rect">
            <a:avLst/>
          </a:prstGeo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36297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  <a:prstGeom prst="rect">
            <a:avLst/>
          </a:prstGeo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755575" y="116632"/>
            <a:ext cx="8284723" cy="504056"/>
          </a:xfrm>
          <a:prstGeom prst="rect">
            <a:avLst/>
          </a:prstGeo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  <p:sp>
        <p:nvSpPr>
          <p:cNvPr id="5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  <a:prstGeom prst="rect">
            <a:avLst/>
          </a:prstGeo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</a:p>
        </p:txBody>
      </p:sp>
    </p:spTree>
    <p:extLst>
      <p:ext uri="{BB962C8B-B14F-4D97-AF65-F5344CB8AC3E}">
        <p14:creationId xmlns:p14="http://schemas.microsoft.com/office/powerpoint/2010/main" val="3052585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/>
              <a:t>Kliknij ikonę, aby dodać obraz</a:t>
            </a:r>
          </a:p>
        </p:txBody>
      </p:sp>
      <p:sp>
        <p:nvSpPr>
          <p:cNvPr id="4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  <a:prstGeom prst="rect">
            <a:avLst/>
          </a:prstGeo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</a:p>
        </p:txBody>
      </p:sp>
      <p:sp>
        <p:nvSpPr>
          <p:cNvPr id="6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755575" y="1120625"/>
            <a:ext cx="8280920" cy="508175"/>
          </a:xfrm>
          <a:prstGeom prst="rect">
            <a:avLst/>
          </a:prstGeo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</a:t>
            </a:r>
            <a:r>
              <a:rPr lang="pl-PL" dirty="0" err="1"/>
              <a:t>abyować</a:t>
            </a:r>
            <a:r>
              <a:rPr lang="pl-PL" dirty="0"/>
              <a:t>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</p:spTree>
    <p:extLst>
      <p:ext uri="{BB962C8B-B14F-4D97-AF65-F5344CB8AC3E}">
        <p14:creationId xmlns:p14="http://schemas.microsoft.com/office/powerpoint/2010/main" val="314064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  <a:prstGeom prst="rect">
            <a:avLst/>
          </a:prstGeo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  <a:prstGeom prst="rect">
            <a:avLst/>
          </a:prstGeo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755575" y="44624"/>
            <a:ext cx="8284723" cy="504056"/>
          </a:xfrm>
          <a:prstGeom prst="rect">
            <a:avLst/>
          </a:prstGeo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</a:t>
            </a:r>
          </a:p>
        </p:txBody>
      </p:sp>
      <p:sp>
        <p:nvSpPr>
          <p:cNvPr id="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  <a:prstGeom prst="rect">
            <a:avLst/>
          </a:prstGeo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</a:p>
        </p:txBody>
      </p:sp>
    </p:spTree>
    <p:extLst>
      <p:ext uri="{BB962C8B-B14F-4D97-AF65-F5344CB8AC3E}">
        <p14:creationId xmlns:p14="http://schemas.microsoft.com/office/powerpoint/2010/main" val="276090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81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6"/>
          <p:cNvSpPr txBox="1">
            <a:spLocks/>
          </p:cNvSpPr>
          <p:nvPr/>
        </p:nvSpPr>
        <p:spPr>
          <a:xfrm>
            <a:off x="1403648" y="980728"/>
            <a:ext cx="7632848" cy="5328592"/>
          </a:xfrm>
          <a:prstGeom prst="rect">
            <a:avLst/>
          </a:prstGeom>
        </p:spPr>
        <p:txBody>
          <a:bodyPr lIns="0" anchor="t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4000" dirty="0"/>
              <a:t>Implementacja programu GRAPHPLAN do planowania akcji z wykorzystaniem programowania ograniczeń</a:t>
            </a:r>
          </a:p>
          <a:p>
            <a:pPr algn="ctr"/>
            <a:endParaRPr lang="pl-PL" sz="4000" dirty="0"/>
          </a:p>
          <a:p>
            <a:pPr algn="ctr"/>
            <a:r>
              <a:rPr lang="pl-PL" sz="2400" dirty="0"/>
              <a:t>Radosław Wojtczak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/>
              <a:t>Promotor: Dr Przemysław Kobylański</a:t>
            </a:r>
          </a:p>
          <a:p>
            <a:pPr algn="ctr"/>
            <a:endParaRPr lang="pl-PL" sz="4000" dirty="0"/>
          </a:p>
          <a:p>
            <a:pPr algn="ctr"/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10089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A4F7033-3581-4ACA-8D9A-36254099777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31641" y="116632"/>
            <a:ext cx="7686410" cy="2232248"/>
          </a:xfrm>
        </p:spPr>
        <p:txBody>
          <a:bodyPr/>
          <a:lstStyle/>
          <a:p>
            <a:pPr algn="ctr"/>
            <a:r>
              <a:rPr lang="pl-PL" sz="6000" dirty="0"/>
              <a:t>Ograniczenia STRIPS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A3AD6927-2584-42C9-B329-217FD5E3BD3B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1457590" y="2492896"/>
            <a:ext cx="7686410" cy="4248472"/>
          </a:xfrm>
        </p:spPr>
        <p:txBody>
          <a:bodyPr/>
          <a:lstStyle/>
          <a:p>
            <a:r>
              <a:rPr lang="pl-PL" dirty="0"/>
              <a:t>Brak celów alternatywnych</a:t>
            </a:r>
          </a:p>
          <a:p>
            <a:r>
              <a:rPr lang="pl-PL" dirty="0"/>
              <a:t>Warunki początkowe muszą być prawdziwe</a:t>
            </a:r>
          </a:p>
          <a:p>
            <a:r>
              <a:rPr lang="pl-PL" dirty="0"/>
              <a:t>Brak akcji warunkowych</a:t>
            </a:r>
          </a:p>
          <a:p>
            <a:r>
              <a:rPr lang="pl-PL" dirty="0"/>
              <a:t>Brak efektów uniwersalnych</a:t>
            </a:r>
          </a:p>
        </p:txBody>
      </p:sp>
    </p:spTree>
    <p:extLst>
      <p:ext uri="{BB962C8B-B14F-4D97-AF65-F5344CB8AC3E}">
        <p14:creationId xmlns:p14="http://schemas.microsoft.com/office/powerpoint/2010/main" val="392675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8A98B25-A507-4A93-9900-34FBBEAB6DD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259633" y="116632"/>
            <a:ext cx="7758418" cy="2232248"/>
          </a:xfrm>
        </p:spPr>
        <p:txBody>
          <a:bodyPr/>
          <a:lstStyle/>
          <a:p>
            <a:pPr algn="ctr"/>
            <a:r>
              <a:rPr lang="pl-PL" sz="6000" dirty="0"/>
              <a:t>Relacja wzajemnego wykluczania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425709F7-128C-4507-9ADB-8EF419091846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1547664" y="2141348"/>
            <a:ext cx="7758418" cy="4608512"/>
          </a:xfrm>
        </p:spPr>
        <p:txBody>
          <a:bodyPr/>
          <a:lstStyle/>
          <a:p>
            <a:r>
              <a:rPr lang="pl-PL" dirty="0"/>
              <a:t>Ze względu na wprowadzenie pojęcia równoległości może zaistnieć sytuacja, że dwie wybrane akcje spowodują sprzeczność w świecie</a:t>
            </a:r>
          </a:p>
          <a:p>
            <a:r>
              <a:rPr lang="pl-PL" dirty="0"/>
              <a:t>Aby tego uniknąć wprowadzono </a:t>
            </a:r>
            <a:r>
              <a:rPr lang="pl-PL" b="1" dirty="0"/>
              <a:t>relacje wzajemnego wykluczania (ang. </a:t>
            </a:r>
            <a:r>
              <a:rPr lang="pl-PL" b="1" dirty="0" err="1"/>
              <a:t>mutually</a:t>
            </a:r>
            <a:r>
              <a:rPr lang="pl-PL" b="1" dirty="0"/>
              <a:t> </a:t>
            </a:r>
            <a:r>
              <a:rPr lang="pl-PL" b="1" dirty="0" err="1"/>
              <a:t>exclusive,mutex</a:t>
            </a:r>
            <a:r>
              <a:rPr lang="pl-PL" b="1" dirty="0"/>
              <a:t>)</a:t>
            </a:r>
          </a:p>
          <a:p>
            <a:endParaRPr lang="pl-PL" b="1" dirty="0"/>
          </a:p>
          <a:p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854354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EDAAF10-DCA5-42F4-A4FA-62C42FA162E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259633" y="116632"/>
            <a:ext cx="7758418" cy="2232248"/>
          </a:xfrm>
        </p:spPr>
        <p:txBody>
          <a:bodyPr/>
          <a:lstStyle/>
          <a:p>
            <a:pPr algn="ctr"/>
            <a:r>
              <a:rPr lang="pl-PL" sz="5400" dirty="0"/>
              <a:t>Relacja wzajemnego wykluczania dla stanów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6AC66C6-9603-41EB-AEE7-B1056674FA12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1360240" y="2336839"/>
            <a:ext cx="7686411" cy="4176464"/>
          </a:xfrm>
        </p:spPr>
        <p:txBody>
          <a:bodyPr/>
          <a:lstStyle/>
          <a:p>
            <a:pPr marL="0" indent="0">
              <a:buNone/>
            </a:pPr>
            <a:r>
              <a:rPr lang="pl-PL" sz="3200" dirty="0"/>
              <a:t>Dwa stany są ze sobą w relacji wykluczającej w następujących przypadkach:</a:t>
            </a:r>
          </a:p>
          <a:p>
            <a:r>
              <a:rPr lang="pl-PL" sz="3200" b="1" dirty="0"/>
              <a:t>Negacja</a:t>
            </a:r>
            <a:r>
              <a:rPr lang="pl-PL" sz="3200" dirty="0"/>
              <a:t> - przypadek, w którym jeden ze stanów jest negacją drugiego</a:t>
            </a:r>
          </a:p>
          <a:p>
            <a:r>
              <a:rPr lang="pl-PL" sz="3200" b="1" dirty="0"/>
              <a:t>Niespójne powstanie </a:t>
            </a:r>
            <a:r>
              <a:rPr lang="pl-PL" sz="3200" dirty="0"/>
              <a:t>- wszystkie akcje z poprzedniej warstwy, które prowadzą do utworzenia ów stanów są ze sobą parami w relacji wykluczającej </a:t>
            </a:r>
          </a:p>
        </p:txBody>
      </p:sp>
    </p:spTree>
    <p:extLst>
      <p:ext uri="{BB962C8B-B14F-4D97-AF65-F5344CB8AC3E}">
        <p14:creationId xmlns:p14="http://schemas.microsoft.com/office/powerpoint/2010/main" val="814369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76AEB28-F0BB-4E6F-92A7-D7DE183AD243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03649" y="116632"/>
            <a:ext cx="7614402" cy="2232248"/>
          </a:xfrm>
        </p:spPr>
        <p:txBody>
          <a:bodyPr/>
          <a:lstStyle/>
          <a:p>
            <a:pPr algn="ctr"/>
            <a:r>
              <a:rPr lang="pl-PL" sz="5400" dirty="0"/>
              <a:t>Relacja wzajemnego wykluczania dla akcji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B0F6F63-4042-4D88-82BF-B09D22E4D3E9}"/>
              </a:ext>
            </a:extLst>
          </p:cNvPr>
          <p:cNvSpPr txBox="1"/>
          <p:nvPr/>
        </p:nvSpPr>
        <p:spPr>
          <a:xfrm>
            <a:off x="1437720" y="2204864"/>
            <a:ext cx="77584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Dwie akcje mogą być ze sobą w relacji wzajemnie wykluczającej w trzech następujących przypadkach: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b="1" dirty="0"/>
              <a:t>Niespójny efekt </a:t>
            </a:r>
            <a:r>
              <a:rPr lang="pl-PL" sz="2400" dirty="0"/>
              <a:t>- przypadek, w którym przynajmniej jeden z elementów zbioru efektów pierwszej akcji jest negowany przez przynajmniej jeden z elementów zbioru efektów drugiej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b="1" dirty="0"/>
              <a:t>Przeszkadzanie</a:t>
            </a:r>
            <a:r>
              <a:rPr lang="pl-PL" sz="2400" dirty="0"/>
              <a:t> - przypadek, w którym jedna z akcji usuwa warunki zajścia akcji drugiej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b="1" dirty="0"/>
              <a:t>Konkurencyjne potrzeby </a:t>
            </a:r>
            <a:r>
              <a:rPr lang="pl-PL" sz="2400" dirty="0"/>
              <a:t>- przypadek, w którym warunki zajścia akcji są ze sobą w relacji wykluczającej.</a:t>
            </a:r>
          </a:p>
        </p:txBody>
      </p:sp>
    </p:spTree>
    <p:extLst>
      <p:ext uri="{BB962C8B-B14F-4D97-AF65-F5344CB8AC3E}">
        <p14:creationId xmlns:p14="http://schemas.microsoft.com/office/powerpoint/2010/main" val="159573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2825494-A10A-4BF3-A8DB-CDB1903E086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31641" y="116632"/>
            <a:ext cx="7686410" cy="2232248"/>
          </a:xfrm>
        </p:spPr>
        <p:txBody>
          <a:bodyPr/>
          <a:lstStyle/>
          <a:p>
            <a:pPr algn="ctr"/>
            <a:r>
              <a:rPr lang="pl-PL" dirty="0"/>
              <a:t>Programowanie ograniczeń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C0BB5366-6F11-44F9-A8F5-B89B68A567E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1475656" y="1916832"/>
            <a:ext cx="7542395" cy="4248472"/>
          </a:xfrm>
        </p:spPr>
        <p:txBody>
          <a:bodyPr/>
          <a:lstStyle/>
          <a:p>
            <a:r>
              <a:rPr lang="pl-PL" dirty="0"/>
              <a:t>Forma programowania deklaratywnego</a:t>
            </a:r>
          </a:p>
          <a:p>
            <a:r>
              <a:rPr lang="pl-PL" dirty="0"/>
              <a:t>Ograniczenia przedstawiają relację miedzy zmiennymi</a:t>
            </a:r>
          </a:p>
          <a:p>
            <a:r>
              <a:rPr lang="pl-PL" dirty="0"/>
              <a:t>Rozwiązaniem jest ustalenie zmiennych w taki sposób, aby wszystkie ograniczenia były spełnione</a:t>
            </a:r>
          </a:p>
          <a:p>
            <a:r>
              <a:rPr lang="pl-PL" dirty="0"/>
              <a:t>W celu rozwiązania ograniczenia stosuje się metody takie jak </a:t>
            </a:r>
            <a:r>
              <a:rPr lang="pl-PL" b="1" dirty="0"/>
              <a:t>propagacja ograniczenia </a:t>
            </a:r>
            <a:r>
              <a:rPr lang="pl-PL" dirty="0"/>
              <a:t>oraz </a:t>
            </a:r>
            <a:r>
              <a:rPr lang="pl-PL" b="1" dirty="0"/>
              <a:t>wyszukiwanie lokalne</a:t>
            </a:r>
            <a:r>
              <a:rPr lang="pl-PL" dirty="0"/>
              <a:t>.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7329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F8A1D1F-9EBD-4AB2-9CBF-420C46DAFD5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31641" y="116632"/>
            <a:ext cx="7686410" cy="2232248"/>
          </a:xfrm>
        </p:spPr>
        <p:txBody>
          <a:bodyPr/>
          <a:lstStyle/>
          <a:p>
            <a:pPr algn="ctr"/>
            <a:r>
              <a:rPr lang="pl-PL" sz="6000" dirty="0"/>
              <a:t>Wykorzystanie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9CC2B845-B340-4E8B-BB22-7C2B99533E5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1547664" y="2420888"/>
            <a:ext cx="7686410" cy="4320480"/>
          </a:xfrm>
        </p:spPr>
        <p:txBody>
          <a:bodyPr/>
          <a:lstStyle/>
          <a:p>
            <a:r>
              <a:rPr lang="pl-PL" dirty="0"/>
              <a:t>Każda akcja oraz stan zawiera w sobie </a:t>
            </a:r>
            <a:r>
              <a:rPr lang="pl-PL" b="1" dirty="0"/>
              <a:t>indykator</a:t>
            </a:r>
          </a:p>
          <a:p>
            <a:r>
              <a:rPr lang="pl-PL" dirty="0"/>
              <a:t>Indykator jest liczbą całkowita nieujemną</a:t>
            </a:r>
          </a:p>
          <a:p>
            <a:r>
              <a:rPr lang="pl-PL" dirty="0"/>
              <a:t>Stany początkowe mają indykatory równe 1 </a:t>
            </a:r>
          </a:p>
          <a:p>
            <a:r>
              <a:rPr lang="pl-PL" dirty="0"/>
              <a:t>Ze względu na relacje wzajemnego wykluczania między akcjami dochodzi do modyfikacji indykatorów w zależności, czy dane akcje (stany) mogą się pojawić w danej warstwie</a:t>
            </a:r>
          </a:p>
          <a:p>
            <a:r>
              <a:rPr lang="pl-PL" dirty="0"/>
              <a:t>Cel: Każdy element stanu końcowego musi mieć indykator równy 1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7921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EF44F062-B411-4EBF-B26A-86E8D6F0F5ED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31641" y="116632"/>
            <a:ext cx="7686410" cy="2232248"/>
          </a:xfrm>
        </p:spPr>
        <p:txBody>
          <a:bodyPr/>
          <a:lstStyle/>
          <a:p>
            <a:pPr algn="ctr"/>
            <a:r>
              <a:rPr lang="pl-PL" sz="6000" dirty="0"/>
              <a:t>Implementacja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F5DD4CD-E42B-4EDC-B210-1512F8F0D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0031945"/>
              </p:ext>
            </p:extLst>
          </p:nvPr>
        </p:nvGraphicFramePr>
        <p:xfrm>
          <a:off x="2064060" y="112474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7523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DBEA5A6-AAD2-4AF1-9378-ABE2A3B7D8E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31641" y="116632"/>
            <a:ext cx="7686410" cy="1656184"/>
          </a:xfrm>
        </p:spPr>
        <p:txBody>
          <a:bodyPr/>
          <a:lstStyle/>
          <a:p>
            <a:pPr algn="ctr"/>
            <a:r>
              <a:rPr lang="pl-PL" sz="6000" dirty="0"/>
              <a:t>GUI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254762A-A216-4719-B026-D6E83BF14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700808"/>
            <a:ext cx="7047780" cy="491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82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EB2A15B-E549-424D-A0A7-455ED63030E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259633" y="116632"/>
            <a:ext cx="7758418" cy="2232248"/>
          </a:xfrm>
        </p:spPr>
        <p:txBody>
          <a:bodyPr/>
          <a:lstStyle/>
          <a:p>
            <a:pPr algn="ctr"/>
            <a:r>
              <a:rPr lang="pl-PL" sz="6000" dirty="0"/>
              <a:t>Algorytm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0558B35-805E-43AB-AD27-35E4D665A6B0}"/>
              </a:ext>
            </a:extLst>
          </p:cNvPr>
          <p:cNvSpPr txBox="1"/>
          <p:nvPr/>
        </p:nvSpPr>
        <p:spPr>
          <a:xfrm>
            <a:off x="1259633" y="2010335"/>
            <a:ext cx="77584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Implementacja w języku </a:t>
            </a:r>
            <a:r>
              <a:rPr lang="pl-PL" sz="2800" b="1" dirty="0"/>
              <a:t>PROLOG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Informacje o stanach świata w każdym kroku przekazywane do generatora grafów w formie pliku tekstowego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Wykorzystanie wbudowanej biblioteki </a:t>
            </a:r>
            <a:r>
              <a:rPr lang="pl-PL" sz="2800" b="1" dirty="0" err="1"/>
              <a:t>clpfd</a:t>
            </a:r>
            <a:r>
              <a:rPr lang="pl-PL" sz="2800" b="1" dirty="0"/>
              <a:t> </a:t>
            </a:r>
            <a:r>
              <a:rPr lang="pl-PL" sz="2800" dirty="0"/>
              <a:t>dostarczającej mechaniki programowania ograniczeń dla skończonych dziedzin</a:t>
            </a:r>
            <a:endParaRPr lang="pl-PL" sz="2800" b="1" dirty="0"/>
          </a:p>
        </p:txBody>
      </p:sp>
    </p:spTree>
    <p:extLst>
      <p:ext uri="{BB962C8B-B14F-4D97-AF65-F5344CB8AC3E}">
        <p14:creationId xmlns:p14="http://schemas.microsoft.com/office/powerpoint/2010/main" val="333411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B8897879-75B9-480C-B2E1-263D69785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200251"/>
            <a:ext cx="4830297" cy="5031559"/>
          </a:xfrm>
          <a:prstGeom prst="rect">
            <a:avLst/>
          </a:prstGeom>
          <a:noFill/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8E90D13-C8A4-4F5C-8F79-4286468BC15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45662" y="111131"/>
            <a:ext cx="8284724" cy="86409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4800" b="1" dirty="0"/>
              <a:t>Generator grafów</a:t>
            </a:r>
          </a:p>
        </p:txBody>
      </p:sp>
    </p:spTree>
    <p:extLst>
      <p:ext uri="{BB962C8B-B14F-4D97-AF65-F5344CB8AC3E}">
        <p14:creationId xmlns:p14="http://schemas.microsoft.com/office/powerpoint/2010/main" val="272481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259FB97A-ADB4-479D-9F45-9827DF6C7BE1}"/>
              </a:ext>
            </a:extLst>
          </p:cNvPr>
          <p:cNvSpPr txBox="1"/>
          <p:nvPr/>
        </p:nvSpPr>
        <p:spPr>
          <a:xfrm>
            <a:off x="1531965" y="476672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/>
              <a:t>Spis treści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3CA486E-D19A-43BC-A95F-EB0E31881BF4}"/>
              </a:ext>
            </a:extLst>
          </p:cNvPr>
          <p:cNvSpPr txBox="1"/>
          <p:nvPr/>
        </p:nvSpPr>
        <p:spPr>
          <a:xfrm>
            <a:off x="1531965" y="2492896"/>
            <a:ext cx="77768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000" dirty="0">
                <a:latin typeface="+mj-lt"/>
              </a:rPr>
              <a:t>Wprowadzenie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000" dirty="0">
                <a:latin typeface="+mj-lt"/>
              </a:rPr>
              <a:t>Opis algorytmu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000" dirty="0">
                <a:latin typeface="+mj-lt"/>
              </a:rPr>
              <a:t>Programowanie ograniczeń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000" dirty="0">
                <a:latin typeface="+mj-lt"/>
              </a:rPr>
              <a:t>Implementacja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000" dirty="0">
                <a:latin typeface="+mj-lt"/>
              </a:rPr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4092258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A82C1C5-F466-41DF-92DC-648659D8CFA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03649" y="116632"/>
            <a:ext cx="7614402" cy="2232248"/>
          </a:xfrm>
        </p:spPr>
        <p:txBody>
          <a:bodyPr/>
          <a:lstStyle/>
          <a:p>
            <a:pPr algn="ctr"/>
            <a:r>
              <a:rPr lang="pl-PL" sz="6000" dirty="0"/>
              <a:t>Podsumowanie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1085A344-DD71-4707-B75B-1EC927A3BE7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1403649" y="1772816"/>
            <a:ext cx="7614402" cy="4968552"/>
          </a:xfrm>
        </p:spPr>
        <p:txBody>
          <a:bodyPr/>
          <a:lstStyle/>
          <a:p>
            <a:r>
              <a:rPr lang="pl-PL" dirty="0"/>
              <a:t>Udało się zaimplementować algorytm wraz ze wszystkimi jego własnościami </a:t>
            </a:r>
          </a:p>
          <a:p>
            <a:r>
              <a:rPr lang="pl-PL" dirty="0"/>
              <a:t>Programowanie ograniczeń spełnia swoją rolę odnośnie propagacji ograniczeń na równoległość stanów (akcji)</a:t>
            </a:r>
          </a:p>
          <a:p>
            <a:r>
              <a:rPr lang="pl-PL" dirty="0"/>
              <a:t>Aplikacja może zostać rozwinięta o kolejne światy, w których użytkownik mógłby operować</a:t>
            </a:r>
          </a:p>
          <a:p>
            <a:r>
              <a:rPr lang="pl-PL" dirty="0"/>
              <a:t>Algorytm może zostać zmodyfikowany, między innymi dodając poszukiwanie wprzód, bądź korzystając z elementów środowiskowych</a:t>
            </a:r>
          </a:p>
        </p:txBody>
      </p:sp>
    </p:spTree>
    <p:extLst>
      <p:ext uri="{BB962C8B-B14F-4D97-AF65-F5344CB8AC3E}">
        <p14:creationId xmlns:p14="http://schemas.microsoft.com/office/powerpoint/2010/main" val="225078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F7C645-58F1-465E-BA85-1B188930986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259633" y="116632"/>
            <a:ext cx="7758418" cy="2232248"/>
          </a:xfrm>
        </p:spPr>
        <p:txBody>
          <a:bodyPr/>
          <a:lstStyle/>
          <a:p>
            <a:pPr algn="ctr"/>
            <a:r>
              <a:rPr lang="pl-PL" sz="6000" dirty="0"/>
              <a:t>Wprowadzenie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BDB8A192-2A93-47ED-ACA2-56EA133FDD9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1397770" y="2420888"/>
            <a:ext cx="7758418" cy="4320480"/>
          </a:xfrm>
        </p:spPr>
        <p:txBody>
          <a:bodyPr/>
          <a:lstStyle/>
          <a:p>
            <a:r>
              <a:rPr lang="pl-PL" b="1" dirty="0">
                <a:effectLst/>
                <a:latin typeface="+mn-lt"/>
              </a:rPr>
              <a:t>Plan</a:t>
            </a:r>
            <a:r>
              <a:rPr lang="pl-PL" b="0" dirty="0">
                <a:effectLst/>
                <a:latin typeface="+mn-lt"/>
              </a:rPr>
              <a:t> </a:t>
            </a:r>
            <a:r>
              <a:rPr lang="pl-PL" dirty="0">
                <a:latin typeface="+mn-lt"/>
              </a:rPr>
              <a:t>–</a:t>
            </a:r>
            <a:r>
              <a:rPr lang="pl-PL" b="0" dirty="0">
                <a:effectLst/>
                <a:latin typeface="+mn-lt"/>
              </a:rPr>
              <a:t> lista akcji, której zastosowanie do stanu początkowego powoduje jego zmianę do stanu określonego w ramach celu.</a:t>
            </a:r>
          </a:p>
          <a:p>
            <a:r>
              <a:rPr lang="pl-PL" b="1" dirty="0">
                <a:effectLst/>
                <a:latin typeface="+mn-lt"/>
              </a:rPr>
              <a:t>Plan optymalny </a:t>
            </a:r>
            <a:r>
              <a:rPr lang="pl-PL" b="0" dirty="0">
                <a:effectLst/>
                <a:latin typeface="+mn-lt"/>
              </a:rPr>
              <a:t>– plan o minimalnej liczbie </a:t>
            </a:r>
            <a:br>
              <a:rPr lang="pl-PL" dirty="0">
                <a:latin typeface="+mn-lt"/>
              </a:rPr>
            </a:br>
            <a:r>
              <a:rPr lang="pl-PL" b="0" dirty="0">
                <a:effectLst/>
                <a:latin typeface="+mn-lt"/>
              </a:rPr>
              <a:t>kroków satysfakcjonujący wskazany cel.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0333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C7418E3-75DB-41C6-A0F8-4F8109D9301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75657" y="116632"/>
            <a:ext cx="7542394" cy="2232248"/>
          </a:xfrm>
        </p:spPr>
        <p:txBody>
          <a:bodyPr/>
          <a:lstStyle/>
          <a:p>
            <a:pPr algn="ctr"/>
            <a:r>
              <a:rPr lang="pl-PL" sz="6000" dirty="0"/>
              <a:t>STRIPS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7C68908-08EA-4464-8B43-19FD2BD9959D}"/>
              </a:ext>
            </a:extLst>
          </p:cNvPr>
          <p:cNvSpPr txBox="1"/>
          <p:nvPr/>
        </p:nvSpPr>
        <p:spPr>
          <a:xfrm>
            <a:off x="1403648" y="1979322"/>
            <a:ext cx="7884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b="1" i="0" dirty="0">
                <a:solidFill>
                  <a:srgbClr val="202122"/>
                </a:solidFill>
                <a:effectLst/>
                <a:latin typeface="+mn-lt"/>
              </a:rPr>
              <a:t>St</a:t>
            </a:r>
            <a:r>
              <a:rPr lang="pl-PL" sz="2400" i="0" dirty="0">
                <a:solidFill>
                  <a:srgbClr val="202122"/>
                </a:solidFill>
                <a:effectLst/>
                <a:latin typeface="+mn-lt"/>
              </a:rPr>
              <a:t>anford </a:t>
            </a:r>
            <a:r>
              <a:rPr lang="pl-PL" sz="2400" b="1" i="0" dirty="0" err="1">
                <a:solidFill>
                  <a:srgbClr val="202122"/>
                </a:solidFill>
                <a:effectLst/>
                <a:latin typeface="+mn-lt"/>
              </a:rPr>
              <a:t>R</a:t>
            </a:r>
            <a:r>
              <a:rPr lang="pl-PL" sz="2400" i="0" dirty="0" err="1">
                <a:solidFill>
                  <a:srgbClr val="202122"/>
                </a:solidFill>
                <a:effectLst/>
                <a:latin typeface="+mn-lt"/>
              </a:rPr>
              <a:t>esearch</a:t>
            </a:r>
            <a:r>
              <a:rPr lang="pl-PL" sz="2400" i="0" dirty="0">
                <a:solidFill>
                  <a:srgbClr val="202122"/>
                </a:solidFill>
                <a:effectLst/>
                <a:latin typeface="+mn-lt"/>
              </a:rPr>
              <a:t> </a:t>
            </a:r>
            <a:r>
              <a:rPr lang="pl-PL" sz="2400" b="1" i="0" dirty="0" err="1">
                <a:solidFill>
                  <a:srgbClr val="202122"/>
                </a:solidFill>
                <a:effectLst/>
                <a:latin typeface="+mn-lt"/>
              </a:rPr>
              <a:t>I</a:t>
            </a:r>
            <a:r>
              <a:rPr lang="pl-PL" sz="2400" i="0" dirty="0" err="1">
                <a:solidFill>
                  <a:srgbClr val="202122"/>
                </a:solidFill>
                <a:effectLst/>
                <a:latin typeface="+mn-lt"/>
              </a:rPr>
              <a:t>nstitute</a:t>
            </a:r>
            <a:r>
              <a:rPr lang="pl-PL" sz="2400" i="0" dirty="0">
                <a:solidFill>
                  <a:srgbClr val="202122"/>
                </a:solidFill>
                <a:effectLst/>
                <a:latin typeface="+mn-lt"/>
              </a:rPr>
              <a:t> </a:t>
            </a:r>
            <a:r>
              <a:rPr lang="pl-PL" sz="2400" b="1" i="0" dirty="0">
                <a:solidFill>
                  <a:srgbClr val="202122"/>
                </a:solidFill>
                <a:effectLst/>
                <a:latin typeface="+mn-lt"/>
              </a:rPr>
              <a:t>P</a:t>
            </a:r>
            <a:r>
              <a:rPr lang="pl-PL" sz="2400" i="0" dirty="0">
                <a:solidFill>
                  <a:srgbClr val="202122"/>
                </a:solidFill>
                <a:effectLst/>
                <a:latin typeface="+mn-lt"/>
              </a:rPr>
              <a:t>roblem </a:t>
            </a:r>
            <a:r>
              <a:rPr lang="pl-PL" sz="2400" b="1" i="0" dirty="0" err="1">
                <a:solidFill>
                  <a:srgbClr val="202122"/>
                </a:solidFill>
                <a:effectLst/>
                <a:latin typeface="+mn-lt"/>
              </a:rPr>
              <a:t>S</a:t>
            </a:r>
            <a:r>
              <a:rPr lang="pl-PL" sz="2400" i="0" dirty="0" err="1">
                <a:solidFill>
                  <a:srgbClr val="202122"/>
                </a:solidFill>
                <a:effectLst/>
                <a:latin typeface="+mn-lt"/>
              </a:rPr>
              <a:t>olver</a:t>
            </a:r>
            <a:r>
              <a:rPr lang="pl-PL" sz="2400" i="0" dirty="0">
                <a:solidFill>
                  <a:srgbClr val="202122"/>
                </a:solidFill>
                <a:effectLst/>
                <a:latin typeface="+mn-lt"/>
              </a:rPr>
              <a:t> (Richar</a:t>
            </a:r>
            <a:r>
              <a:rPr lang="pl-PL" sz="2400" dirty="0">
                <a:solidFill>
                  <a:srgbClr val="202122"/>
                </a:solidFill>
                <a:latin typeface="+mn-lt"/>
              </a:rPr>
              <a:t>d </a:t>
            </a:r>
            <a:r>
              <a:rPr lang="pl-PL" sz="2400" dirty="0" err="1">
                <a:solidFill>
                  <a:srgbClr val="202122"/>
                </a:solidFill>
                <a:latin typeface="+mn-lt"/>
              </a:rPr>
              <a:t>Fikes</a:t>
            </a:r>
            <a:r>
              <a:rPr lang="pl-PL" sz="2400" dirty="0">
                <a:solidFill>
                  <a:srgbClr val="202122"/>
                </a:solidFill>
                <a:latin typeface="+mn-lt"/>
              </a:rPr>
              <a:t>, </a:t>
            </a:r>
            <a:r>
              <a:rPr lang="pl-PL" sz="2400" dirty="0" err="1">
                <a:solidFill>
                  <a:srgbClr val="202122"/>
                </a:solidFill>
                <a:latin typeface="+mn-lt"/>
              </a:rPr>
              <a:t>Nils</a:t>
            </a:r>
            <a:r>
              <a:rPr lang="pl-PL" sz="2400" dirty="0">
                <a:solidFill>
                  <a:srgbClr val="202122"/>
                </a:solidFill>
                <a:latin typeface="+mn-lt"/>
              </a:rPr>
              <a:t> </a:t>
            </a:r>
            <a:r>
              <a:rPr lang="pl-PL" sz="2400" dirty="0" err="1">
                <a:solidFill>
                  <a:srgbClr val="202122"/>
                </a:solidFill>
                <a:latin typeface="+mn-lt"/>
              </a:rPr>
              <a:t>Nilsson</a:t>
            </a:r>
            <a:r>
              <a:rPr lang="pl-PL" sz="2400" dirty="0">
                <a:solidFill>
                  <a:srgbClr val="202122"/>
                </a:solidFill>
                <a:latin typeface="+mn-lt"/>
              </a:rPr>
              <a:t>, 1971)</a:t>
            </a:r>
            <a:r>
              <a:rPr lang="pl-PL" sz="2400" i="0" dirty="0">
                <a:solidFill>
                  <a:srgbClr val="202122"/>
                </a:solidFill>
                <a:effectLst/>
                <a:latin typeface="+mn-lt"/>
              </a:rPr>
              <a:t> – pierwszy automatyczny </a:t>
            </a:r>
            <a:r>
              <a:rPr lang="pl-PL" sz="2400" i="0" dirty="0" err="1">
                <a:solidFill>
                  <a:srgbClr val="202122"/>
                </a:solidFill>
                <a:effectLst/>
                <a:latin typeface="+mn-lt"/>
              </a:rPr>
              <a:t>planer</a:t>
            </a:r>
            <a:r>
              <a:rPr lang="pl-PL" sz="2400" i="0" dirty="0">
                <a:solidFill>
                  <a:srgbClr val="202122"/>
                </a:solidFill>
                <a:effectLst/>
                <a:latin typeface="+mn-lt"/>
              </a:rPr>
              <a:t>. Ze względu na </a:t>
            </a:r>
            <a:r>
              <a:rPr lang="pl-PL" sz="2400" dirty="0">
                <a:solidFill>
                  <a:srgbClr val="202122"/>
                </a:solidFill>
                <a:latin typeface="+mn-lt"/>
              </a:rPr>
              <a:t>swoją pionierskość akronimem </a:t>
            </a:r>
            <a:r>
              <a:rPr lang="pl-PL" sz="2400" b="1" dirty="0">
                <a:solidFill>
                  <a:srgbClr val="202122"/>
                </a:solidFill>
                <a:latin typeface="+mn-lt"/>
              </a:rPr>
              <a:t>STRIPS</a:t>
            </a:r>
            <a:r>
              <a:rPr lang="pl-PL" sz="2400" dirty="0">
                <a:solidFill>
                  <a:srgbClr val="202122"/>
                </a:solidFill>
                <a:latin typeface="+mn-lt"/>
              </a:rPr>
              <a:t> określono pierwszy język stosowany w planowaniu.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57ACA9C-E249-4947-9975-73C3601B2B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0276953"/>
              </p:ext>
            </p:extLst>
          </p:nvPr>
        </p:nvGraphicFramePr>
        <p:xfrm>
          <a:off x="2153816" y="2794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94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F361AFD4-E992-446F-9438-23C76DEEFEF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1475656" y="1988840"/>
            <a:ext cx="7830427" cy="4680520"/>
          </a:xfrm>
        </p:spPr>
        <p:txBody>
          <a:bodyPr/>
          <a:lstStyle/>
          <a:p>
            <a:r>
              <a:rPr lang="pl-PL" b="1" dirty="0">
                <a:latin typeface="+mn-lt"/>
              </a:rPr>
              <a:t>Stan </a:t>
            </a:r>
            <a:r>
              <a:rPr lang="pl-PL" dirty="0">
                <a:latin typeface="+mn-lt"/>
              </a:rPr>
              <a:t>– informacja o pojedynczym obiekcie w świecie</a:t>
            </a:r>
            <a:endParaRPr lang="pl-PL" b="1" dirty="0">
              <a:latin typeface="+mn-lt"/>
            </a:endParaRPr>
          </a:p>
          <a:p>
            <a:r>
              <a:rPr lang="pl-PL" b="1" dirty="0">
                <a:latin typeface="+mn-lt"/>
              </a:rPr>
              <a:t>Warunki początkowe </a:t>
            </a:r>
            <a:r>
              <a:rPr lang="pl-PL" dirty="0">
                <a:latin typeface="+mn-lt"/>
              </a:rPr>
              <a:t>– zbiór stanów świata przed rozpoczęciem wykonywania czynności</a:t>
            </a:r>
          </a:p>
          <a:p>
            <a:r>
              <a:rPr lang="pl-PL" b="1" dirty="0">
                <a:latin typeface="+mn-lt"/>
              </a:rPr>
              <a:t>Cel</a:t>
            </a:r>
            <a:r>
              <a:rPr lang="pl-PL" dirty="0">
                <a:latin typeface="+mn-lt"/>
              </a:rPr>
              <a:t> – oczekiwany stan świata</a:t>
            </a:r>
          </a:p>
          <a:p>
            <a:r>
              <a:rPr lang="pl-PL" b="1" dirty="0">
                <a:latin typeface="+mn-lt"/>
              </a:rPr>
              <a:t>Akcja</a:t>
            </a:r>
            <a:r>
              <a:rPr lang="pl-PL" dirty="0">
                <a:latin typeface="+mn-lt"/>
              </a:rPr>
              <a:t> – działanie zmieniające przedstawiony świat w ściśle określony sposób</a:t>
            </a:r>
          </a:p>
          <a:p>
            <a:endParaRPr lang="pl-PL" dirty="0">
              <a:latin typeface="+mn-lt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0A822AA-6D73-4F91-873F-EF550A7E1D2D}"/>
              </a:ext>
            </a:extLst>
          </p:cNvPr>
          <p:cNvSpPr txBox="1"/>
          <p:nvPr/>
        </p:nvSpPr>
        <p:spPr>
          <a:xfrm>
            <a:off x="1246630" y="548680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b="1" dirty="0"/>
              <a:t>Podstawowe definicje</a:t>
            </a:r>
          </a:p>
        </p:txBody>
      </p:sp>
    </p:spTree>
    <p:extLst>
      <p:ext uri="{BB962C8B-B14F-4D97-AF65-F5344CB8AC3E}">
        <p14:creationId xmlns:p14="http://schemas.microsoft.com/office/powerpoint/2010/main" val="422429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9236329-11AF-463E-8586-7057F6204A1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03649" y="116632"/>
            <a:ext cx="7614402" cy="2232248"/>
          </a:xfrm>
        </p:spPr>
        <p:txBody>
          <a:bodyPr/>
          <a:lstStyle/>
          <a:p>
            <a:pPr algn="ctr"/>
            <a:r>
              <a:rPr lang="pl-PL" sz="6000" dirty="0"/>
              <a:t>GRAPHPLAN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BC4D2B08-A8F7-4ABD-ABAB-29CD79CD0F8A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1619672" y="2211473"/>
            <a:ext cx="7614402" cy="4536504"/>
          </a:xfrm>
        </p:spPr>
        <p:txBody>
          <a:bodyPr/>
          <a:lstStyle/>
          <a:p>
            <a:r>
              <a:rPr lang="pl-PL" dirty="0"/>
              <a:t>Językiem opisu świata jest język </a:t>
            </a:r>
            <a:r>
              <a:rPr lang="pl-PL" b="1" dirty="0"/>
              <a:t>STRIPS</a:t>
            </a:r>
          </a:p>
          <a:p>
            <a:r>
              <a:rPr lang="pl-PL" dirty="0"/>
              <a:t>Bazuje na strukturze o nazwie </a:t>
            </a:r>
            <a:r>
              <a:rPr lang="pl-PL" b="1" dirty="0"/>
              <a:t>graf planujący</a:t>
            </a:r>
          </a:p>
          <a:p>
            <a:r>
              <a:rPr lang="pl-PL" dirty="0"/>
              <a:t>Wykorzystuje własności częściowego porządku</a:t>
            </a:r>
          </a:p>
          <a:p>
            <a:r>
              <a:rPr lang="pl-PL" dirty="0"/>
              <a:t>Pozwala na równoległość akcji</a:t>
            </a:r>
          </a:p>
          <a:p>
            <a:r>
              <a:rPr lang="pl-PL" dirty="0"/>
              <a:t>Zawsze tworzy optymalny plan</a:t>
            </a:r>
          </a:p>
          <a:p>
            <a:r>
              <a:rPr lang="pl-PL" dirty="0"/>
              <a:t>Wykrywa niemożliwość utworzenia planu</a:t>
            </a:r>
          </a:p>
        </p:txBody>
      </p:sp>
    </p:spTree>
    <p:extLst>
      <p:ext uri="{BB962C8B-B14F-4D97-AF65-F5344CB8AC3E}">
        <p14:creationId xmlns:p14="http://schemas.microsoft.com/office/powerpoint/2010/main" val="312962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F0D5D30-51A2-46E2-AE70-CDE63C61D81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259632" y="-99392"/>
            <a:ext cx="7758419" cy="2232248"/>
          </a:xfrm>
        </p:spPr>
        <p:txBody>
          <a:bodyPr/>
          <a:lstStyle/>
          <a:p>
            <a:pPr algn="ctr"/>
            <a:r>
              <a:rPr lang="pl-PL" sz="6000" dirty="0"/>
              <a:t>Typy akcji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CBB07383-A668-4580-9B8B-1B83B83A07DA}"/>
              </a:ext>
            </a:extLst>
          </p:cNvPr>
          <p:cNvGraphicFramePr>
            <a:graphicFrameLocks noGrp="1"/>
          </p:cNvGraphicFramePr>
          <p:nvPr>
            <p:ph sz="half" idx="12"/>
            <p:extLst>
              <p:ext uri="{D42A27DB-BD31-4B8C-83A1-F6EECF244321}">
                <p14:modId xmlns:p14="http://schemas.microsoft.com/office/powerpoint/2010/main" val="3907664593"/>
              </p:ext>
            </p:extLst>
          </p:nvPr>
        </p:nvGraphicFramePr>
        <p:xfrm>
          <a:off x="2627649" y="1700808"/>
          <a:ext cx="5022383" cy="2593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697566B1-9840-4DC0-AF03-C27CE182463D}"/>
              </a:ext>
            </a:extLst>
          </p:cNvPr>
          <p:cNvSpPr txBox="1"/>
          <p:nvPr/>
        </p:nvSpPr>
        <p:spPr>
          <a:xfrm>
            <a:off x="1295229" y="4797152"/>
            <a:ext cx="7884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/>
              <a:t>Akcja podtrzymująca </a:t>
            </a:r>
            <a:r>
              <a:rPr lang="pl-PL" sz="2000" dirty="0"/>
              <a:t>- akcja, która przenosi stan obiektu w czasie </a:t>
            </a:r>
            <a:r>
              <a:rPr lang="pl-PL" sz="2000" b="1" dirty="0"/>
              <a:t>t</a:t>
            </a:r>
            <a:r>
              <a:rPr lang="pl-PL" sz="2000" dirty="0"/>
              <a:t> w sposób nienaruszony do poziomu stanów w czasie </a:t>
            </a:r>
            <a:r>
              <a:rPr lang="pl-PL" sz="2000" b="1" dirty="0"/>
              <a:t>t+1</a:t>
            </a:r>
          </a:p>
          <a:p>
            <a:r>
              <a:rPr lang="pl-PL" sz="2000" b="1" dirty="0"/>
              <a:t>Akcja aktywa - </a:t>
            </a:r>
            <a:r>
              <a:rPr lang="pl-PL" sz="2000" dirty="0"/>
              <a:t>akcja, która zmienia stan obiektu między stanami w czasie </a:t>
            </a:r>
            <a:r>
              <a:rPr lang="pl-PL" sz="2000" b="1" dirty="0"/>
              <a:t>t</a:t>
            </a:r>
            <a:r>
              <a:rPr lang="pl-PL" sz="2000" dirty="0"/>
              <a:t> oraz </a:t>
            </a:r>
            <a:r>
              <a:rPr lang="pl-PL" sz="2000" b="1" dirty="0"/>
              <a:t>t+1</a:t>
            </a:r>
          </a:p>
        </p:txBody>
      </p:sp>
    </p:spTree>
    <p:extLst>
      <p:ext uri="{BB962C8B-B14F-4D97-AF65-F5344CB8AC3E}">
        <p14:creationId xmlns:p14="http://schemas.microsoft.com/office/powerpoint/2010/main" val="946606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14FE21B-5EC9-4971-ADC1-15A261E75EA3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31641" y="116632"/>
            <a:ext cx="7686410" cy="2232248"/>
          </a:xfrm>
        </p:spPr>
        <p:txBody>
          <a:bodyPr/>
          <a:lstStyle/>
          <a:p>
            <a:pPr algn="ctr"/>
            <a:r>
              <a:rPr lang="pl-PL" sz="6000" dirty="0"/>
              <a:t>Efekty akcji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51622DBD-2DB0-479A-86DA-BA1D969D057E}"/>
              </a:ext>
            </a:extLst>
          </p:cNvPr>
          <p:cNvGraphicFramePr>
            <a:graphicFrameLocks noGrp="1"/>
          </p:cNvGraphicFramePr>
          <p:nvPr>
            <p:ph sz="half" idx="12"/>
            <p:extLst>
              <p:ext uri="{D42A27DB-BD31-4B8C-83A1-F6EECF244321}">
                <p14:modId xmlns:p14="http://schemas.microsoft.com/office/powerpoint/2010/main" val="370718919"/>
              </p:ext>
            </p:extLst>
          </p:nvPr>
        </p:nvGraphicFramePr>
        <p:xfrm>
          <a:off x="3017433" y="1844824"/>
          <a:ext cx="4314825" cy="2881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DC68326C-1C0C-49C4-9912-C5641FBE945C}"/>
              </a:ext>
            </a:extLst>
          </p:cNvPr>
          <p:cNvSpPr txBox="1"/>
          <p:nvPr/>
        </p:nvSpPr>
        <p:spPr>
          <a:xfrm>
            <a:off x="1331641" y="4884669"/>
            <a:ext cx="7560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Efekt dodający </a:t>
            </a:r>
            <a:r>
              <a:rPr lang="pl-PL" sz="2400" dirty="0"/>
              <a:t>informuje o pojawieniu się lub podtrzymaniu danej składowej świata</a:t>
            </a:r>
          </a:p>
          <a:p>
            <a:r>
              <a:rPr lang="pl-PL" sz="2400" b="1" dirty="0"/>
              <a:t>Efekt usuwający </a:t>
            </a:r>
            <a:r>
              <a:rPr lang="pl-PL" sz="2400" dirty="0"/>
              <a:t>informuje o pozbawieniu świata danej składowej</a:t>
            </a:r>
          </a:p>
        </p:txBody>
      </p:sp>
    </p:spTree>
    <p:extLst>
      <p:ext uri="{BB962C8B-B14F-4D97-AF65-F5344CB8AC3E}">
        <p14:creationId xmlns:p14="http://schemas.microsoft.com/office/powerpoint/2010/main" val="3748225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Obraz zawierający kwadrat&#10;&#10;Opis wygenerowany automatycznie">
            <a:extLst>
              <a:ext uri="{FF2B5EF4-FFF2-40B4-BE49-F238E27FC236}">
                <a16:creationId xmlns:a16="http://schemas.microsoft.com/office/drawing/2014/main" id="{B98EE6A5-78AF-48BC-805D-CBCC74C15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7" y="222058"/>
            <a:ext cx="3744416" cy="125918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1FDABB2-C917-4A99-A596-0567CCA2B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1700808"/>
            <a:ext cx="7812361" cy="47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52830"/>
      </p:ext>
    </p:extLst>
  </p:cSld>
  <p:clrMapOvr>
    <a:masterClrMapping/>
  </p:clrMapOvr>
</p:sld>
</file>

<file path=ppt/theme/theme1.xml><?xml version="1.0" encoding="utf-8"?>
<a:theme xmlns:a="http://schemas.openxmlformats.org/drawingml/2006/main" name="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1768</TotalTime>
  <Words>602</Words>
  <Application>Microsoft Office PowerPoint</Application>
  <PresentationFormat>Pokaz na ekranie (4:3)</PresentationFormat>
  <Paragraphs>88</Paragraphs>
  <Slides>20</Slides>
  <Notes>0</Notes>
  <HiddenSlides>3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3" baseType="lpstr">
      <vt:lpstr>Arial</vt:lpstr>
      <vt:lpstr>Calibri</vt:lpstr>
      <vt:lpstr>Projekt niestandardowy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 prezentacji</dc:title>
  <dc:creator>Aleksander Łukowicz</dc:creator>
  <cp:lastModifiedBy>Radosław Wojtczak (254607)</cp:lastModifiedBy>
  <cp:revision>80</cp:revision>
  <cp:lastPrinted>2017-01-10T13:11:45Z</cp:lastPrinted>
  <dcterms:created xsi:type="dcterms:W3CDTF">2015-03-09T09:58:09Z</dcterms:created>
  <dcterms:modified xsi:type="dcterms:W3CDTF">2023-01-27T01:14:10Z</dcterms:modified>
</cp:coreProperties>
</file>