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F14151-E181-41D1-8141-81A171D1415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My First Presentation in PPT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First item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/>
              <a:t>Second item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