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2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28/06/17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43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28/06/17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50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28/06/17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33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28/06/17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11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28/06/17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81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28/06/17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64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28/06/17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93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28/06/17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3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28/06/17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92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28/06/17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6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28/06/17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80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F4C24-0A3A-9149-B6ED-3E54A691702F}" type="datetimeFigureOut">
              <a:rPr lang="fr-FR" smtClean="0"/>
              <a:t>28/06/17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26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455855"/>
              </p:ext>
            </p:extLst>
          </p:nvPr>
        </p:nvGraphicFramePr>
        <p:xfrm>
          <a:off x="854946" y="1111267"/>
          <a:ext cx="7937500" cy="4498340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963634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963634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76933C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76933C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60497A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60497A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963634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963634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76933C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76933C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60497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60497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1869B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1869B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E26B0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E26B0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963634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963634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76933C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76933C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60497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60497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1869B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1869B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E26B0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E26B0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963634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963634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76933C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76933C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60497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60497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1869B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1869B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E26B0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E26B0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lBlack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lGreen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lViolet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lCyan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lOrange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lBlackWhite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lBlueWhite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lRedWhite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lGreenWhite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lVioletWhite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lCyanWhite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lOrangeWhite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mBlack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mBlue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mGreen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mViolet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mCyan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mOrange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mBlackWhite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mBlueWhite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mRedWhite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mGreenWhite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mVioletWhite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mCyanWhite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mOrangeWhite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854946" y="251722"/>
            <a:ext cx="442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6600"/>
                </a:solidFill>
              </a:rPr>
              <a:t>g</a:t>
            </a:r>
            <a:r>
              <a:rPr lang="fr-FR" dirty="0" err="1" smtClean="0">
                <a:solidFill>
                  <a:srgbClr val="FF6600"/>
                </a:solidFill>
              </a:rPr>
              <a:t>gtexttable</a:t>
            </a:r>
            <a:r>
              <a:rPr lang="fr-FR" dirty="0" smtClean="0">
                <a:solidFill>
                  <a:srgbClr val="FF6600"/>
                </a:solidFill>
              </a:rPr>
              <a:t>() table </a:t>
            </a:r>
            <a:r>
              <a:rPr lang="fr-FR" dirty="0" err="1" smtClean="0">
                <a:solidFill>
                  <a:srgbClr val="FF6600"/>
                </a:solidFill>
              </a:rPr>
              <a:t>theme</a:t>
            </a:r>
            <a:r>
              <a:rPr lang="fr-FR" dirty="0" smtClean="0">
                <a:solidFill>
                  <a:srgbClr val="FF6600"/>
                </a:solidFill>
              </a:rPr>
              <a:t> [</a:t>
            </a:r>
            <a:r>
              <a:rPr lang="fr-FR" dirty="0" err="1" smtClean="0">
                <a:solidFill>
                  <a:srgbClr val="FF6600"/>
                </a:solidFill>
              </a:rPr>
              <a:t>ggpubr</a:t>
            </a:r>
            <a:r>
              <a:rPr lang="fr-FR" dirty="0" smtClean="0">
                <a:solidFill>
                  <a:srgbClr val="FF6600"/>
                </a:solidFill>
              </a:rPr>
              <a:t> R Package]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80932" y="583537"/>
            <a:ext cx="4772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Usage: </a:t>
            </a:r>
            <a:r>
              <a:rPr lang="fr-FR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ggtexttable</a:t>
            </a:r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(</a:t>
            </a:r>
            <a:r>
              <a:rPr lang="fr-FR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head</a:t>
            </a:r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(iris), </a:t>
            </a:r>
            <a:r>
              <a:rPr lang="fr-FR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theme</a:t>
            </a:r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 = </a:t>
            </a:r>
            <a:r>
              <a:rPr lang="fr-FR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ttheme</a:t>
            </a:r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("</a:t>
            </a:r>
            <a:r>
              <a:rPr lang="fr-FR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mBlue</a:t>
            </a:r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"))</a:t>
            </a:r>
            <a:endParaRPr lang="fr-FR" sz="1400" i="1" dirty="0">
              <a:solidFill>
                <a:schemeClr val="tx1">
                  <a:lumMod val="50000"/>
                  <a:lumOff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640362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112</Words>
  <Application>Microsoft Macintosh PowerPoint</Application>
  <PresentationFormat>Présentation à l'écran (4:3)</PresentationFormat>
  <Paragraphs>86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Alboukadel Kassambara</dc:creator>
  <cp:lastModifiedBy>Alboukadel Kassambara</cp:lastModifiedBy>
  <cp:revision>5</cp:revision>
  <dcterms:created xsi:type="dcterms:W3CDTF">2017-06-24T14:47:53Z</dcterms:created>
  <dcterms:modified xsi:type="dcterms:W3CDTF">2017-06-28T17:56:13Z</dcterms:modified>
</cp:coreProperties>
</file>