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2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905"/>
    <a:srgbClr val="CC0000"/>
    <a:srgbClr val="E7F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99A3-1A72-4AE2-A0E1-2DD865FCCED6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6F62-D882-4E5B-83C6-D591B390C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73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99A3-1A72-4AE2-A0E1-2DD865FCCED6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6F62-D882-4E5B-83C6-D591B390C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36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99A3-1A72-4AE2-A0E1-2DD865FCCED6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6F62-D882-4E5B-83C6-D591B390C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43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99A3-1A72-4AE2-A0E1-2DD865FCCED6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6F62-D882-4E5B-83C6-D591B390C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77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99A3-1A72-4AE2-A0E1-2DD865FCCED6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6F62-D882-4E5B-83C6-D591B390C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84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99A3-1A72-4AE2-A0E1-2DD865FCCED6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6F62-D882-4E5B-83C6-D591B390C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62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99A3-1A72-4AE2-A0E1-2DD865FCCED6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6F62-D882-4E5B-83C6-D591B390C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03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99A3-1A72-4AE2-A0E1-2DD865FCCED6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6F62-D882-4E5B-83C6-D591B390C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15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99A3-1A72-4AE2-A0E1-2DD865FCCED6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6F62-D882-4E5B-83C6-D591B390C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53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99A3-1A72-4AE2-A0E1-2DD865FCCED6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6F62-D882-4E5B-83C6-D591B390C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32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99A3-1A72-4AE2-A0E1-2DD865FCCED6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6F62-D882-4E5B-83C6-D591B390C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63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099A3-1A72-4AE2-A0E1-2DD865FCCED6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F6F62-D882-4E5B-83C6-D591B390CB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77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862885" y="515155"/>
            <a:ext cx="10148552" cy="33613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4" descr="http://images.hgmsites.net/hug/intel_100468562_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251" y="804571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1943280" y="934657"/>
            <a:ext cx="67054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 err="1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EnergyBar</a:t>
            </a:r>
            <a:endParaRPr lang="pt-BR" sz="88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5007736" y="2784699"/>
            <a:ext cx="2114282" cy="940157"/>
          </a:xfrm>
          <a:prstGeom prst="roundRect">
            <a:avLst/>
          </a:prstGeom>
          <a:solidFill>
            <a:srgbClr val="E7F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7184266" y="2784699"/>
            <a:ext cx="3155324" cy="940157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de cantos arredondados 1"/>
          <p:cNvSpPr/>
          <p:nvPr/>
        </p:nvSpPr>
        <p:spPr>
          <a:xfrm>
            <a:off x="1790164" y="2784699"/>
            <a:ext cx="3155324" cy="940157"/>
          </a:xfrm>
          <a:prstGeom prst="roundRect">
            <a:avLst/>
          </a:prstGeom>
          <a:solidFill>
            <a:srgbClr val="059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86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862885" y="515155"/>
            <a:ext cx="10148552" cy="33613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4" descr="http://images.hgmsites.net/hug/intel_100468562_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251" y="804571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1943280" y="934657"/>
            <a:ext cx="67054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 err="1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EnergyBar</a:t>
            </a:r>
            <a:endParaRPr lang="pt-BR" sz="88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641" y="2175965"/>
            <a:ext cx="490729" cy="43281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66801">
            <a:off x="934909" y="2269267"/>
            <a:ext cx="527305" cy="682753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981079">
            <a:off x="1625440" y="3503898"/>
            <a:ext cx="335281" cy="280417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954339">
            <a:off x="965040" y="3021298"/>
            <a:ext cx="335281" cy="280417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41" y="3103065"/>
            <a:ext cx="708759" cy="625117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708659" flipH="1">
            <a:off x="1384139" y="2729199"/>
            <a:ext cx="335281" cy="280417"/>
          </a:xfrm>
          <a:prstGeom prst="rect">
            <a:avLst/>
          </a:prstGeom>
        </p:spPr>
      </p:pic>
      <p:sp>
        <p:nvSpPr>
          <p:cNvPr id="15" name="Retângulo de cantos arredondados 14"/>
          <p:cNvSpPr/>
          <p:nvPr/>
        </p:nvSpPr>
        <p:spPr>
          <a:xfrm>
            <a:off x="5007736" y="2784699"/>
            <a:ext cx="2114282" cy="940157"/>
          </a:xfrm>
          <a:prstGeom prst="roundRect">
            <a:avLst/>
          </a:prstGeom>
          <a:solidFill>
            <a:srgbClr val="E7F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12315" flipH="1">
            <a:off x="1650839" y="2614899"/>
            <a:ext cx="335281" cy="280417"/>
          </a:xfrm>
          <a:prstGeom prst="rect">
            <a:avLst/>
          </a:prstGeom>
        </p:spPr>
      </p:pic>
      <p:sp>
        <p:nvSpPr>
          <p:cNvPr id="2" name="Retângulo de cantos arredondados 1"/>
          <p:cNvSpPr/>
          <p:nvPr/>
        </p:nvSpPr>
        <p:spPr>
          <a:xfrm>
            <a:off x="1790164" y="2784699"/>
            <a:ext cx="3155324" cy="940157"/>
          </a:xfrm>
          <a:prstGeom prst="roundRect">
            <a:avLst/>
          </a:prstGeom>
          <a:solidFill>
            <a:srgbClr val="059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99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862885" y="515155"/>
            <a:ext cx="10148552" cy="33613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4" descr="http://images.hgmsites.net/hug/intel_100468562_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251" y="804571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1943280" y="934657"/>
            <a:ext cx="67054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 err="1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EnergyBar</a:t>
            </a:r>
            <a:endParaRPr lang="pt-BR" sz="88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641" y="2175965"/>
            <a:ext cx="490729" cy="43281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95679" y="1540763"/>
            <a:ext cx="472441" cy="728473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66801">
            <a:off x="934909" y="2269267"/>
            <a:ext cx="527305" cy="682753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865182">
            <a:off x="952340" y="1154398"/>
            <a:ext cx="335281" cy="28041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4981079">
            <a:off x="1625440" y="3503898"/>
            <a:ext cx="335281" cy="280417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54339">
            <a:off x="965040" y="3021298"/>
            <a:ext cx="335281" cy="280417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1340" y="1205198"/>
            <a:ext cx="335281" cy="280417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41" y="3103065"/>
            <a:ext cx="708759" cy="625117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91481">
            <a:off x="1765140" y="723900"/>
            <a:ext cx="531126" cy="44421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540" y="608298"/>
            <a:ext cx="335281" cy="280417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708659" flipH="1">
            <a:off x="1384139" y="2729199"/>
            <a:ext cx="335281" cy="28041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66131">
            <a:off x="1462941" y="1706065"/>
            <a:ext cx="490729" cy="43281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770853">
            <a:off x="1303209" y="1138967"/>
            <a:ext cx="527305" cy="682753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12315" flipH="1">
            <a:off x="1650839" y="2614899"/>
            <a:ext cx="335281" cy="280417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42441">
            <a:off x="2235041" y="620998"/>
            <a:ext cx="335281" cy="280417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994938">
            <a:off x="1315495" y="696219"/>
            <a:ext cx="447235" cy="579079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42441">
            <a:off x="1727041" y="544799"/>
            <a:ext cx="335281" cy="280417"/>
          </a:xfrm>
          <a:prstGeom prst="rect">
            <a:avLst/>
          </a:prstGeom>
        </p:spPr>
      </p:pic>
      <p:sp>
        <p:nvSpPr>
          <p:cNvPr id="2" name="Retângulo de cantos arredondados 1"/>
          <p:cNvSpPr/>
          <p:nvPr/>
        </p:nvSpPr>
        <p:spPr>
          <a:xfrm>
            <a:off x="1790164" y="2784699"/>
            <a:ext cx="3155324" cy="940157"/>
          </a:xfrm>
          <a:prstGeom prst="roundRect">
            <a:avLst/>
          </a:prstGeom>
          <a:solidFill>
            <a:srgbClr val="059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502239">
            <a:off x="2374741" y="887698"/>
            <a:ext cx="335281" cy="280417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565241" y="684498"/>
            <a:ext cx="335281" cy="2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6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Valter Costa</dc:creator>
  <cp:lastModifiedBy>Valter Costa</cp:lastModifiedBy>
  <cp:revision>13</cp:revision>
  <dcterms:created xsi:type="dcterms:W3CDTF">2016-03-05T18:21:41Z</dcterms:created>
  <dcterms:modified xsi:type="dcterms:W3CDTF">2016-03-10T16:34:16Z</dcterms:modified>
</cp:coreProperties>
</file>