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44" y="3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EDAF9-EA6B-4EE5-AB12-FA9B8FC80F0F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57357-EB4A-4FBA-93F6-F3DA0C61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1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achingjsachi?tab=repositorie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88434"/>
              </p:ext>
            </p:extLst>
          </p:nvPr>
        </p:nvGraphicFramePr>
        <p:xfrm>
          <a:off x="9229725" y="1178560"/>
          <a:ext cx="2962275" cy="357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150" spc="20" dirty="0">
                          <a:latin typeface="Carlito"/>
                          <a:cs typeface="Carlito"/>
                        </a:rPr>
                        <a:t>java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OOPS,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Loops,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 Exceptions.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lang="en-IN" sz="1200" spc="-35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 err="1">
                          <a:latin typeface="Carlito"/>
                          <a:cs typeface="Carlito"/>
                        </a:rPr>
                        <a:t>Postgre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SQL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JavaScript,</a:t>
                      </a:r>
                      <a:r>
                        <a:rPr lang="en-IN" sz="1150" spc="10" dirty="0" err="1">
                          <a:latin typeface="Carlito"/>
                          <a:cs typeface="Carlito"/>
                        </a:rPr>
                        <a:t>Typescript,Bootsrap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&amp; GitHub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Eclipse,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lang="en-IN" sz="1150" spc="5" dirty="0" err="1">
                          <a:latin typeface="Carlito"/>
                          <a:cs typeface="Carlito"/>
                        </a:rPr>
                        <a:t>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,  SQL shell.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234830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>
                <a:latin typeface="Verdana"/>
                <a:cs typeface="Verdana"/>
              </a:rPr>
              <a:t>Incentive System for Car Dealer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83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</a:t>
            </a:r>
            <a:r>
              <a:rPr lang="en-IN" sz="1150" spc="15" dirty="0">
                <a:latin typeface="Verdana"/>
                <a:cs typeface="Verdana"/>
              </a:rPr>
              <a:t>Incentive System for Car Dealers</a:t>
            </a:r>
            <a:r>
              <a:rPr sz="1150" spc="25" dirty="0">
                <a:latin typeface="Verdana"/>
                <a:cs typeface="Verdana"/>
              </a:rPr>
              <a:t> 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1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</a:t>
            </a:r>
            <a:r>
              <a:rPr lang="en-IN" sz="1150" spc="25" dirty="0">
                <a:latin typeface="Verdana"/>
                <a:cs typeface="Verdana"/>
              </a:rPr>
              <a:t>3</a:t>
            </a:r>
            <a:r>
              <a:rPr sz="1150" spc="25" dirty="0">
                <a:latin typeface="Verdana"/>
                <a:cs typeface="Verdana"/>
              </a:rPr>
              <a:t>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lang="en-IN" sz="1150" spc="15" dirty="0">
                <a:latin typeface="Verdana"/>
                <a:cs typeface="Verdana"/>
              </a:rPr>
              <a:t>ANGULAR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237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340105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</a:t>
            </a:r>
            <a:r>
              <a:rPr lang="en-IN" sz="1400" spc="5" dirty="0" err="1">
                <a:latin typeface="Verdana"/>
                <a:cs typeface="Verdana"/>
              </a:rPr>
              <a:t>Postgre</a:t>
            </a:r>
            <a:r>
              <a:rPr lang="en-IN" sz="1400" spc="5" dirty="0">
                <a:latin typeface="Verdana"/>
                <a:cs typeface="Verdana"/>
              </a:rPr>
              <a:t> SQL.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</a:t>
            </a:r>
            <a:r>
              <a:rPr lang="en-IN" sz="1400" spc="20" dirty="0">
                <a:latin typeface="Verdana"/>
                <a:cs typeface="Verdana"/>
              </a:rPr>
              <a:t> Angular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r>
              <a:rPr lang="en-IN" sz="1400" spc="10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</a:t>
            </a:r>
            <a:r>
              <a:rPr lang="en-IN" sz="1400" dirty="0">
                <a:latin typeface="Verdana"/>
                <a:cs typeface="Verdana"/>
              </a:rPr>
              <a:t>3</a:t>
            </a:r>
            <a:r>
              <a:rPr sz="1400" dirty="0">
                <a:latin typeface="Verdana"/>
                <a:cs typeface="Verdana"/>
              </a:rPr>
              <a:t>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</a:t>
            </a:r>
            <a:r>
              <a:rPr lang="en-IN" sz="1400" spc="-15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8" y="262362"/>
            <a:ext cx="3200401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Shahid Shaik</a:t>
            </a:r>
            <a:endParaRPr spc="-10" dirty="0"/>
          </a:p>
        </p:txBody>
      </p:sp>
      <p:sp>
        <p:nvSpPr>
          <p:cNvPr id="17" name="object 17">
            <a:hlinkClick r:id="rId5"/>
          </p:cNvPr>
          <p:cNvSpPr/>
          <p:nvPr/>
        </p:nvSpPr>
        <p:spPr>
          <a:xfrm>
            <a:off x="5223611" y="6240403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597" y="1247636"/>
            <a:ext cx="3395219" cy="96244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spc="10" baseline="2525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u="sng" spc="195" baseline="25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SHAHID.SHAIK@CAPGEMIN.COM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9849527499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80239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000" spc="10" dirty="0">
                <a:latin typeface="Verdana"/>
                <a:cs typeface="Verdana"/>
              </a:rPr>
              <a:t>Bachelor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sz="1000" spc="10" dirty="0">
                <a:latin typeface="Verdana"/>
                <a:cs typeface="Verdana"/>
              </a:rPr>
              <a:t>Technlogy, </a:t>
            </a:r>
            <a:r>
              <a:rPr lang="en-IN" sz="1000" spc="10" dirty="0">
                <a:latin typeface="Verdana"/>
                <a:cs typeface="Verdana"/>
              </a:rPr>
              <a:t>Agricultural      </a:t>
            </a:r>
            <a:r>
              <a:rPr sz="1000" spc="10" dirty="0">
                <a:latin typeface="Verdana"/>
                <a:cs typeface="Verdana"/>
              </a:rPr>
              <a:t>Engineering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7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21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4AE9A80-9794-4D12-B834-5C3692AB25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7" y="286143"/>
            <a:ext cx="1368553" cy="1689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204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Shahid Shaik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cp:lastModifiedBy>Shaik, Shahid</cp:lastModifiedBy>
  <cp:revision>14</cp:revision>
  <dcterms:created xsi:type="dcterms:W3CDTF">2022-06-20T12:42:38Z</dcterms:created>
  <dcterms:modified xsi:type="dcterms:W3CDTF">2022-06-29T04:51:41Z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