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37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5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6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99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06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52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31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8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1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78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8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1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9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2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CA26-71E5-4141-B31A-69B8D3E38BC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FA76CC-F3C2-4919-8080-2707388A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50" y="923925"/>
            <a:ext cx="10772775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</a:p>
          <a:p>
            <a:endParaRPr lang="en-US" dirty="0"/>
          </a:p>
          <a:p>
            <a:r>
              <a:rPr lang="en-US" sz="3600" dirty="0" smtClean="0"/>
              <a:t>                            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		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   NAME: P DEEPIKA</a:t>
            </a:r>
          </a:p>
          <a:p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                  DESIGNATION: POWER BI DEVELOPER</a:t>
            </a:r>
          </a:p>
          <a:p>
            <a:endParaRPr lang="en-US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                         EXPERIENCE:  5 YEARS 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467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94" y="3085097"/>
            <a:ext cx="7135906" cy="40139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73" y="561329"/>
            <a:ext cx="79176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endParaRPr lang="en-IN" dirty="0"/>
          </a:p>
          <a:p>
            <a:r>
              <a:rPr lang="en-IN" sz="2000" dirty="0"/>
              <a:t>S</a:t>
            </a:r>
            <a:r>
              <a:rPr lang="en-IN" sz="2000" dirty="0" smtClean="0"/>
              <a:t>tep 1: I had loaded three countries data set into the Power BI through GETDATA option.</a:t>
            </a:r>
          </a:p>
          <a:p>
            <a:endParaRPr lang="en-IN" sz="2000" dirty="0" smtClean="0"/>
          </a:p>
          <a:p>
            <a:r>
              <a:rPr lang="en-IN" sz="2000" dirty="0" smtClean="0"/>
              <a:t>Step </a:t>
            </a:r>
            <a:r>
              <a:rPr lang="en-IN" sz="2000" dirty="0" smtClean="0"/>
              <a:t>2</a:t>
            </a:r>
            <a:r>
              <a:rPr lang="en-IN" sz="2000" dirty="0"/>
              <a:t>: Removed top three unnecessary data rows through remove top rows option and used FIRST ROW AS HEADERS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/>
              <a:t>Step 3: Append the three countries and named as FACT SALES.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53" y="182880"/>
            <a:ext cx="755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TRANSFORMATIONS: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28483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10" y="2441987"/>
            <a:ext cx="8025205" cy="4514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121" y="705249"/>
            <a:ext cx="11629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Step 4: Created manually DIM country because we cannot create reports by using only FACT SALES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 smtClean="0"/>
              <a:t>Step </a:t>
            </a:r>
            <a:r>
              <a:rPr lang="en-IN" sz="2000" dirty="0"/>
              <a:t>5: I had created DIM date using CALANDER AUTO()</a:t>
            </a:r>
            <a:r>
              <a:rPr lang="en-IN" sz="2000" dirty="0" smtClean="0"/>
              <a:t>FUNCTION</a:t>
            </a:r>
          </a:p>
          <a:p>
            <a:endParaRPr lang="en-IN" sz="2000" dirty="0"/>
          </a:p>
          <a:p>
            <a:r>
              <a:rPr lang="en-IN" sz="2000" dirty="0"/>
              <a:t>Step6: </a:t>
            </a:r>
            <a:r>
              <a:rPr lang="en-IN" sz="2000" dirty="0" smtClean="0"/>
              <a:t>In </a:t>
            </a:r>
            <a:r>
              <a:rPr lang="en-IN" sz="2000" dirty="0"/>
              <a:t>modelling created one to many relationships that is data integrity (STAR SCHEMA).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003" y="0"/>
            <a:ext cx="618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DATA MODELLING: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4742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305" y="1613645"/>
            <a:ext cx="98324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Step7: VISUALISATION: Created sales as follows.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/>
              <a:t>		a) Go to the Power </a:t>
            </a:r>
            <a:r>
              <a:rPr lang="en-IN" sz="2000" dirty="0" smtClean="0"/>
              <a:t>Query </a:t>
            </a:r>
            <a:r>
              <a:rPr lang="en-IN" sz="2000" dirty="0"/>
              <a:t>Editor.</a:t>
            </a:r>
          </a:p>
          <a:p>
            <a:r>
              <a:rPr lang="en-IN" sz="2000" dirty="0"/>
              <a:t>		b) Select ADD COLUMN by using CUSTOM COLUMN</a:t>
            </a:r>
          </a:p>
          <a:p>
            <a:r>
              <a:rPr lang="en-IN" sz="2000" dirty="0"/>
              <a:t>			 (Price *Weight)= SALES.</a:t>
            </a:r>
          </a:p>
          <a:p>
            <a:r>
              <a:rPr lang="en-IN" sz="2000" dirty="0"/>
              <a:t>		c) Created Week of the month in Power </a:t>
            </a:r>
            <a:r>
              <a:rPr lang="en-IN" sz="2000" dirty="0" smtClean="0"/>
              <a:t>Query </a:t>
            </a:r>
            <a:r>
              <a:rPr lang="en-IN" sz="2000" dirty="0"/>
              <a:t>editor.</a:t>
            </a:r>
          </a:p>
          <a:p>
            <a:r>
              <a:rPr lang="en-IN" sz="2000" dirty="0"/>
              <a:t>		d) Created Total Weekly sales with Previous and current sales 			by using DAX Function VAR.</a:t>
            </a:r>
          </a:p>
          <a:p>
            <a:r>
              <a:rPr lang="en-IN" sz="2000" dirty="0"/>
              <a:t>		e) Created VOLUME using DAX Function CALUCULATE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/>
              <a:t>Step 8 : Created </a:t>
            </a:r>
            <a:r>
              <a:rPr lang="en-IN" sz="2000" dirty="0" smtClean="0"/>
              <a:t>KPIS</a:t>
            </a:r>
          </a:p>
          <a:p>
            <a:endParaRPr lang="en-IN" sz="2000" dirty="0"/>
          </a:p>
          <a:p>
            <a:r>
              <a:rPr lang="en-IN" sz="2000" dirty="0"/>
              <a:t>	 a) Break down sales per country (PIE chart).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 b</a:t>
            </a:r>
            <a:r>
              <a:rPr lang="en-IN" sz="2000" dirty="0"/>
              <a:t>) Volume of products sold weekly (Column chart).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 c</a:t>
            </a:r>
            <a:r>
              <a:rPr lang="en-IN" sz="2000" dirty="0"/>
              <a:t>) Week over week sales (Line and Column chart).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 d</a:t>
            </a:r>
            <a:r>
              <a:rPr lang="en-IN" sz="2000" dirty="0"/>
              <a:t>) Detailed level of each sales record (Table).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59" y="494853"/>
            <a:ext cx="5819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VISUALISATION: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23450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11" y="-55805"/>
            <a:ext cx="12291211" cy="69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5623" y="2581835"/>
            <a:ext cx="6906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8196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69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2024-05-05T06:48:00Z</dcterms:created>
  <dcterms:modified xsi:type="dcterms:W3CDTF">2024-05-05T08:10:36Z</dcterms:modified>
</cp:coreProperties>
</file>