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511EDC7-A52A-4D9A-A462-EEA8C46AE88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0D0A941B-785A-4744-8F96-2ADAF54D9B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jack.com/mongod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483908" cy="175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14033" y="2415385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BÁO CÁO 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9763" y="2918614"/>
            <a:ext cx="422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Ở DỮ LIỆU NÂNG CAO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528066"/>
            <a:ext cx="4443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9: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41.01.104.004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41.01.104.008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41.01.104.049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Quỳnh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Liên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41.01.104.146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41.01.104.150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3971835"/>
            <a:ext cx="408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Hy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Hiến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19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(scale out)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(scale up)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máy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khủng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độc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quyền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0" y="6611779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323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 fontAlgn="base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databases</a:t>
            </a:r>
          </a:p>
          <a:p>
            <a:pPr algn="l" latinLnBrk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 fontAlgn="base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database</a:t>
            </a:r>
          </a:p>
          <a:p>
            <a:pPr algn="l" latinLnBrk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DATABASE_NAME</a:t>
            </a:r>
          </a:p>
          <a:p>
            <a:pPr lvl="0" algn="l" fontAlgn="base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database</a:t>
            </a:r>
          </a:p>
          <a:p>
            <a:pPr algn="l" latinLnBrk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db.dropDatabase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0" algn="l" fontAlgn="base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</a:p>
          <a:p>
            <a:pPr algn="l" latinLnBrk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db.createCollection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(name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options)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3011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686800" cy="4075176"/>
          </a:xfrm>
        </p:spPr>
        <p:txBody>
          <a:bodyPr>
            <a:normAutofit fontScale="85000" lnSpcReduction="20000"/>
          </a:bodyPr>
          <a:lstStyle/>
          <a:p>
            <a:pPr lvl="0" algn="l" fontAlgn="base"/>
            <a:r>
              <a:rPr lang="en-US" sz="2400" dirty="0"/>
              <a:t>Drop </a:t>
            </a:r>
            <a:r>
              <a:rPr lang="en-US" sz="2400" dirty="0" err="1"/>
              <a:t>một</a:t>
            </a:r>
            <a:r>
              <a:rPr lang="en-US" sz="2400" dirty="0"/>
              <a:t> collection</a:t>
            </a:r>
          </a:p>
          <a:p>
            <a:pPr algn="l" latinLnBrk="1"/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db.COLLECTION_NAME.drop</a:t>
            </a:r>
            <a:r>
              <a:rPr lang="en-US" sz="2600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0" algn="l"/>
            <a:r>
              <a:rPr lang="en-US" sz="2400" dirty="0"/>
              <a:t>Insert </a:t>
            </a:r>
            <a:r>
              <a:rPr lang="en-US" sz="2400" dirty="0" err="1"/>
              <a:t>một</a:t>
            </a:r>
            <a:r>
              <a:rPr lang="en-US" sz="2400" dirty="0"/>
              <a:t> Document:</a:t>
            </a:r>
          </a:p>
          <a:p>
            <a:pPr algn="l" latinLnBrk="1"/>
            <a:r>
              <a:rPr lang="en-US" sz="2600" dirty="0" smtClean="0">
                <a:solidFill>
                  <a:srgbClr val="FF0000"/>
                </a:solidFill>
              </a:rPr>
              <a:t>	&gt;</a:t>
            </a:r>
            <a:r>
              <a:rPr lang="en-US" sz="2600" dirty="0" err="1">
                <a:solidFill>
                  <a:srgbClr val="FF0000"/>
                </a:solidFill>
              </a:rPr>
              <a:t>db.COLLECTION_NAME.insert</a:t>
            </a:r>
            <a:r>
              <a:rPr lang="en-US" sz="2600" dirty="0">
                <a:solidFill>
                  <a:srgbClr val="FF0000"/>
                </a:solidFill>
              </a:rPr>
              <a:t>(document</a:t>
            </a:r>
            <a:r>
              <a:rPr lang="en-US" dirty="0"/>
              <a:t>)</a:t>
            </a:r>
          </a:p>
          <a:p>
            <a:pPr lvl="0" algn="l"/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Document</a:t>
            </a:r>
            <a:r>
              <a:rPr lang="en-US" dirty="0"/>
              <a:t>:</a:t>
            </a:r>
          </a:p>
          <a:p>
            <a:pPr algn="l" latinLnBrk="1"/>
            <a:r>
              <a:rPr lang="en-US" sz="2600" dirty="0" smtClean="0">
                <a:solidFill>
                  <a:srgbClr val="FF0000"/>
                </a:solidFill>
              </a:rPr>
              <a:t>	&gt;</a:t>
            </a:r>
            <a:r>
              <a:rPr lang="en-US" sz="2600" dirty="0" err="1">
                <a:solidFill>
                  <a:srgbClr val="FF0000"/>
                </a:solidFill>
              </a:rPr>
              <a:t>db.COLLECTION_NAME.find</a:t>
            </a:r>
            <a:r>
              <a:rPr lang="en-US" sz="2600" dirty="0">
                <a:solidFill>
                  <a:srgbClr val="FF0000"/>
                </a:solidFill>
              </a:rPr>
              <a:t>()</a:t>
            </a:r>
          </a:p>
          <a:p>
            <a:pPr lvl="0" algn="l"/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Document:</a:t>
            </a:r>
          </a:p>
          <a:p>
            <a:pPr algn="l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update()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Document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 algn="l" latinLnBrk="1"/>
            <a:r>
              <a:rPr lang="en-US" sz="2100" dirty="0" smtClean="0">
                <a:solidFill>
                  <a:srgbClr val="FF0000"/>
                </a:solidFill>
              </a:rPr>
              <a:t>	&gt;</a:t>
            </a:r>
            <a:r>
              <a:rPr lang="en-US" sz="2100" dirty="0" err="1">
                <a:solidFill>
                  <a:srgbClr val="FF0000"/>
                </a:solidFill>
              </a:rPr>
              <a:t>db.COLLECTION_NAME.update</a:t>
            </a:r>
            <a:r>
              <a:rPr lang="en-US" sz="2100" dirty="0">
                <a:solidFill>
                  <a:srgbClr val="FF0000"/>
                </a:solidFill>
              </a:rPr>
              <a:t>(SELECTIOIN_CRITERIA, UPDATED_DATA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save()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Document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Document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save()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algn="l" latinLnBrk="1"/>
            <a:r>
              <a:rPr lang="en-US" sz="2600" dirty="0" smtClean="0">
                <a:solidFill>
                  <a:srgbClr val="FF0000"/>
                </a:solidFill>
              </a:rPr>
              <a:t>	&gt;</a:t>
            </a:r>
            <a:r>
              <a:rPr lang="en-US" sz="2600" dirty="0" err="1">
                <a:solidFill>
                  <a:srgbClr val="FF0000"/>
                </a:solidFill>
              </a:rPr>
              <a:t>db.COLLECTION_NAME.save</a:t>
            </a:r>
            <a:r>
              <a:rPr lang="en-US" sz="2600" dirty="0">
                <a:solidFill>
                  <a:srgbClr val="FF0000"/>
                </a:solidFill>
              </a:rPr>
              <a:t>({_</a:t>
            </a:r>
            <a:r>
              <a:rPr lang="en-US" sz="2600" dirty="0" err="1">
                <a:solidFill>
                  <a:srgbClr val="FF0000"/>
                </a:solidFill>
              </a:rPr>
              <a:t>id:ObjectId</a:t>
            </a:r>
            <a:r>
              <a:rPr lang="en-US" sz="2600" dirty="0">
                <a:solidFill>
                  <a:srgbClr val="FF0000"/>
                </a:solidFill>
              </a:rPr>
              <a:t>(),NEW_DATA})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328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</a:t>
            </a:r>
          </a:p>
          <a:p>
            <a:pPr algn="l" latinLnBrk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db.COLLECTION_NAME.remove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(DELLETION_CRITTERIA)</a:t>
            </a:r>
          </a:p>
          <a:p>
            <a:pPr lvl="0" algn="l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l" latinLnBrk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db.COLLECTION_NAME.find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().limit(NUMBER)</a:t>
            </a:r>
          </a:p>
          <a:p>
            <a:pPr lvl="0" algn="l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l" latinLnBrk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db.COLLECTION_NAME.find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().sort({KEY:1})</a:t>
            </a:r>
          </a:p>
          <a:p>
            <a:pPr lvl="0" algn="l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(index)</a:t>
            </a:r>
            <a:r>
              <a:rPr lang="en-US" b="1" cap="all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 latinLnBrk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db.COLLECTION_NAME.ensureIndex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({KEY:1})</a:t>
            </a:r>
          </a:p>
          <a:p>
            <a:pPr algn="l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6629400"/>
            <a:ext cx="1459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Kếtt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.net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799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08473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77206" y="662940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1195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89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hlinkClick r:id="rId2"/>
              </a:rPr>
              <a:t>https://vietjack.com/mongodb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(hay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Big Data).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niệm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249" y="661177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KN Database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967680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6611779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KN Collection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9549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RDBMS.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Relationship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table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field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7907" y="6611779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KN Document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90392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JSON,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key-value.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schema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Document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4059" y="6615277"/>
            <a:ext cx="2359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RDBMS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39483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828800"/>
            <a:ext cx="8839200" cy="5029200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Schema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Join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SQL.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Tuning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975360"/>
            <a:ext cx="5638800" cy="701040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RDBMS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6611779"/>
            <a:ext cx="179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0259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2020824"/>
            <a:ext cx="8991600" cy="4075176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JSON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Replication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vi-VN" dirty="0"/>
              <a:t>Sharding là cơ chế tự động của MongoDB dùng để chia tách một dữ liệu kích thước lớn cho rất nhiều server (thường gọi là cluster</a:t>
            </a:r>
            <a:r>
              <a:rPr lang="vi-VN" dirty="0" smtClean="0"/>
              <a:t>)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975360"/>
            <a:ext cx="5105400" cy="701040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1400" y="6629400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đâu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6056102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(CM)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Hub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đâu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8241" y="6611779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576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banking)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cẩn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7649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138</TotalTime>
  <Words>937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BlackTie</vt:lpstr>
      <vt:lpstr>PowerPoint Presentation</vt:lpstr>
      <vt:lpstr>Khái niệm</vt:lpstr>
      <vt:lpstr>Database</vt:lpstr>
      <vt:lpstr>Collection</vt:lpstr>
      <vt:lpstr>Document</vt:lpstr>
      <vt:lpstr>Các lợi thế của MongoDB so với RDBMS</vt:lpstr>
      <vt:lpstr>Tại sao nên sử dụng MongoDB</vt:lpstr>
      <vt:lpstr>Nên sử dụng MongoDB ở đâu</vt:lpstr>
      <vt:lpstr>Một số lưu ý khi sd MongoDB</vt:lpstr>
      <vt:lpstr>Một số lưu ý khi sd MongoDB</vt:lpstr>
      <vt:lpstr>Sử dụng MongoDB</vt:lpstr>
      <vt:lpstr>Sử dụng MongoDB</vt:lpstr>
      <vt:lpstr>Sử dụng MongoDB</vt:lpstr>
      <vt:lpstr>KẾt nối mongodb &amp; .net</vt:lpstr>
      <vt:lpstr>Demo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VYNGUYEN</dc:creator>
  <cp:lastModifiedBy>VYNGUYEN</cp:lastModifiedBy>
  <cp:revision>11</cp:revision>
  <dcterms:created xsi:type="dcterms:W3CDTF">2018-10-30T02:11:13Z</dcterms:created>
  <dcterms:modified xsi:type="dcterms:W3CDTF">2018-10-30T13:56:25Z</dcterms:modified>
</cp:coreProperties>
</file>