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4" r:id="rId2"/>
  </p:sldMasterIdLst>
  <p:notesMasterIdLst>
    <p:notesMasterId r:id="rId23"/>
  </p:notesMasterIdLst>
  <p:handoutMasterIdLst>
    <p:handoutMasterId r:id="rId24"/>
  </p:handoutMasterIdLst>
  <p:sldIdLst>
    <p:sldId id="267" r:id="rId3"/>
    <p:sldId id="260" r:id="rId4"/>
    <p:sldId id="261" r:id="rId5"/>
    <p:sldId id="272" r:id="rId6"/>
    <p:sldId id="273" r:id="rId7"/>
    <p:sldId id="274" r:id="rId8"/>
    <p:sldId id="270" r:id="rId9"/>
    <p:sldId id="262" r:id="rId10"/>
    <p:sldId id="275" r:id="rId11"/>
    <p:sldId id="276" r:id="rId12"/>
    <p:sldId id="277" r:id="rId13"/>
    <p:sldId id="278" r:id="rId14"/>
    <p:sldId id="279" r:id="rId15"/>
    <p:sldId id="280" r:id="rId16"/>
    <p:sldId id="281" r:id="rId17"/>
    <p:sldId id="282" r:id="rId18"/>
    <p:sldId id="283" r:id="rId19"/>
    <p:sldId id="284" r:id="rId20"/>
    <p:sldId id="285" r:id="rId21"/>
    <p:sldId id="271"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trangquynh@gmail.com" initials="m" lastIdx="1" clrIdx="0">
    <p:extLst>
      <p:ext uri="{19B8F6BF-5375-455C-9EA6-DF929625EA0E}">
        <p15:presenceInfo xmlns:p15="http://schemas.microsoft.com/office/powerpoint/2012/main" userId="4e73b7ed5b27d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C9"/>
    <a:srgbClr val="9D9259"/>
    <a:srgbClr val="BD9347"/>
    <a:srgbClr val="A21250"/>
    <a:srgbClr val="C0165F"/>
    <a:srgbClr val="4ACFFF"/>
    <a:srgbClr val="FABC00"/>
    <a:srgbClr val="EE6E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0" autoAdjust="0"/>
  </p:normalViewPr>
  <p:slideViewPr>
    <p:cSldViewPr>
      <p:cViewPr varScale="1">
        <p:scale>
          <a:sx n="73" d="100"/>
          <a:sy n="73" d="100"/>
        </p:scale>
        <p:origin x="1296" y="66"/>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CEC9047-05F1-4E22-BA56-28CCBE570CDB}" type="datetimeFigureOut">
              <a:rPr lang="en-US"/>
              <a:pPr>
                <a:defRPr/>
              </a:pPr>
              <a:t>10/04/19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0B1CA2F-DFD6-469F-9491-E00AE04624E3}" type="slidenum">
              <a:rPr lang="en-US"/>
              <a:pPr>
                <a:defRPr/>
              </a:pPr>
              <a:t>‹#›</a:t>
            </a:fld>
            <a:endParaRPr lang="en-US"/>
          </a:p>
        </p:txBody>
      </p:sp>
    </p:spTree>
    <p:extLst>
      <p:ext uri="{BB962C8B-B14F-4D97-AF65-F5344CB8AC3E}">
        <p14:creationId xmlns:p14="http://schemas.microsoft.com/office/powerpoint/2010/main" val="189106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E4E65FE-AF93-405F-91C4-BE70399C8979}" type="datetimeFigureOut">
              <a:rPr lang="en-US"/>
              <a:pPr>
                <a:defRPr/>
              </a:pPr>
              <a:t>10/04/19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99D3F9F-FE06-4AFF-8002-FA2050DA157F}" type="slidenum">
              <a:rPr lang="en-US"/>
              <a:pPr>
                <a:defRPr/>
              </a:pPr>
              <a:t>‹#›</a:t>
            </a:fld>
            <a:endParaRPr lang="en-US"/>
          </a:p>
        </p:txBody>
      </p:sp>
    </p:spTree>
    <p:extLst>
      <p:ext uri="{BB962C8B-B14F-4D97-AF65-F5344CB8AC3E}">
        <p14:creationId xmlns:p14="http://schemas.microsoft.com/office/powerpoint/2010/main" val="1268754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Bấm &amp; sửa kiểu phụ đề</a:t>
            </a:r>
            <a:endParaRPr lang="en-US"/>
          </a:p>
        </p:txBody>
      </p:sp>
      <p:sp>
        <p:nvSpPr>
          <p:cNvPr id="4" name="Date Placeholder 3"/>
          <p:cNvSpPr>
            <a:spLocks noGrp="1"/>
          </p:cNvSpPr>
          <p:nvPr>
            <p:ph type="dt" sz="half" idx="10"/>
          </p:nvPr>
        </p:nvSpPr>
        <p:spPr/>
        <p:txBody>
          <a:bodyPr/>
          <a:lstStyle>
            <a:lvl1pPr>
              <a:defRPr/>
            </a:lvl1pPr>
          </a:lstStyle>
          <a:p>
            <a:pPr>
              <a:defRPr/>
            </a:pPr>
            <a:fld id="{C13C8D72-083E-4971-B069-F68E4478BA94}" type="datetimeFigureOut">
              <a:rPr lang="en-US"/>
              <a:pPr>
                <a:defRPr/>
              </a:pPr>
              <a:t>10/04/19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DC2341-2575-4C0B-9660-7689B85A75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Vertical Text Placeholder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ECCA8842-6E1F-4848-A11F-9F588A96FD06}" type="datetimeFigureOut">
              <a:rPr lang="en-US"/>
              <a:pPr>
                <a:defRPr/>
              </a:pPr>
              <a:t>10/04/19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2AEFE4-7741-4DD9-9352-5EEF31EBCDB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565A12FB-E317-4F06-85E7-09D7BB945641}" type="datetimeFigureOut">
              <a:rPr lang="en-US"/>
              <a:pPr>
                <a:defRPr/>
              </a:pPr>
              <a:t>10/04/19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8C98B3-ADA7-43F2-9AEA-DA6CD356CA5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293A19-03DD-4111-95ED-B346FC3EDA5A}"/>
              </a:ext>
            </a:extLst>
          </p:cNvPr>
          <p:cNvSpPr>
            <a:spLocks noGrp="1"/>
          </p:cNvSpPr>
          <p:nvPr>
            <p:ph type="ctrTitle"/>
          </p:nvPr>
        </p:nvSpPr>
        <p:spPr>
          <a:xfrm>
            <a:off x="1143000" y="1122363"/>
            <a:ext cx="6858000" cy="2387600"/>
          </a:xfrm>
        </p:spPr>
        <p:txBody>
          <a:bodyPr anchor="b"/>
          <a:lstStyle>
            <a:lvl1pPr algn="ctr">
              <a:defRPr sz="4500"/>
            </a:lvl1pPr>
          </a:lstStyle>
          <a:p>
            <a:r>
              <a:rPr lang="vi-VN"/>
              <a:t>Bấm để sửa kiểu tiêu đề Bản cái</a:t>
            </a:r>
            <a:endParaRPr lang="en-GB"/>
          </a:p>
        </p:txBody>
      </p:sp>
      <p:sp>
        <p:nvSpPr>
          <p:cNvPr id="3" name="Tiêu đề phụ 2">
            <a:extLst>
              <a:ext uri="{FF2B5EF4-FFF2-40B4-BE49-F238E27FC236}">
                <a16:creationId xmlns:a16="http://schemas.microsoft.com/office/drawing/2014/main" id="{46346651-D02E-436F-A9C5-22973F2B846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GB"/>
          </a:p>
        </p:txBody>
      </p:sp>
      <p:sp>
        <p:nvSpPr>
          <p:cNvPr id="4" name="Chỗ dành sẵn cho Ngày tháng 3">
            <a:extLst>
              <a:ext uri="{FF2B5EF4-FFF2-40B4-BE49-F238E27FC236}">
                <a16:creationId xmlns:a16="http://schemas.microsoft.com/office/drawing/2014/main" id="{C8A46251-8004-48B8-AD53-2B8A62943E40}"/>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5" name="Chỗ dành sẵn cho Chân trang 4">
            <a:extLst>
              <a:ext uri="{FF2B5EF4-FFF2-40B4-BE49-F238E27FC236}">
                <a16:creationId xmlns:a16="http://schemas.microsoft.com/office/drawing/2014/main" id="{170A514E-693D-4342-82DA-827FA8285685}"/>
              </a:ext>
            </a:extLst>
          </p:cNvPr>
          <p:cNvSpPr>
            <a:spLocks noGrp="1"/>
          </p:cNvSpPr>
          <p:nvPr>
            <p:ph type="ftr" sz="quarter" idx="11"/>
          </p:nvPr>
        </p:nvSpPr>
        <p:spPr/>
        <p:txBody>
          <a:bodyPr/>
          <a:lstStyle/>
          <a:p>
            <a:pPr>
              <a:defRPr/>
            </a:pPr>
            <a:endParaRPr lang="en-US"/>
          </a:p>
        </p:txBody>
      </p:sp>
      <p:sp>
        <p:nvSpPr>
          <p:cNvPr id="6" name="Chỗ dành sẵn cho Số hiệu Bản chiếu 5">
            <a:extLst>
              <a:ext uri="{FF2B5EF4-FFF2-40B4-BE49-F238E27FC236}">
                <a16:creationId xmlns:a16="http://schemas.microsoft.com/office/drawing/2014/main" id="{2BCF02AC-FF3A-4FE2-96EF-2E9F3FEBD4F0}"/>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306950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D6C88E-BFE1-4455-980A-53EDC431F172}"/>
              </a:ext>
            </a:extLst>
          </p:cNvPr>
          <p:cNvSpPr>
            <a:spLocks noGrp="1"/>
          </p:cNvSpPr>
          <p:nvPr>
            <p:ph type="title"/>
          </p:nvPr>
        </p:nvSpPr>
        <p:spPr/>
        <p:txBody>
          <a:bodyPr/>
          <a:lstStyle/>
          <a:p>
            <a:r>
              <a:rPr lang="vi-VN"/>
              <a:t>Bấm để sửa kiểu tiêu đề Bản cái</a:t>
            </a:r>
            <a:endParaRPr lang="en-GB"/>
          </a:p>
        </p:txBody>
      </p:sp>
      <p:sp>
        <p:nvSpPr>
          <p:cNvPr id="3" name="Chỗ dành sẵn cho Nội dung 2">
            <a:extLst>
              <a:ext uri="{FF2B5EF4-FFF2-40B4-BE49-F238E27FC236}">
                <a16:creationId xmlns:a16="http://schemas.microsoft.com/office/drawing/2014/main" id="{7C190427-F159-43FA-A0F8-A54B9A911E62}"/>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Chỗ dành sẵn cho Ngày tháng 3">
            <a:extLst>
              <a:ext uri="{FF2B5EF4-FFF2-40B4-BE49-F238E27FC236}">
                <a16:creationId xmlns:a16="http://schemas.microsoft.com/office/drawing/2014/main" id="{A85FF7BE-2768-483F-8ED0-6C5EF9CD884A}"/>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5" name="Chỗ dành sẵn cho Chân trang 4">
            <a:extLst>
              <a:ext uri="{FF2B5EF4-FFF2-40B4-BE49-F238E27FC236}">
                <a16:creationId xmlns:a16="http://schemas.microsoft.com/office/drawing/2014/main" id="{826EF8A1-F38E-4BCD-8969-BD6CBE29F161}"/>
              </a:ext>
            </a:extLst>
          </p:cNvPr>
          <p:cNvSpPr>
            <a:spLocks noGrp="1"/>
          </p:cNvSpPr>
          <p:nvPr>
            <p:ph type="ftr" sz="quarter" idx="11"/>
          </p:nvPr>
        </p:nvSpPr>
        <p:spPr/>
        <p:txBody>
          <a:bodyPr/>
          <a:lstStyle/>
          <a:p>
            <a:pPr>
              <a:defRPr/>
            </a:pPr>
            <a:endParaRPr lang="en-US"/>
          </a:p>
        </p:txBody>
      </p:sp>
      <p:sp>
        <p:nvSpPr>
          <p:cNvPr id="6" name="Chỗ dành sẵn cho Số hiệu Bản chiếu 5">
            <a:extLst>
              <a:ext uri="{FF2B5EF4-FFF2-40B4-BE49-F238E27FC236}">
                <a16:creationId xmlns:a16="http://schemas.microsoft.com/office/drawing/2014/main" id="{9BFFB60D-8DF2-4491-A464-8B6B2E8ABBF1}"/>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2294295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760C0B-E226-4FBF-9A3E-7E2141BF95C3}"/>
              </a:ext>
            </a:extLst>
          </p:cNvPr>
          <p:cNvSpPr>
            <a:spLocks noGrp="1"/>
          </p:cNvSpPr>
          <p:nvPr>
            <p:ph type="title"/>
          </p:nvPr>
        </p:nvSpPr>
        <p:spPr>
          <a:xfrm>
            <a:off x="623888" y="1709739"/>
            <a:ext cx="7886700" cy="2852737"/>
          </a:xfrm>
        </p:spPr>
        <p:txBody>
          <a:bodyPr anchor="b"/>
          <a:lstStyle>
            <a:lvl1pPr>
              <a:defRPr sz="4500"/>
            </a:lvl1pPr>
          </a:lstStyle>
          <a:p>
            <a:r>
              <a:rPr lang="vi-VN"/>
              <a:t>Bấm để sửa kiểu tiêu đề Bản cái</a:t>
            </a:r>
            <a:endParaRPr lang="en-GB"/>
          </a:p>
        </p:txBody>
      </p:sp>
      <p:sp>
        <p:nvSpPr>
          <p:cNvPr id="3" name="Chỗ dành sẵn cho Văn bản 2">
            <a:extLst>
              <a:ext uri="{FF2B5EF4-FFF2-40B4-BE49-F238E27FC236}">
                <a16:creationId xmlns:a16="http://schemas.microsoft.com/office/drawing/2014/main" id="{4EE8C793-DAE2-4671-ADFE-5EAA942FBFF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A846564-C058-4FE2-9A6B-002240EBE8A4}"/>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5" name="Chỗ dành sẵn cho Chân trang 4">
            <a:extLst>
              <a:ext uri="{FF2B5EF4-FFF2-40B4-BE49-F238E27FC236}">
                <a16:creationId xmlns:a16="http://schemas.microsoft.com/office/drawing/2014/main" id="{9A5BE2D2-C56E-419A-A09C-CB39E5304778}"/>
              </a:ext>
            </a:extLst>
          </p:cNvPr>
          <p:cNvSpPr>
            <a:spLocks noGrp="1"/>
          </p:cNvSpPr>
          <p:nvPr>
            <p:ph type="ftr" sz="quarter" idx="11"/>
          </p:nvPr>
        </p:nvSpPr>
        <p:spPr/>
        <p:txBody>
          <a:bodyPr/>
          <a:lstStyle/>
          <a:p>
            <a:pPr>
              <a:defRPr/>
            </a:pPr>
            <a:endParaRPr lang="en-US"/>
          </a:p>
        </p:txBody>
      </p:sp>
      <p:sp>
        <p:nvSpPr>
          <p:cNvPr id="6" name="Chỗ dành sẵn cho Số hiệu Bản chiếu 5">
            <a:extLst>
              <a:ext uri="{FF2B5EF4-FFF2-40B4-BE49-F238E27FC236}">
                <a16:creationId xmlns:a16="http://schemas.microsoft.com/office/drawing/2014/main" id="{C47087BC-0F3F-40DE-943C-3A1C255203CA}"/>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3739166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68C419-8F22-45F4-8115-F6E1546A7287}"/>
              </a:ext>
            </a:extLst>
          </p:cNvPr>
          <p:cNvSpPr>
            <a:spLocks noGrp="1"/>
          </p:cNvSpPr>
          <p:nvPr>
            <p:ph type="title"/>
          </p:nvPr>
        </p:nvSpPr>
        <p:spPr/>
        <p:txBody>
          <a:bodyPr/>
          <a:lstStyle/>
          <a:p>
            <a:r>
              <a:rPr lang="vi-VN"/>
              <a:t>Bấm để sửa kiểu tiêu đề Bản cái</a:t>
            </a:r>
            <a:endParaRPr lang="en-GB"/>
          </a:p>
        </p:txBody>
      </p:sp>
      <p:sp>
        <p:nvSpPr>
          <p:cNvPr id="3" name="Chỗ dành sẵn cho Nội dung 2">
            <a:extLst>
              <a:ext uri="{FF2B5EF4-FFF2-40B4-BE49-F238E27FC236}">
                <a16:creationId xmlns:a16="http://schemas.microsoft.com/office/drawing/2014/main" id="{6F2EA060-7E5E-458D-93FA-AF2EC0BF5C34}"/>
              </a:ext>
            </a:extLst>
          </p:cNvPr>
          <p:cNvSpPr>
            <a:spLocks noGrp="1"/>
          </p:cNvSpPr>
          <p:nvPr>
            <p:ph sz="half" idx="1"/>
          </p:nvPr>
        </p:nvSpPr>
        <p:spPr>
          <a:xfrm>
            <a:off x="628650" y="1825625"/>
            <a:ext cx="38862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Chỗ dành sẵn cho Nội dung 3">
            <a:extLst>
              <a:ext uri="{FF2B5EF4-FFF2-40B4-BE49-F238E27FC236}">
                <a16:creationId xmlns:a16="http://schemas.microsoft.com/office/drawing/2014/main" id="{39819AB7-27A1-4DBC-BEE7-A9A0D0D63FC5}"/>
              </a:ext>
            </a:extLst>
          </p:cNvPr>
          <p:cNvSpPr>
            <a:spLocks noGrp="1"/>
          </p:cNvSpPr>
          <p:nvPr>
            <p:ph sz="half" idx="2"/>
          </p:nvPr>
        </p:nvSpPr>
        <p:spPr>
          <a:xfrm>
            <a:off x="4629150" y="1825625"/>
            <a:ext cx="38862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5" name="Chỗ dành sẵn cho Ngày tháng 4">
            <a:extLst>
              <a:ext uri="{FF2B5EF4-FFF2-40B4-BE49-F238E27FC236}">
                <a16:creationId xmlns:a16="http://schemas.microsoft.com/office/drawing/2014/main" id="{D912E671-61C4-4A24-9D7C-CAAD28204A2E}"/>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6" name="Chỗ dành sẵn cho Chân trang 5">
            <a:extLst>
              <a:ext uri="{FF2B5EF4-FFF2-40B4-BE49-F238E27FC236}">
                <a16:creationId xmlns:a16="http://schemas.microsoft.com/office/drawing/2014/main" id="{EB2955F3-9F41-44C8-8ACA-A54179CBC69C}"/>
              </a:ext>
            </a:extLst>
          </p:cNvPr>
          <p:cNvSpPr>
            <a:spLocks noGrp="1"/>
          </p:cNvSpPr>
          <p:nvPr>
            <p:ph type="ftr" sz="quarter" idx="11"/>
          </p:nvPr>
        </p:nvSpPr>
        <p:spPr/>
        <p:txBody>
          <a:bodyPr/>
          <a:lstStyle/>
          <a:p>
            <a:pPr>
              <a:defRPr/>
            </a:pPr>
            <a:endParaRPr lang="en-US"/>
          </a:p>
        </p:txBody>
      </p:sp>
      <p:sp>
        <p:nvSpPr>
          <p:cNvPr id="7" name="Chỗ dành sẵn cho Số hiệu Bản chiếu 6">
            <a:extLst>
              <a:ext uri="{FF2B5EF4-FFF2-40B4-BE49-F238E27FC236}">
                <a16:creationId xmlns:a16="http://schemas.microsoft.com/office/drawing/2014/main" id="{1F575ABB-E84C-4E74-9378-3C192039152C}"/>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3006500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4B0FD7-4FE8-45E8-9A54-5CEED6C5DB33}"/>
              </a:ext>
            </a:extLst>
          </p:cNvPr>
          <p:cNvSpPr>
            <a:spLocks noGrp="1"/>
          </p:cNvSpPr>
          <p:nvPr>
            <p:ph type="title"/>
          </p:nvPr>
        </p:nvSpPr>
        <p:spPr>
          <a:xfrm>
            <a:off x="629841" y="365126"/>
            <a:ext cx="7886700" cy="1325563"/>
          </a:xfrm>
        </p:spPr>
        <p:txBody>
          <a:bodyPr/>
          <a:lstStyle/>
          <a:p>
            <a:r>
              <a:rPr lang="vi-VN"/>
              <a:t>Bấm để sửa kiểu tiêu đề Bản cái</a:t>
            </a:r>
            <a:endParaRPr lang="en-GB"/>
          </a:p>
        </p:txBody>
      </p:sp>
      <p:sp>
        <p:nvSpPr>
          <p:cNvPr id="3" name="Chỗ dành sẵn cho Văn bản 2">
            <a:extLst>
              <a:ext uri="{FF2B5EF4-FFF2-40B4-BE49-F238E27FC236}">
                <a16:creationId xmlns:a16="http://schemas.microsoft.com/office/drawing/2014/main" id="{AF944A6B-03BE-46DD-9E8E-039154E338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33640809-A8F9-4015-8C84-45C1CA2C633C}"/>
              </a:ext>
            </a:extLst>
          </p:cNvPr>
          <p:cNvSpPr>
            <a:spLocks noGrp="1"/>
          </p:cNvSpPr>
          <p:nvPr>
            <p:ph sz="half" idx="2"/>
          </p:nvPr>
        </p:nvSpPr>
        <p:spPr>
          <a:xfrm>
            <a:off x="629842" y="2505075"/>
            <a:ext cx="3868340"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5" name="Chỗ dành sẵn cho Văn bản 4">
            <a:extLst>
              <a:ext uri="{FF2B5EF4-FFF2-40B4-BE49-F238E27FC236}">
                <a16:creationId xmlns:a16="http://schemas.microsoft.com/office/drawing/2014/main" id="{C6056384-22BC-462C-A64A-725B31FFE19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DEB6C2E-D59A-48FF-90E2-950B3D28F199}"/>
              </a:ext>
            </a:extLst>
          </p:cNvPr>
          <p:cNvSpPr>
            <a:spLocks noGrp="1"/>
          </p:cNvSpPr>
          <p:nvPr>
            <p:ph sz="quarter" idx="4"/>
          </p:nvPr>
        </p:nvSpPr>
        <p:spPr>
          <a:xfrm>
            <a:off x="4629150" y="2505075"/>
            <a:ext cx="3887391"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7" name="Chỗ dành sẵn cho Ngày tháng 6">
            <a:extLst>
              <a:ext uri="{FF2B5EF4-FFF2-40B4-BE49-F238E27FC236}">
                <a16:creationId xmlns:a16="http://schemas.microsoft.com/office/drawing/2014/main" id="{FBD2EE50-5152-4224-AE66-8CFBEF3E2CD7}"/>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8" name="Chỗ dành sẵn cho Chân trang 7">
            <a:extLst>
              <a:ext uri="{FF2B5EF4-FFF2-40B4-BE49-F238E27FC236}">
                <a16:creationId xmlns:a16="http://schemas.microsoft.com/office/drawing/2014/main" id="{87E13F84-46FB-4B2E-BD01-0F0B227EC155}"/>
              </a:ext>
            </a:extLst>
          </p:cNvPr>
          <p:cNvSpPr>
            <a:spLocks noGrp="1"/>
          </p:cNvSpPr>
          <p:nvPr>
            <p:ph type="ftr" sz="quarter" idx="11"/>
          </p:nvPr>
        </p:nvSpPr>
        <p:spPr/>
        <p:txBody>
          <a:bodyPr/>
          <a:lstStyle/>
          <a:p>
            <a:pPr>
              <a:defRPr/>
            </a:pPr>
            <a:endParaRPr lang="en-US"/>
          </a:p>
        </p:txBody>
      </p:sp>
      <p:sp>
        <p:nvSpPr>
          <p:cNvPr id="9" name="Chỗ dành sẵn cho Số hiệu Bản chiếu 8">
            <a:extLst>
              <a:ext uri="{FF2B5EF4-FFF2-40B4-BE49-F238E27FC236}">
                <a16:creationId xmlns:a16="http://schemas.microsoft.com/office/drawing/2014/main" id="{7B323638-A0C8-4D0F-A5F7-0E8DEA01329A}"/>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2315643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F3C794-6752-4CDC-BFB9-952C462C75AC}"/>
              </a:ext>
            </a:extLst>
          </p:cNvPr>
          <p:cNvSpPr>
            <a:spLocks noGrp="1"/>
          </p:cNvSpPr>
          <p:nvPr>
            <p:ph type="title"/>
          </p:nvPr>
        </p:nvSpPr>
        <p:spPr/>
        <p:txBody>
          <a:bodyPr/>
          <a:lstStyle/>
          <a:p>
            <a:r>
              <a:rPr lang="vi-VN"/>
              <a:t>Bấm để sửa kiểu tiêu đề Bản cái</a:t>
            </a:r>
            <a:endParaRPr lang="en-GB"/>
          </a:p>
        </p:txBody>
      </p:sp>
      <p:sp>
        <p:nvSpPr>
          <p:cNvPr id="3" name="Chỗ dành sẵn cho Ngày tháng 2">
            <a:extLst>
              <a:ext uri="{FF2B5EF4-FFF2-40B4-BE49-F238E27FC236}">
                <a16:creationId xmlns:a16="http://schemas.microsoft.com/office/drawing/2014/main" id="{9FDDAFC9-0584-40D7-BB80-DE283459855E}"/>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4" name="Chỗ dành sẵn cho Chân trang 3">
            <a:extLst>
              <a:ext uri="{FF2B5EF4-FFF2-40B4-BE49-F238E27FC236}">
                <a16:creationId xmlns:a16="http://schemas.microsoft.com/office/drawing/2014/main" id="{DB7D9521-30A3-4055-AE9D-7235AED1DAE6}"/>
              </a:ext>
            </a:extLst>
          </p:cNvPr>
          <p:cNvSpPr>
            <a:spLocks noGrp="1"/>
          </p:cNvSpPr>
          <p:nvPr>
            <p:ph type="ftr" sz="quarter" idx="11"/>
          </p:nvPr>
        </p:nvSpPr>
        <p:spPr/>
        <p:txBody>
          <a:bodyPr/>
          <a:lstStyle/>
          <a:p>
            <a:pPr>
              <a:defRPr/>
            </a:pPr>
            <a:endParaRPr lang="en-US"/>
          </a:p>
        </p:txBody>
      </p:sp>
      <p:sp>
        <p:nvSpPr>
          <p:cNvPr id="5" name="Chỗ dành sẵn cho Số hiệu Bản chiếu 4">
            <a:extLst>
              <a:ext uri="{FF2B5EF4-FFF2-40B4-BE49-F238E27FC236}">
                <a16:creationId xmlns:a16="http://schemas.microsoft.com/office/drawing/2014/main" id="{04E19CDE-E023-4283-9C21-A1A902A13A4B}"/>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1301695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224ECF7E-7568-454F-973D-ABEE2C2CBACB}"/>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3" name="Chỗ dành sẵn cho Chân trang 2">
            <a:extLst>
              <a:ext uri="{FF2B5EF4-FFF2-40B4-BE49-F238E27FC236}">
                <a16:creationId xmlns:a16="http://schemas.microsoft.com/office/drawing/2014/main" id="{5F0E0A79-FBC7-4BD3-B6B0-6A1503113293}"/>
              </a:ext>
            </a:extLst>
          </p:cNvPr>
          <p:cNvSpPr>
            <a:spLocks noGrp="1"/>
          </p:cNvSpPr>
          <p:nvPr>
            <p:ph type="ftr" sz="quarter" idx="11"/>
          </p:nvPr>
        </p:nvSpPr>
        <p:spPr/>
        <p:txBody>
          <a:bodyPr/>
          <a:lstStyle/>
          <a:p>
            <a:pPr>
              <a:defRPr/>
            </a:pPr>
            <a:endParaRPr lang="en-US"/>
          </a:p>
        </p:txBody>
      </p:sp>
      <p:sp>
        <p:nvSpPr>
          <p:cNvPr id="4" name="Chỗ dành sẵn cho Số hiệu Bản chiếu 3">
            <a:extLst>
              <a:ext uri="{FF2B5EF4-FFF2-40B4-BE49-F238E27FC236}">
                <a16:creationId xmlns:a16="http://schemas.microsoft.com/office/drawing/2014/main" id="{91ED74A9-C61C-4C57-9B0F-ECAF9B38183D}"/>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1314097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96CC16-78E0-42CE-AC7B-6BEE2843A482}"/>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GB"/>
          </a:p>
        </p:txBody>
      </p:sp>
      <p:sp>
        <p:nvSpPr>
          <p:cNvPr id="3" name="Chỗ dành sẵn cho Nội dung 2">
            <a:extLst>
              <a:ext uri="{FF2B5EF4-FFF2-40B4-BE49-F238E27FC236}">
                <a16:creationId xmlns:a16="http://schemas.microsoft.com/office/drawing/2014/main" id="{77A22A9A-B643-479B-9AB1-D795BF835DB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Chỗ dành sẵn cho Văn bản 3">
            <a:extLst>
              <a:ext uri="{FF2B5EF4-FFF2-40B4-BE49-F238E27FC236}">
                <a16:creationId xmlns:a16="http://schemas.microsoft.com/office/drawing/2014/main" id="{AD116662-C8AB-4A02-B5C8-C5FA5A5AE7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F6D9C774-0801-4909-B7B3-A3D8A1152FA2}"/>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6" name="Chỗ dành sẵn cho Chân trang 5">
            <a:extLst>
              <a:ext uri="{FF2B5EF4-FFF2-40B4-BE49-F238E27FC236}">
                <a16:creationId xmlns:a16="http://schemas.microsoft.com/office/drawing/2014/main" id="{B6CBEF5E-B027-4393-97F5-9A6C1E09653E}"/>
              </a:ext>
            </a:extLst>
          </p:cNvPr>
          <p:cNvSpPr>
            <a:spLocks noGrp="1"/>
          </p:cNvSpPr>
          <p:nvPr>
            <p:ph type="ftr" sz="quarter" idx="11"/>
          </p:nvPr>
        </p:nvSpPr>
        <p:spPr/>
        <p:txBody>
          <a:bodyPr/>
          <a:lstStyle/>
          <a:p>
            <a:pPr>
              <a:defRPr/>
            </a:pPr>
            <a:endParaRPr lang="en-US"/>
          </a:p>
        </p:txBody>
      </p:sp>
      <p:sp>
        <p:nvSpPr>
          <p:cNvPr id="7" name="Chỗ dành sẵn cho Số hiệu Bản chiếu 6">
            <a:extLst>
              <a:ext uri="{FF2B5EF4-FFF2-40B4-BE49-F238E27FC236}">
                <a16:creationId xmlns:a16="http://schemas.microsoft.com/office/drawing/2014/main" id="{AB45F5EE-486A-4969-8676-547FBC80682B}"/>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224584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Content Placeholder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C4FE97B4-0420-4531-8F30-5B0A629F9876}" type="datetimeFigureOut">
              <a:rPr lang="en-US"/>
              <a:pPr>
                <a:defRPr/>
              </a:pPr>
              <a:t>10/04/19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2416AC-E240-4800-92AF-1BFF34FCE0BA}"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0739CB-2373-4A30-B217-2840654021B2}"/>
              </a:ext>
            </a:extLst>
          </p:cNvPr>
          <p:cNvSpPr>
            <a:spLocks noGrp="1"/>
          </p:cNvSpPr>
          <p:nvPr>
            <p:ph type="title"/>
          </p:nvPr>
        </p:nvSpPr>
        <p:spPr>
          <a:xfrm>
            <a:off x="629841" y="457200"/>
            <a:ext cx="2949178" cy="1600200"/>
          </a:xfrm>
        </p:spPr>
        <p:txBody>
          <a:bodyPr anchor="b"/>
          <a:lstStyle>
            <a:lvl1pPr>
              <a:defRPr sz="2400"/>
            </a:lvl1pPr>
          </a:lstStyle>
          <a:p>
            <a:r>
              <a:rPr lang="vi-VN"/>
              <a:t>Bấm để sửa kiểu tiêu đề Bản cái</a:t>
            </a:r>
            <a:endParaRPr lang="en-GB"/>
          </a:p>
        </p:txBody>
      </p:sp>
      <p:sp>
        <p:nvSpPr>
          <p:cNvPr id="3" name="Chỗ dành sẵn cho Hình ảnh 2">
            <a:extLst>
              <a:ext uri="{FF2B5EF4-FFF2-40B4-BE49-F238E27FC236}">
                <a16:creationId xmlns:a16="http://schemas.microsoft.com/office/drawing/2014/main" id="{8D97D860-0C8B-422F-B904-D981C583913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Chỗ dành sẵn cho Văn bản 3">
            <a:extLst>
              <a:ext uri="{FF2B5EF4-FFF2-40B4-BE49-F238E27FC236}">
                <a16:creationId xmlns:a16="http://schemas.microsoft.com/office/drawing/2014/main" id="{DF7AF285-FD15-4ED3-8A88-C782B8854F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0182BB-25C1-4C14-88BB-8BF4F0D12382}"/>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6" name="Chỗ dành sẵn cho Chân trang 5">
            <a:extLst>
              <a:ext uri="{FF2B5EF4-FFF2-40B4-BE49-F238E27FC236}">
                <a16:creationId xmlns:a16="http://schemas.microsoft.com/office/drawing/2014/main" id="{23B018E4-23A0-485C-BA78-978C6CA8589F}"/>
              </a:ext>
            </a:extLst>
          </p:cNvPr>
          <p:cNvSpPr>
            <a:spLocks noGrp="1"/>
          </p:cNvSpPr>
          <p:nvPr>
            <p:ph type="ftr" sz="quarter" idx="11"/>
          </p:nvPr>
        </p:nvSpPr>
        <p:spPr/>
        <p:txBody>
          <a:bodyPr/>
          <a:lstStyle/>
          <a:p>
            <a:pPr>
              <a:defRPr/>
            </a:pPr>
            <a:endParaRPr lang="en-US"/>
          </a:p>
        </p:txBody>
      </p:sp>
      <p:sp>
        <p:nvSpPr>
          <p:cNvPr id="7" name="Chỗ dành sẵn cho Số hiệu Bản chiếu 6">
            <a:extLst>
              <a:ext uri="{FF2B5EF4-FFF2-40B4-BE49-F238E27FC236}">
                <a16:creationId xmlns:a16="http://schemas.microsoft.com/office/drawing/2014/main" id="{8599E63C-C8B8-4247-82D6-90EB51955B5B}"/>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1201303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22296C-3DA0-4578-9887-2B23C4DFB8E7}"/>
              </a:ext>
            </a:extLst>
          </p:cNvPr>
          <p:cNvSpPr>
            <a:spLocks noGrp="1"/>
          </p:cNvSpPr>
          <p:nvPr>
            <p:ph type="title"/>
          </p:nvPr>
        </p:nvSpPr>
        <p:spPr/>
        <p:txBody>
          <a:bodyPr/>
          <a:lstStyle/>
          <a:p>
            <a:r>
              <a:rPr lang="vi-VN"/>
              <a:t>Bấm để sửa kiểu tiêu đề Bản cái</a:t>
            </a:r>
            <a:endParaRPr lang="en-GB"/>
          </a:p>
        </p:txBody>
      </p:sp>
      <p:sp>
        <p:nvSpPr>
          <p:cNvPr id="3" name="Chỗ dành sẵn cho Văn bản Dọc 2">
            <a:extLst>
              <a:ext uri="{FF2B5EF4-FFF2-40B4-BE49-F238E27FC236}">
                <a16:creationId xmlns:a16="http://schemas.microsoft.com/office/drawing/2014/main" id="{C4A54A79-8B6F-4177-B87D-69735968CB9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Chỗ dành sẵn cho Ngày tháng 3">
            <a:extLst>
              <a:ext uri="{FF2B5EF4-FFF2-40B4-BE49-F238E27FC236}">
                <a16:creationId xmlns:a16="http://schemas.microsoft.com/office/drawing/2014/main" id="{8D078A47-AE8D-4F23-A8F4-512EA6B61998}"/>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5" name="Chỗ dành sẵn cho Chân trang 4">
            <a:extLst>
              <a:ext uri="{FF2B5EF4-FFF2-40B4-BE49-F238E27FC236}">
                <a16:creationId xmlns:a16="http://schemas.microsoft.com/office/drawing/2014/main" id="{CE8EE1BB-C76A-4AA2-9E8D-25380C6E5ACF}"/>
              </a:ext>
            </a:extLst>
          </p:cNvPr>
          <p:cNvSpPr>
            <a:spLocks noGrp="1"/>
          </p:cNvSpPr>
          <p:nvPr>
            <p:ph type="ftr" sz="quarter" idx="11"/>
          </p:nvPr>
        </p:nvSpPr>
        <p:spPr/>
        <p:txBody>
          <a:bodyPr/>
          <a:lstStyle/>
          <a:p>
            <a:pPr>
              <a:defRPr/>
            </a:pPr>
            <a:endParaRPr lang="en-US"/>
          </a:p>
        </p:txBody>
      </p:sp>
      <p:sp>
        <p:nvSpPr>
          <p:cNvPr id="6" name="Chỗ dành sẵn cho Số hiệu Bản chiếu 5">
            <a:extLst>
              <a:ext uri="{FF2B5EF4-FFF2-40B4-BE49-F238E27FC236}">
                <a16:creationId xmlns:a16="http://schemas.microsoft.com/office/drawing/2014/main" id="{B5E55E75-6AB7-4145-BE3C-AE0C82F46870}"/>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622248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644AA9B-36EB-43E6-AF41-12F98D5D1168}"/>
              </a:ext>
            </a:extLst>
          </p:cNvPr>
          <p:cNvSpPr>
            <a:spLocks noGrp="1"/>
          </p:cNvSpPr>
          <p:nvPr>
            <p:ph type="title" orient="vert"/>
          </p:nvPr>
        </p:nvSpPr>
        <p:spPr>
          <a:xfrm>
            <a:off x="6543675" y="365125"/>
            <a:ext cx="1971675" cy="5811838"/>
          </a:xfrm>
        </p:spPr>
        <p:txBody>
          <a:bodyPr vert="eaVert"/>
          <a:lstStyle/>
          <a:p>
            <a:r>
              <a:rPr lang="vi-VN"/>
              <a:t>Bấm để sửa kiểu tiêu đề Bản cái</a:t>
            </a:r>
            <a:endParaRPr lang="en-GB"/>
          </a:p>
        </p:txBody>
      </p:sp>
      <p:sp>
        <p:nvSpPr>
          <p:cNvPr id="3" name="Chỗ dành sẵn cho Văn bản Dọc 2">
            <a:extLst>
              <a:ext uri="{FF2B5EF4-FFF2-40B4-BE49-F238E27FC236}">
                <a16:creationId xmlns:a16="http://schemas.microsoft.com/office/drawing/2014/main" id="{ED950A4B-4585-4A27-8E79-F9B348670469}"/>
              </a:ext>
            </a:extLst>
          </p:cNvPr>
          <p:cNvSpPr>
            <a:spLocks noGrp="1"/>
          </p:cNvSpPr>
          <p:nvPr>
            <p:ph type="body" orient="vert" idx="1"/>
          </p:nvPr>
        </p:nvSpPr>
        <p:spPr>
          <a:xfrm>
            <a:off x="628650" y="365125"/>
            <a:ext cx="5800725"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Chỗ dành sẵn cho Ngày tháng 3">
            <a:extLst>
              <a:ext uri="{FF2B5EF4-FFF2-40B4-BE49-F238E27FC236}">
                <a16:creationId xmlns:a16="http://schemas.microsoft.com/office/drawing/2014/main" id="{D1CC998A-27A6-437B-98D0-752E4CEB8CB8}"/>
              </a:ext>
            </a:extLst>
          </p:cNvPr>
          <p:cNvSpPr>
            <a:spLocks noGrp="1"/>
          </p:cNvSpPr>
          <p:nvPr>
            <p:ph type="dt" sz="half" idx="10"/>
          </p:nvPr>
        </p:nvSpPr>
        <p:spPr/>
        <p:txBody>
          <a:bodyPr/>
          <a:lstStyle/>
          <a:p>
            <a:pPr>
              <a:defRPr/>
            </a:pPr>
            <a:fld id="{A6CBC69D-0093-4D89-9003-0C7FB4D386E5}" type="datetimeFigureOut">
              <a:rPr lang="en-US" smtClean="0"/>
              <a:pPr>
                <a:defRPr/>
              </a:pPr>
              <a:t>10/04/19</a:t>
            </a:fld>
            <a:endParaRPr lang="en-US"/>
          </a:p>
        </p:txBody>
      </p:sp>
      <p:sp>
        <p:nvSpPr>
          <p:cNvPr id="5" name="Chỗ dành sẵn cho Chân trang 4">
            <a:extLst>
              <a:ext uri="{FF2B5EF4-FFF2-40B4-BE49-F238E27FC236}">
                <a16:creationId xmlns:a16="http://schemas.microsoft.com/office/drawing/2014/main" id="{77F52CDB-10E1-4AD5-928E-820AEFF464E0}"/>
              </a:ext>
            </a:extLst>
          </p:cNvPr>
          <p:cNvSpPr>
            <a:spLocks noGrp="1"/>
          </p:cNvSpPr>
          <p:nvPr>
            <p:ph type="ftr" sz="quarter" idx="11"/>
          </p:nvPr>
        </p:nvSpPr>
        <p:spPr/>
        <p:txBody>
          <a:bodyPr/>
          <a:lstStyle/>
          <a:p>
            <a:pPr>
              <a:defRPr/>
            </a:pPr>
            <a:endParaRPr lang="en-US"/>
          </a:p>
        </p:txBody>
      </p:sp>
      <p:sp>
        <p:nvSpPr>
          <p:cNvPr id="6" name="Chỗ dành sẵn cho Số hiệu Bản chiếu 5">
            <a:extLst>
              <a:ext uri="{FF2B5EF4-FFF2-40B4-BE49-F238E27FC236}">
                <a16:creationId xmlns:a16="http://schemas.microsoft.com/office/drawing/2014/main" id="{B20FFB16-845D-4382-A18A-04C70D2CD4E4}"/>
              </a:ext>
            </a:extLst>
          </p:cNvPr>
          <p:cNvSpPr>
            <a:spLocks noGrp="1"/>
          </p:cNvSpPr>
          <p:nvPr>
            <p:ph type="sldNum" sz="quarter" idx="12"/>
          </p:nvPr>
        </p:nvSpPr>
        <p:spPr/>
        <p:txBody>
          <a:body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81119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Bấm &amp; sửa kiểu tiêu đề</a:t>
            </a:r>
          </a:p>
        </p:txBody>
      </p:sp>
      <p:sp>
        <p:nvSpPr>
          <p:cNvPr id="4" name="Date Placeholder 3"/>
          <p:cNvSpPr>
            <a:spLocks noGrp="1"/>
          </p:cNvSpPr>
          <p:nvPr>
            <p:ph type="dt" sz="half" idx="10"/>
          </p:nvPr>
        </p:nvSpPr>
        <p:spPr/>
        <p:txBody>
          <a:bodyPr/>
          <a:lstStyle>
            <a:lvl1pPr>
              <a:defRPr/>
            </a:lvl1pPr>
          </a:lstStyle>
          <a:p>
            <a:pPr>
              <a:defRPr/>
            </a:pPr>
            <a:fld id="{830B69F6-B7AE-432D-A30E-216B839E2FDA}" type="datetimeFigureOut">
              <a:rPr lang="en-US"/>
              <a:pPr>
                <a:defRPr/>
              </a:pPr>
              <a:t>10/04/19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16B058-99DF-434D-B803-502282E5C3B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3"/>
          <p:cNvSpPr>
            <a:spLocks noGrp="1"/>
          </p:cNvSpPr>
          <p:nvPr>
            <p:ph type="dt" sz="half" idx="10"/>
          </p:nvPr>
        </p:nvSpPr>
        <p:spPr/>
        <p:txBody>
          <a:bodyPr/>
          <a:lstStyle>
            <a:lvl1pPr>
              <a:defRPr/>
            </a:lvl1pPr>
          </a:lstStyle>
          <a:p>
            <a:pPr>
              <a:defRPr/>
            </a:pPr>
            <a:fld id="{F2E8374B-2174-4444-AE10-C391F2597F8E}" type="datetimeFigureOut">
              <a:rPr lang="en-US"/>
              <a:pPr>
                <a:defRPr/>
              </a:pPr>
              <a:t>10/04/19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B313B4-C65C-4C27-9322-545B349E066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&amp; sửa kiểu tiêu đề</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3"/>
          <p:cNvSpPr>
            <a:spLocks noGrp="1"/>
          </p:cNvSpPr>
          <p:nvPr>
            <p:ph type="dt" sz="half" idx="10"/>
          </p:nvPr>
        </p:nvSpPr>
        <p:spPr/>
        <p:txBody>
          <a:bodyPr/>
          <a:lstStyle>
            <a:lvl1pPr>
              <a:defRPr/>
            </a:lvl1pPr>
          </a:lstStyle>
          <a:p>
            <a:pPr>
              <a:defRPr/>
            </a:pPr>
            <a:fld id="{87A3C995-E678-4E08-BB59-D9F4C752EF4A}" type="datetimeFigureOut">
              <a:rPr lang="en-US"/>
              <a:pPr>
                <a:defRPr/>
              </a:pPr>
              <a:t>10/04/19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0E487CF-9D23-4B63-8D3D-2EBC8D4387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vi-VN"/>
              <a:t>Bấm &amp; sửa kiểu tiêu đề</a:t>
            </a:r>
            <a:endParaRPr lang="en-US"/>
          </a:p>
        </p:txBody>
      </p:sp>
      <p:sp>
        <p:nvSpPr>
          <p:cNvPr id="3" name="Date Placeholder 3"/>
          <p:cNvSpPr>
            <a:spLocks noGrp="1"/>
          </p:cNvSpPr>
          <p:nvPr>
            <p:ph type="dt" sz="half" idx="10"/>
          </p:nvPr>
        </p:nvSpPr>
        <p:spPr/>
        <p:txBody>
          <a:bodyPr/>
          <a:lstStyle>
            <a:lvl1pPr>
              <a:defRPr/>
            </a:lvl1pPr>
          </a:lstStyle>
          <a:p>
            <a:pPr>
              <a:defRPr/>
            </a:pPr>
            <a:fld id="{7616D663-D67E-4FD3-9EFE-17DA0845FFCF}" type="datetimeFigureOut">
              <a:rPr lang="en-US"/>
              <a:pPr>
                <a:defRPr/>
              </a:pPr>
              <a:t>10/04/19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186323-5262-41DD-939D-A1CBC54734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CC554C5-34DE-4F14-ABAB-5083210A6F3B}" type="datetimeFigureOut">
              <a:rPr lang="en-US"/>
              <a:pPr>
                <a:defRPr/>
              </a:pPr>
              <a:t>10/04/19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1E2FF48-C083-47A8-A863-703C25FA42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Date Placeholder 3"/>
          <p:cNvSpPr>
            <a:spLocks noGrp="1"/>
          </p:cNvSpPr>
          <p:nvPr>
            <p:ph type="dt" sz="half" idx="10"/>
          </p:nvPr>
        </p:nvSpPr>
        <p:spPr/>
        <p:txBody>
          <a:bodyPr/>
          <a:lstStyle>
            <a:lvl1pPr>
              <a:defRPr/>
            </a:lvl1pPr>
          </a:lstStyle>
          <a:p>
            <a:pPr>
              <a:defRPr/>
            </a:pPr>
            <a:fld id="{6F266D23-3F3D-4179-9695-CA0CCB714B89}" type="datetimeFigureOut">
              <a:rPr lang="en-US"/>
              <a:pPr>
                <a:defRPr/>
              </a:pPr>
              <a:t>10/04/19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BA9C69-D932-458F-84C0-3F60E3DA1E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a:t>Bấm biểu tượng để thêm hình ảnh</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Date Placeholder 3"/>
          <p:cNvSpPr>
            <a:spLocks noGrp="1"/>
          </p:cNvSpPr>
          <p:nvPr>
            <p:ph type="dt" sz="half" idx="10"/>
          </p:nvPr>
        </p:nvSpPr>
        <p:spPr/>
        <p:txBody>
          <a:bodyPr/>
          <a:lstStyle>
            <a:lvl1pPr>
              <a:defRPr/>
            </a:lvl1pPr>
          </a:lstStyle>
          <a:p>
            <a:pPr>
              <a:defRPr/>
            </a:pPr>
            <a:fld id="{2B893B6B-57DB-4729-919C-29BBC127E662}" type="datetimeFigureOut">
              <a:rPr lang="en-US"/>
              <a:pPr>
                <a:defRPr/>
              </a:pPr>
              <a:t>10/04/19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C608B7-5F74-4D5A-9B04-2DC85F3D87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74320" y="274320"/>
            <a:ext cx="8595360" cy="6309360"/>
          </a:xfrm>
          <a:prstGeom prst="rect">
            <a:avLst/>
          </a:prstGeom>
          <a:solidFill>
            <a:schemeClr val="tx1">
              <a:lumMod val="85000"/>
              <a:lumOff val="15000"/>
            </a:schemeClr>
          </a:solidFill>
          <a:ln w="50800">
            <a:solidFill>
              <a:srgbClr val="946933"/>
            </a:solidFill>
            <a:miter lim="800000"/>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ounded Rectangle 7"/>
          <p:cNvSpPr/>
          <p:nvPr/>
        </p:nvSpPr>
        <p:spPr>
          <a:xfrm>
            <a:off x="152400" y="253378"/>
            <a:ext cx="8839200" cy="6351244"/>
          </a:xfrm>
          <a:prstGeom prst="roundRect">
            <a:avLst>
              <a:gd name="adj" fmla="val 50000"/>
            </a:avLst>
          </a:prstGeom>
          <a:gradFill>
            <a:gsLst>
              <a:gs pos="100000">
                <a:schemeClr val="tx1">
                  <a:alpha val="0"/>
                </a:schemeClr>
              </a:gs>
              <a:gs pos="0">
                <a:schemeClr val="tx1">
                  <a:lumMod val="65000"/>
                  <a:lumOff val="35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vi-VN"/>
              <a:t>Bấm &amp; sửa kiểu tiêu đề</a:t>
            </a:r>
            <a:endParaRPr lang="en-US"/>
          </a:p>
        </p:txBody>
      </p:sp>
      <p:sp>
        <p:nvSpPr>
          <p:cNvPr id="103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6CBC69D-0093-4D89-9003-0C7FB4D386E5}" type="datetimeFigureOut">
              <a:rPr lang="en-US"/>
              <a:pPr>
                <a:defRPr/>
              </a:pPr>
              <a:t>10/04/19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CF37A41-C0C2-4E31-AD8F-112E9EADFB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2A9FD9A-D79A-4A85-AC22-9D6B9DF6AE9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GB"/>
          </a:p>
        </p:txBody>
      </p:sp>
      <p:sp>
        <p:nvSpPr>
          <p:cNvPr id="3" name="Chỗ dành sẵn cho Văn bản 2">
            <a:extLst>
              <a:ext uri="{FF2B5EF4-FFF2-40B4-BE49-F238E27FC236}">
                <a16:creationId xmlns:a16="http://schemas.microsoft.com/office/drawing/2014/main" id="{EBD29357-8E55-4B53-86BF-5FB9007B6C6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GB"/>
          </a:p>
        </p:txBody>
      </p:sp>
      <p:sp>
        <p:nvSpPr>
          <p:cNvPr id="4" name="Chỗ dành sẵn cho Ngày tháng 3">
            <a:extLst>
              <a:ext uri="{FF2B5EF4-FFF2-40B4-BE49-F238E27FC236}">
                <a16:creationId xmlns:a16="http://schemas.microsoft.com/office/drawing/2014/main" id="{88649294-CA01-4449-AA3A-12ED4A5F279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A6CBC69D-0093-4D89-9003-0C7FB4D386E5}" type="datetimeFigureOut">
              <a:rPr lang="en-US" smtClean="0"/>
              <a:pPr>
                <a:defRPr/>
              </a:pPr>
              <a:t>10/04/19</a:t>
            </a:fld>
            <a:endParaRPr lang="en-US"/>
          </a:p>
        </p:txBody>
      </p:sp>
      <p:sp>
        <p:nvSpPr>
          <p:cNvPr id="5" name="Chỗ dành sẵn cho Chân trang 4">
            <a:extLst>
              <a:ext uri="{FF2B5EF4-FFF2-40B4-BE49-F238E27FC236}">
                <a16:creationId xmlns:a16="http://schemas.microsoft.com/office/drawing/2014/main" id="{B3F58DAE-C9D3-4396-A6A4-86E58DF6284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Chỗ dành sẵn cho Số hiệu Bản chiếu 5">
            <a:extLst>
              <a:ext uri="{FF2B5EF4-FFF2-40B4-BE49-F238E27FC236}">
                <a16:creationId xmlns:a16="http://schemas.microsoft.com/office/drawing/2014/main" id="{74D22381-EAC8-45EC-A281-6161FEC6829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CF37A41-C0C2-4E31-AD8F-112E9EADFBFF}" type="slidenum">
              <a:rPr lang="en-US" smtClean="0"/>
              <a:pPr>
                <a:defRPr/>
              </a:pPr>
              <a:t>‹#›</a:t>
            </a:fld>
            <a:endParaRPr lang="en-US"/>
          </a:p>
        </p:txBody>
      </p:sp>
    </p:spTree>
    <p:extLst>
      <p:ext uri="{BB962C8B-B14F-4D97-AF65-F5344CB8AC3E}">
        <p14:creationId xmlns:p14="http://schemas.microsoft.com/office/powerpoint/2010/main" val="9453873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nsole.developers.google.com/project/_/apiui/apis/libra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CAF8B2-FEAE-4915-AFF6-9157DCD14A24}"/>
              </a:ext>
            </a:extLst>
          </p:cNvPr>
          <p:cNvSpPr>
            <a:spLocks noGrp="1"/>
          </p:cNvSpPr>
          <p:nvPr>
            <p:ph type="title"/>
          </p:nvPr>
        </p:nvSpPr>
        <p:spPr>
          <a:xfrm>
            <a:off x="2305050" y="274638"/>
            <a:ext cx="4533902" cy="1143000"/>
          </a:xfrm>
        </p:spPr>
        <p:txBody>
          <a:bodyPr/>
          <a:lstStyle/>
          <a:p>
            <a:pPr algn="ctr"/>
            <a:r>
              <a:rPr lang="vi-VN" sz="1800" dirty="0">
                <a:solidFill>
                  <a:schemeClr val="bg1"/>
                </a:solidFill>
              </a:rPr>
              <a:t>ĐẠI HỌC SƯ PHẠM TP HỒ CHÍ MINH</a:t>
            </a:r>
            <a:br>
              <a:rPr lang="vi-VN" sz="1800" dirty="0">
                <a:solidFill>
                  <a:schemeClr val="bg1"/>
                </a:solidFill>
              </a:rPr>
            </a:br>
            <a:r>
              <a:rPr lang="vi-VN" sz="1800" dirty="0">
                <a:solidFill>
                  <a:schemeClr val="bg1"/>
                </a:solidFill>
              </a:rPr>
              <a:t>KHOA: CÔNG NGHỆ THÔNG TIN</a:t>
            </a:r>
            <a:endParaRPr lang="en-GB" sz="1800" dirty="0">
              <a:solidFill>
                <a:schemeClr val="bg1"/>
              </a:solidFill>
            </a:endParaRPr>
          </a:p>
        </p:txBody>
      </p:sp>
      <p:pic>
        <p:nvPicPr>
          <p:cNvPr id="1026" name="Picture 2" descr="HÃ¬nh áº£nh cÃ³ liÃªn quan">
            <a:extLst>
              <a:ext uri="{FF2B5EF4-FFF2-40B4-BE49-F238E27FC236}">
                <a16:creationId xmlns:a16="http://schemas.microsoft.com/office/drawing/2014/main" id="{ADA6D3D4-15E2-461F-BB55-03FADADDB0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73466"/>
            <a:ext cx="200025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9">
            <a:extLst>
              <a:ext uri="{FF2B5EF4-FFF2-40B4-BE49-F238E27FC236}">
                <a16:creationId xmlns:a16="http://schemas.microsoft.com/office/drawing/2014/main" id="{3F2EF7C5-0ADE-4737-A350-50B144FAB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437" y="307781"/>
            <a:ext cx="14001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Hộp Văn bản 4">
            <a:extLst>
              <a:ext uri="{FF2B5EF4-FFF2-40B4-BE49-F238E27FC236}">
                <a16:creationId xmlns:a16="http://schemas.microsoft.com/office/drawing/2014/main" id="{52EF4A14-267C-4190-A866-3631B3300824}"/>
              </a:ext>
            </a:extLst>
          </p:cNvPr>
          <p:cNvSpPr txBox="1"/>
          <p:nvPr/>
        </p:nvSpPr>
        <p:spPr>
          <a:xfrm>
            <a:off x="1219200" y="2774917"/>
            <a:ext cx="6705600" cy="769441"/>
          </a:xfrm>
          <a:prstGeom prst="rect">
            <a:avLst/>
          </a:prstGeom>
          <a:noFill/>
        </p:spPr>
        <p:txBody>
          <a:bodyPr wrap="square" rtlCol="0">
            <a:spAutoFit/>
          </a:bodyPr>
          <a:lstStyle/>
          <a:p>
            <a:pPr algn="ctr"/>
            <a:r>
              <a:rPr lang="en-US" sz="4400" b="1" dirty="0">
                <a:solidFill>
                  <a:schemeClr val="bg1"/>
                </a:solidFill>
              </a:rPr>
              <a:t>GOOGLE</a:t>
            </a:r>
            <a:r>
              <a:rPr lang="vi-VN" sz="4400" b="1" dirty="0">
                <a:solidFill>
                  <a:schemeClr val="bg1"/>
                </a:solidFill>
              </a:rPr>
              <a:t> AUTHENTICATO</a:t>
            </a:r>
            <a:r>
              <a:rPr lang="en-US" sz="4400" b="1" dirty="0">
                <a:solidFill>
                  <a:schemeClr val="bg1"/>
                </a:solidFill>
              </a:rPr>
              <a:t>N</a:t>
            </a:r>
            <a:endParaRPr lang="en-GB" sz="4400" b="1" dirty="0">
              <a:solidFill>
                <a:schemeClr val="bg1"/>
              </a:solidFill>
              <a:latin typeface="Abadi" panose="020B0604020104020204" pitchFamily="34" charset="0"/>
            </a:endParaRPr>
          </a:p>
        </p:txBody>
      </p:sp>
      <p:sp>
        <p:nvSpPr>
          <p:cNvPr id="6" name="Hộp Văn bản 5">
            <a:extLst>
              <a:ext uri="{FF2B5EF4-FFF2-40B4-BE49-F238E27FC236}">
                <a16:creationId xmlns:a16="http://schemas.microsoft.com/office/drawing/2014/main" id="{879D1DEB-50CB-4A33-B76D-30D364C3A83D}"/>
              </a:ext>
            </a:extLst>
          </p:cNvPr>
          <p:cNvSpPr txBox="1"/>
          <p:nvPr/>
        </p:nvSpPr>
        <p:spPr>
          <a:xfrm>
            <a:off x="533400" y="5058112"/>
            <a:ext cx="2667000" cy="369332"/>
          </a:xfrm>
          <a:prstGeom prst="rect">
            <a:avLst/>
          </a:prstGeom>
          <a:noFill/>
        </p:spPr>
        <p:txBody>
          <a:bodyPr wrap="square" rtlCol="0">
            <a:spAutoFit/>
          </a:bodyPr>
          <a:lstStyle/>
          <a:p>
            <a:r>
              <a:rPr lang="vi-VN" dirty="0">
                <a:solidFill>
                  <a:schemeClr val="bg1"/>
                </a:solidFill>
              </a:rPr>
              <a:t>GV: Th Trần Phướ</a:t>
            </a:r>
            <a:r>
              <a:rPr lang="en-US" dirty="0">
                <a:solidFill>
                  <a:schemeClr val="bg1"/>
                </a:solidFill>
              </a:rPr>
              <a:t>c </a:t>
            </a:r>
            <a:r>
              <a:rPr lang="vi-VN" dirty="0">
                <a:solidFill>
                  <a:schemeClr val="bg1"/>
                </a:solidFill>
              </a:rPr>
              <a:t>Tuấn</a:t>
            </a:r>
            <a:endParaRPr lang="en-GB" dirty="0">
              <a:solidFill>
                <a:schemeClr val="bg1"/>
              </a:solidFill>
            </a:endParaRPr>
          </a:p>
        </p:txBody>
      </p:sp>
      <p:sp>
        <p:nvSpPr>
          <p:cNvPr id="7" name="Hộp Văn bản 6">
            <a:extLst>
              <a:ext uri="{FF2B5EF4-FFF2-40B4-BE49-F238E27FC236}">
                <a16:creationId xmlns:a16="http://schemas.microsoft.com/office/drawing/2014/main" id="{FA709CC1-33E4-41FE-8E43-EA0F3F92DF15}"/>
              </a:ext>
            </a:extLst>
          </p:cNvPr>
          <p:cNvSpPr txBox="1"/>
          <p:nvPr/>
        </p:nvSpPr>
        <p:spPr>
          <a:xfrm>
            <a:off x="4191000" y="4889445"/>
            <a:ext cx="4800600" cy="1754326"/>
          </a:xfrm>
          <a:prstGeom prst="rect">
            <a:avLst/>
          </a:prstGeom>
          <a:noFill/>
        </p:spPr>
        <p:txBody>
          <a:bodyPr wrap="square" rtlCol="0">
            <a:spAutoFit/>
          </a:bodyPr>
          <a:lstStyle/>
          <a:p>
            <a:r>
              <a:rPr lang="vi-VN" dirty="0">
                <a:solidFill>
                  <a:schemeClr val="bg1"/>
                </a:solidFill>
              </a:rPr>
              <a:t>Sinh viên </a:t>
            </a:r>
            <a:r>
              <a:rPr lang="vi-VN" dirty="0" err="1">
                <a:solidFill>
                  <a:schemeClr val="bg1"/>
                </a:solidFill>
              </a:rPr>
              <a:t>thực</a:t>
            </a:r>
            <a:r>
              <a:rPr lang="vi-VN" dirty="0">
                <a:solidFill>
                  <a:schemeClr val="bg1"/>
                </a:solidFill>
              </a:rPr>
              <a:t> </a:t>
            </a:r>
            <a:r>
              <a:rPr lang="vi-VN" dirty="0" err="1">
                <a:solidFill>
                  <a:schemeClr val="bg1"/>
                </a:solidFill>
              </a:rPr>
              <a:t>hiện</a:t>
            </a:r>
            <a:r>
              <a:rPr lang="vi-VN" dirty="0">
                <a:solidFill>
                  <a:schemeClr val="bg1"/>
                </a:solidFill>
              </a:rPr>
              <a:t>:</a:t>
            </a:r>
          </a:p>
          <a:p>
            <a:r>
              <a:rPr lang="vi-VN" dirty="0" err="1">
                <a:solidFill>
                  <a:schemeClr val="bg1"/>
                </a:solidFill>
              </a:rPr>
              <a:t>Đặng</a:t>
            </a:r>
            <a:r>
              <a:rPr lang="vi-VN" dirty="0">
                <a:solidFill>
                  <a:schemeClr val="bg1"/>
                </a:solidFill>
              </a:rPr>
              <a:t> Trung </a:t>
            </a:r>
            <a:r>
              <a:rPr lang="vi-VN" dirty="0" err="1">
                <a:solidFill>
                  <a:schemeClr val="bg1"/>
                </a:solidFill>
              </a:rPr>
              <a:t>Hiếu</a:t>
            </a:r>
            <a:r>
              <a:rPr lang="vi-VN" dirty="0">
                <a:solidFill>
                  <a:schemeClr val="bg1"/>
                </a:solidFill>
              </a:rPr>
              <a:t>	        –	42.01.104.046</a:t>
            </a:r>
            <a:endParaRPr lang="en-GB" dirty="0">
              <a:solidFill>
                <a:schemeClr val="bg1"/>
              </a:solidFill>
            </a:endParaRPr>
          </a:p>
          <a:p>
            <a:r>
              <a:rPr lang="vi-VN" dirty="0">
                <a:solidFill>
                  <a:schemeClr val="bg1"/>
                </a:solidFill>
              </a:rPr>
              <a:t>Phan </a:t>
            </a:r>
            <a:r>
              <a:rPr lang="vi-VN" dirty="0" err="1">
                <a:solidFill>
                  <a:schemeClr val="bg1"/>
                </a:solidFill>
              </a:rPr>
              <a:t>Tấn</a:t>
            </a:r>
            <a:r>
              <a:rPr lang="vi-VN" dirty="0">
                <a:solidFill>
                  <a:schemeClr val="bg1"/>
                </a:solidFill>
              </a:rPr>
              <a:t> </a:t>
            </a:r>
            <a:r>
              <a:rPr lang="vi-VN" dirty="0" err="1">
                <a:solidFill>
                  <a:schemeClr val="bg1"/>
                </a:solidFill>
              </a:rPr>
              <a:t>Tài</a:t>
            </a:r>
            <a:r>
              <a:rPr lang="vi-VN" dirty="0">
                <a:solidFill>
                  <a:schemeClr val="bg1"/>
                </a:solidFill>
              </a:rPr>
              <a:t>	        –	42.01.104.140</a:t>
            </a:r>
          </a:p>
          <a:p>
            <a:r>
              <a:rPr lang="vi-VN" dirty="0">
                <a:solidFill>
                  <a:schemeClr val="bg1"/>
                </a:solidFill>
              </a:rPr>
              <a:t>Võ Quỳnh Mai Trang       –      42.01.104.176</a:t>
            </a:r>
            <a:endParaRPr lang="en-US" dirty="0">
              <a:solidFill>
                <a:schemeClr val="bg1"/>
              </a:solidFill>
            </a:endParaRPr>
          </a:p>
          <a:p>
            <a:r>
              <a:rPr lang="en-US" dirty="0" err="1">
                <a:solidFill>
                  <a:schemeClr val="bg1"/>
                </a:solidFill>
              </a:rPr>
              <a:t>Phạm</a:t>
            </a:r>
            <a:r>
              <a:rPr lang="en-US" dirty="0">
                <a:solidFill>
                  <a:schemeClr val="bg1"/>
                </a:solidFill>
              </a:rPr>
              <a:t> </a:t>
            </a:r>
            <a:r>
              <a:rPr lang="en-US" dirty="0" err="1">
                <a:solidFill>
                  <a:schemeClr val="bg1"/>
                </a:solidFill>
              </a:rPr>
              <a:t>Ngọc</a:t>
            </a:r>
            <a:r>
              <a:rPr lang="en-US" dirty="0">
                <a:solidFill>
                  <a:schemeClr val="bg1"/>
                </a:solidFill>
              </a:rPr>
              <a:t> </a:t>
            </a:r>
            <a:r>
              <a:rPr lang="en-US" dirty="0" err="1">
                <a:solidFill>
                  <a:schemeClr val="bg1"/>
                </a:solidFill>
              </a:rPr>
              <a:t>Cương</a:t>
            </a:r>
            <a:r>
              <a:rPr lang="en-US" dirty="0">
                <a:solidFill>
                  <a:schemeClr val="bg1"/>
                </a:solidFill>
              </a:rPr>
              <a:t>          </a:t>
            </a:r>
            <a:r>
              <a:rPr lang="vi-VN" dirty="0">
                <a:solidFill>
                  <a:schemeClr val="bg1"/>
                </a:solidFill>
              </a:rPr>
              <a:t>–</a:t>
            </a:r>
            <a:r>
              <a:rPr lang="en-US" dirty="0">
                <a:solidFill>
                  <a:schemeClr val="bg1"/>
                </a:solidFill>
              </a:rPr>
              <a:t>	42.01.104.017</a:t>
            </a:r>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72896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Tạo</a:t>
            </a:r>
            <a:r>
              <a:rPr lang="en-US" dirty="0">
                <a:solidFill>
                  <a:schemeClr val="bg1"/>
                </a:solidFill>
              </a:rPr>
              <a:t> Google App</a:t>
            </a:r>
          </a:p>
        </p:txBody>
      </p:sp>
      <p:sp>
        <p:nvSpPr>
          <p:cNvPr id="3" name="Content Placeholder 2"/>
          <p:cNvSpPr>
            <a:spLocks noGrp="1"/>
          </p:cNvSpPr>
          <p:nvPr>
            <p:ph idx="1"/>
          </p:nvPr>
        </p:nvSpPr>
        <p:spPr>
          <a:xfrm>
            <a:off x="457200" y="1295400"/>
            <a:ext cx="8229600" cy="4830763"/>
          </a:xfrm>
        </p:spPr>
        <p:txBody>
          <a:bodyPr/>
          <a:lstStyle/>
          <a:p>
            <a:r>
              <a:rPr lang="en-US" dirty="0" err="1">
                <a:solidFill>
                  <a:schemeClr val="bg1"/>
                </a:solidFill>
                <a:latin typeface="Helvetica" panose="020B0604020202020204" pitchFamily="34" charset="0"/>
                <a:ea typeface="Calibri" panose="020F0502020204030204" pitchFamily="34" charset="0"/>
              </a:rPr>
              <a:t>Truy</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cập</a:t>
            </a:r>
            <a:r>
              <a:rPr lang="en-US" dirty="0">
                <a:solidFill>
                  <a:schemeClr val="bg1"/>
                </a:solidFill>
                <a:latin typeface="Helvetica" panose="020B0604020202020204" pitchFamily="34" charset="0"/>
                <a:ea typeface="Calibri" panose="020F0502020204030204" pitchFamily="34" charset="0"/>
              </a:rPr>
              <a:t> </a:t>
            </a:r>
            <a:r>
              <a:rPr lang="en-US" u="sng" dirty="0">
                <a:solidFill>
                  <a:schemeClr val="bg1"/>
                </a:solidFill>
                <a:latin typeface="Helvetica" panose="020B0604020202020204" pitchFamily="34" charset="0"/>
                <a:ea typeface="Calibri" panose="020F0502020204030204" pitchFamily="34" charset="0"/>
                <a:hlinkClick r:id="rId2"/>
              </a:rPr>
              <a:t>Google API Console</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để</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tạo</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ứng</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dụng</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bạn</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cũng</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có</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thể</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sử</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dụng</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lại</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ứng</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dụng</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đã</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tạo</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trước</a:t>
            </a:r>
            <a:r>
              <a:rPr lang="en-US" dirty="0">
                <a:solidFill>
                  <a:schemeClr val="bg1"/>
                </a:solidFill>
                <a:latin typeface="Helvetica" panose="020B0604020202020204" pitchFamily="34" charset="0"/>
                <a:ea typeface="Calibri" panose="020F0502020204030204" pitchFamily="34" charset="0"/>
              </a:rPr>
              <a:t> </a:t>
            </a:r>
            <a:r>
              <a:rPr lang="en-US" dirty="0" err="1">
                <a:solidFill>
                  <a:schemeClr val="bg1"/>
                </a:solidFill>
                <a:latin typeface="Helvetica" panose="020B0604020202020204" pitchFamily="34" charset="0"/>
                <a:ea typeface="Calibri" panose="020F0502020204030204" pitchFamily="34" charset="0"/>
              </a:rPr>
              <a:t>đó</a:t>
            </a:r>
            <a:r>
              <a:rPr lang="en-US" dirty="0">
                <a:solidFill>
                  <a:schemeClr val="bg1"/>
                </a:solidFill>
                <a:latin typeface="Helvetica" panose="020B0604020202020204" pitchFamily="34" charset="0"/>
                <a:ea typeface="Calibri" panose="020F0502020204030204" pitchFamily="34" charset="0"/>
              </a:rPr>
              <a:t>)</a:t>
            </a:r>
            <a:endParaRPr lang="en-US" dirty="0">
              <a:solidFill>
                <a:schemeClr val="bg1"/>
              </a:solidFill>
            </a:endParaRPr>
          </a:p>
        </p:txBody>
      </p:sp>
      <p:pic>
        <p:nvPicPr>
          <p:cNvPr id="6" name="Picture 5"/>
          <p:cNvPicPr/>
          <p:nvPr/>
        </p:nvPicPr>
        <p:blipFill>
          <a:blip r:embed="rId3"/>
          <a:stretch>
            <a:fillRect/>
          </a:stretch>
        </p:blipFill>
        <p:spPr>
          <a:xfrm>
            <a:off x="1447800" y="2895600"/>
            <a:ext cx="5970905" cy="3357245"/>
          </a:xfrm>
          <a:prstGeom prst="rect">
            <a:avLst/>
          </a:prstGeom>
        </p:spPr>
      </p:pic>
    </p:spTree>
    <p:extLst>
      <p:ext uri="{BB962C8B-B14F-4D97-AF65-F5344CB8AC3E}">
        <p14:creationId xmlns:p14="http://schemas.microsoft.com/office/powerpoint/2010/main" val="224572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Kích</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dịch</a:t>
            </a:r>
            <a:r>
              <a:rPr lang="en-US" dirty="0">
                <a:solidFill>
                  <a:schemeClr val="bg1"/>
                </a:solidFill>
              </a:rPr>
              <a:t> </a:t>
            </a:r>
            <a:r>
              <a:rPr lang="en-US" dirty="0" err="1">
                <a:solidFill>
                  <a:schemeClr val="bg1"/>
                </a:solidFill>
              </a:rPr>
              <a:t>vụ</a:t>
            </a:r>
            <a:r>
              <a:rPr lang="en-US" dirty="0">
                <a:solidFill>
                  <a:schemeClr val="bg1"/>
                </a:solidFill>
              </a:rPr>
              <a:t> Google+ API</a:t>
            </a:r>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tretch>
            <a:fillRect/>
          </a:stretch>
        </p:blipFill>
        <p:spPr>
          <a:xfrm>
            <a:off x="762000" y="1794479"/>
            <a:ext cx="7315200" cy="4343400"/>
          </a:xfrm>
          <a:prstGeom prst="rect">
            <a:avLst/>
          </a:prstGeom>
        </p:spPr>
      </p:pic>
      <p:pic>
        <p:nvPicPr>
          <p:cNvPr id="4" name="Picture 3"/>
          <p:cNvPicPr/>
          <p:nvPr/>
        </p:nvPicPr>
        <p:blipFill>
          <a:blip r:embed="rId3"/>
          <a:stretch>
            <a:fillRect/>
          </a:stretch>
        </p:blipFill>
        <p:spPr>
          <a:xfrm>
            <a:off x="762000" y="1691481"/>
            <a:ext cx="7315200" cy="4343400"/>
          </a:xfrm>
          <a:prstGeom prst="rect">
            <a:avLst/>
          </a:prstGeom>
        </p:spPr>
      </p:pic>
    </p:spTree>
    <p:extLst>
      <p:ext uri="{BB962C8B-B14F-4D97-AF65-F5344CB8AC3E}">
        <p14:creationId xmlns:p14="http://schemas.microsoft.com/office/powerpoint/2010/main" val="107196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br>
              <a:rPr lang="en-US" dirty="0"/>
            </a:br>
            <a:br>
              <a:rPr lang="en-US" dirty="0"/>
            </a:br>
            <a:r>
              <a:rPr lang="en-US" dirty="0" err="1">
                <a:solidFill>
                  <a:schemeClr val="bg1"/>
                </a:solidFill>
              </a:rPr>
              <a:t>Nhấn</a:t>
            </a:r>
            <a:r>
              <a:rPr lang="en-US" dirty="0">
                <a:solidFill>
                  <a:schemeClr val="bg1"/>
                </a:solidFill>
              </a:rPr>
              <a:t> APIs &amp; Services </a:t>
            </a:r>
            <a:r>
              <a:rPr lang="en-US" dirty="0" err="1">
                <a:solidFill>
                  <a:schemeClr val="bg1"/>
                </a:solidFill>
              </a:rPr>
              <a:t>và</a:t>
            </a:r>
            <a:r>
              <a:rPr lang="en-US" dirty="0">
                <a:solidFill>
                  <a:schemeClr val="bg1"/>
                </a:solidFill>
              </a:rPr>
              <a:t> </a:t>
            </a:r>
            <a:r>
              <a:rPr lang="en-US" dirty="0" err="1">
                <a:solidFill>
                  <a:schemeClr val="bg1"/>
                </a:solidFill>
              </a:rPr>
              <a:t>chọn</a:t>
            </a:r>
            <a:r>
              <a:rPr lang="en-US" dirty="0">
                <a:solidFill>
                  <a:schemeClr val="bg1"/>
                </a:solidFill>
              </a:rPr>
              <a:t> </a:t>
            </a:r>
            <a:r>
              <a:rPr lang="en-US" dirty="0" err="1">
                <a:solidFill>
                  <a:schemeClr val="bg1"/>
                </a:solidFill>
              </a:rPr>
              <a:t>Oauth</a:t>
            </a:r>
            <a:r>
              <a:rPr lang="en-US" dirty="0">
                <a:solidFill>
                  <a:schemeClr val="bg1"/>
                </a:solidFill>
              </a:rPr>
              <a:t> consent screen. </a:t>
            </a:r>
            <a:br>
              <a:rPr lang="en-US" dirty="0"/>
            </a:br>
            <a:br>
              <a:rPr lang="en-US" dirty="0"/>
            </a:br>
            <a:endParaRPr lang="en-US" dirty="0"/>
          </a:p>
        </p:txBody>
      </p:sp>
      <p:pic>
        <p:nvPicPr>
          <p:cNvPr id="5" name="Content Placeholder 4"/>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8750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lstStyle/>
          <a:p>
            <a:br>
              <a:rPr lang="en-US" dirty="0">
                <a:solidFill>
                  <a:schemeClr val="bg1"/>
                </a:solidFill>
              </a:rPr>
            </a:br>
            <a:r>
              <a:rPr lang="en-US" dirty="0" err="1">
                <a:solidFill>
                  <a:schemeClr val="bg1"/>
                </a:solidFill>
              </a:rPr>
              <a:t>Nhập</a:t>
            </a:r>
            <a:r>
              <a:rPr lang="en-US" dirty="0">
                <a:solidFill>
                  <a:schemeClr val="bg1"/>
                </a:solidFill>
              </a:rPr>
              <a:t> </a:t>
            </a:r>
            <a:r>
              <a:rPr lang="en-US" dirty="0" err="1">
                <a:solidFill>
                  <a:schemeClr val="bg1"/>
                </a:solidFill>
              </a:rPr>
              <a:t>tên</a:t>
            </a:r>
            <a:r>
              <a:rPr lang="en-US" dirty="0">
                <a:solidFill>
                  <a:schemeClr val="bg1"/>
                </a:solidFill>
              </a:rPr>
              <a:t> </a:t>
            </a:r>
            <a:r>
              <a:rPr lang="en-US" dirty="0" err="1">
                <a:solidFill>
                  <a:schemeClr val="bg1"/>
                </a:solidFill>
              </a:rPr>
              <a:t>vào</a:t>
            </a:r>
            <a:r>
              <a:rPr lang="en-US" dirty="0">
                <a:solidFill>
                  <a:schemeClr val="bg1"/>
                </a:solidFill>
              </a:rPr>
              <a:t> Application name, </a:t>
            </a:r>
            <a:r>
              <a:rPr lang="en-US" dirty="0" err="1">
                <a:solidFill>
                  <a:schemeClr val="bg1"/>
                </a:solidFill>
              </a:rPr>
              <a:t>nhấn</a:t>
            </a:r>
            <a:r>
              <a:rPr lang="en-US" dirty="0">
                <a:solidFill>
                  <a:schemeClr val="bg1"/>
                </a:solidFill>
              </a:rPr>
              <a:t> Save.</a:t>
            </a:r>
            <a:br>
              <a:rPr lang="en-US" dirty="0">
                <a:solidFill>
                  <a:schemeClr val="bg1"/>
                </a:solidFill>
              </a:rPr>
            </a:br>
            <a:endParaRPr lang="en-US" dirty="0">
              <a:solidFill>
                <a:schemeClr val="bg1"/>
              </a:solidFill>
            </a:endParaRPr>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39627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Tạo</a:t>
            </a:r>
            <a:r>
              <a:rPr lang="en-US" dirty="0">
                <a:solidFill>
                  <a:schemeClr val="bg1"/>
                </a:solidFill>
              </a:rPr>
              <a:t> Credentials</a:t>
            </a:r>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20207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lstStyle/>
          <a:p>
            <a:br>
              <a:rPr lang="en-US" dirty="0"/>
            </a:br>
            <a:r>
              <a:rPr lang="en-US" dirty="0" err="1">
                <a:solidFill>
                  <a:schemeClr val="bg1"/>
                </a:solidFill>
              </a:rPr>
              <a:t>Nhấn</a:t>
            </a:r>
            <a:r>
              <a:rPr lang="en-US" dirty="0">
                <a:solidFill>
                  <a:schemeClr val="bg1"/>
                </a:solidFill>
              </a:rPr>
              <a:t> </a:t>
            </a:r>
            <a:r>
              <a:rPr lang="en-US" dirty="0" err="1">
                <a:solidFill>
                  <a:schemeClr val="bg1"/>
                </a:solidFill>
              </a:rPr>
              <a:t>vào</a:t>
            </a:r>
            <a:r>
              <a:rPr lang="en-US" dirty="0">
                <a:solidFill>
                  <a:schemeClr val="bg1"/>
                </a:solidFill>
              </a:rPr>
              <a:t> Create Credentials </a:t>
            </a:r>
            <a:r>
              <a:rPr lang="en-US" dirty="0" err="1">
                <a:solidFill>
                  <a:schemeClr val="bg1"/>
                </a:solidFill>
              </a:rPr>
              <a:t>và</a:t>
            </a:r>
            <a:r>
              <a:rPr lang="en-US" dirty="0">
                <a:solidFill>
                  <a:schemeClr val="bg1"/>
                </a:solidFill>
              </a:rPr>
              <a:t> </a:t>
            </a:r>
            <a:r>
              <a:rPr lang="en-US" dirty="0" err="1">
                <a:solidFill>
                  <a:schemeClr val="bg1"/>
                </a:solidFill>
              </a:rPr>
              <a:t>chọn</a:t>
            </a:r>
            <a:r>
              <a:rPr lang="en-US" dirty="0">
                <a:solidFill>
                  <a:schemeClr val="bg1"/>
                </a:solidFill>
              </a:rPr>
              <a:t> </a:t>
            </a:r>
            <a:r>
              <a:rPr lang="en-US" dirty="0" err="1">
                <a:solidFill>
                  <a:schemeClr val="bg1"/>
                </a:solidFill>
              </a:rPr>
              <a:t>Oauth</a:t>
            </a:r>
            <a:r>
              <a:rPr lang="en-US" dirty="0">
                <a:solidFill>
                  <a:schemeClr val="bg1"/>
                </a:solidFill>
              </a:rPr>
              <a:t> client ID.</a:t>
            </a:r>
            <a:br>
              <a:rPr lang="en-US" dirty="0"/>
            </a:b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217518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solidFill>
                  <a:schemeClr val="bg1"/>
                </a:solidFill>
              </a:rPr>
            </a:br>
            <a:r>
              <a:rPr lang="en-US" dirty="0" err="1">
                <a:solidFill>
                  <a:schemeClr val="bg1"/>
                </a:solidFill>
              </a:rPr>
              <a:t>Chọn</a:t>
            </a:r>
            <a:r>
              <a:rPr lang="en-US" dirty="0">
                <a:solidFill>
                  <a:schemeClr val="bg1"/>
                </a:solidFill>
              </a:rPr>
              <a:t> Web Application.</a:t>
            </a:r>
            <a:br>
              <a:rPr lang="en-US" dirty="0"/>
            </a:b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291312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err="1">
                <a:solidFill>
                  <a:schemeClr val="bg1"/>
                </a:solidFill>
              </a:rPr>
              <a:t>Điền</a:t>
            </a:r>
            <a:r>
              <a:rPr lang="en-US" dirty="0">
                <a:solidFill>
                  <a:schemeClr val="bg1"/>
                </a:solidFill>
              </a:rPr>
              <a:t> </a:t>
            </a:r>
            <a:r>
              <a:rPr lang="en-US" dirty="0" err="1">
                <a:solidFill>
                  <a:schemeClr val="bg1"/>
                </a:solidFill>
              </a:rPr>
              <a:t>tên</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địa</a:t>
            </a:r>
            <a:r>
              <a:rPr lang="en-US" dirty="0">
                <a:solidFill>
                  <a:schemeClr val="bg1"/>
                </a:solidFill>
              </a:rPr>
              <a:t> </a:t>
            </a:r>
            <a:r>
              <a:rPr lang="en-US" dirty="0" err="1">
                <a:solidFill>
                  <a:schemeClr val="bg1"/>
                </a:solidFill>
              </a:rPr>
              <a:t>chỉ</a:t>
            </a:r>
            <a:r>
              <a:rPr lang="en-US" dirty="0">
                <a:solidFill>
                  <a:schemeClr val="bg1"/>
                </a:solidFill>
              </a:rPr>
              <a:t> </a:t>
            </a:r>
            <a:r>
              <a:rPr lang="en-US" dirty="0" err="1">
                <a:solidFill>
                  <a:schemeClr val="bg1"/>
                </a:solidFill>
              </a:rPr>
              <a:t>trang</a:t>
            </a:r>
            <a:r>
              <a:rPr lang="en-US" dirty="0">
                <a:solidFill>
                  <a:schemeClr val="bg1"/>
                </a:solidFill>
              </a:rPr>
              <a:t> web </a:t>
            </a:r>
            <a:r>
              <a:rPr lang="en-US" dirty="0" err="1">
                <a:solidFill>
                  <a:schemeClr val="bg1"/>
                </a:solidFill>
              </a:rPr>
              <a:t>sau</a:t>
            </a:r>
            <a:r>
              <a:rPr lang="en-US" dirty="0">
                <a:solidFill>
                  <a:schemeClr val="bg1"/>
                </a:solidFill>
              </a:rPr>
              <a:t> </a:t>
            </a:r>
            <a:r>
              <a:rPr lang="en-US" dirty="0" err="1">
                <a:solidFill>
                  <a:schemeClr val="bg1"/>
                </a:solidFill>
              </a:rPr>
              <a:t>đó</a:t>
            </a:r>
            <a:r>
              <a:rPr lang="en-US" dirty="0">
                <a:solidFill>
                  <a:schemeClr val="bg1"/>
                </a:solidFill>
              </a:rPr>
              <a:t> </a:t>
            </a:r>
            <a:r>
              <a:rPr lang="en-US" dirty="0" err="1">
                <a:solidFill>
                  <a:schemeClr val="bg1"/>
                </a:solidFill>
              </a:rPr>
              <a:t>nhấn</a:t>
            </a:r>
            <a:r>
              <a:rPr lang="en-US" dirty="0">
                <a:solidFill>
                  <a:schemeClr val="bg1"/>
                </a:solidFill>
              </a:rPr>
              <a:t> create</a:t>
            </a:r>
            <a:br>
              <a:rPr lang="en-US" dirty="0"/>
            </a:b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6825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solidFill>
                  <a:schemeClr val="bg1"/>
                </a:solidFill>
              </a:rPr>
              <a:t>Google </a:t>
            </a:r>
            <a:r>
              <a:rPr lang="en-US" dirty="0" err="1">
                <a:solidFill>
                  <a:schemeClr val="bg1"/>
                </a:solidFill>
              </a:rPr>
              <a:t>cung</a:t>
            </a:r>
            <a:r>
              <a:rPr lang="en-US" dirty="0">
                <a:solidFill>
                  <a:schemeClr val="bg1"/>
                </a:solidFill>
              </a:rPr>
              <a:t> </a:t>
            </a:r>
            <a:r>
              <a:rPr lang="en-US" dirty="0" err="1">
                <a:solidFill>
                  <a:schemeClr val="bg1"/>
                </a:solidFill>
              </a:rPr>
              <a:t>cấp</a:t>
            </a:r>
            <a:r>
              <a:rPr lang="en-US" dirty="0">
                <a:solidFill>
                  <a:schemeClr val="bg1"/>
                </a:solidFill>
              </a:rPr>
              <a:t> </a:t>
            </a:r>
            <a:r>
              <a:rPr lang="en-US" dirty="0" err="1">
                <a:solidFill>
                  <a:schemeClr val="bg1"/>
                </a:solidFill>
              </a:rPr>
              <a:t>cho</a:t>
            </a:r>
            <a:r>
              <a:rPr lang="en-US" dirty="0">
                <a:solidFill>
                  <a:schemeClr val="bg1"/>
                </a:solidFill>
              </a:rPr>
              <a:t> ta client ID </a:t>
            </a:r>
            <a:r>
              <a:rPr lang="en-US" dirty="0" err="1">
                <a:solidFill>
                  <a:schemeClr val="bg1"/>
                </a:solidFill>
              </a:rPr>
              <a:t>và</a:t>
            </a:r>
            <a:r>
              <a:rPr lang="en-US" dirty="0">
                <a:solidFill>
                  <a:schemeClr val="bg1"/>
                </a:solidFill>
              </a:rPr>
              <a:t> client secret </a:t>
            </a:r>
            <a:r>
              <a:rPr lang="en-US" dirty="0" err="1">
                <a:solidFill>
                  <a:schemeClr val="bg1"/>
                </a:solidFill>
              </a:rPr>
              <a:t>của</a:t>
            </a:r>
            <a:r>
              <a:rPr lang="en-US" dirty="0">
                <a:solidFill>
                  <a:schemeClr val="bg1"/>
                </a:solidFill>
              </a:rPr>
              <a:t> credential.</a:t>
            </a:r>
            <a:br>
              <a:rPr lang="en-US" dirty="0"/>
            </a:b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101707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1143000"/>
          </a:xfrm>
        </p:spPr>
        <p:txBody>
          <a:bodyPr/>
          <a:lstStyle/>
          <a:p>
            <a:r>
              <a:rPr lang="en-US" dirty="0" err="1">
                <a:solidFill>
                  <a:schemeClr val="bg1"/>
                </a:solidFill>
              </a:rPr>
              <a:t>Chương</a:t>
            </a:r>
            <a:r>
              <a:rPr lang="en-US" dirty="0">
                <a:solidFill>
                  <a:schemeClr val="bg1"/>
                </a:solidFill>
              </a:rPr>
              <a:t> </a:t>
            </a:r>
            <a:r>
              <a:rPr lang="en-US" dirty="0" err="1">
                <a:solidFill>
                  <a:schemeClr val="bg1"/>
                </a:solidFill>
              </a:rPr>
              <a:t>trình</a:t>
            </a:r>
            <a:r>
              <a:rPr lang="en-US" dirty="0">
                <a:solidFill>
                  <a:schemeClr val="bg1"/>
                </a:solidFill>
              </a:rPr>
              <a:t> Demo</a:t>
            </a:r>
          </a:p>
        </p:txBody>
      </p:sp>
      <p:sp>
        <p:nvSpPr>
          <p:cNvPr id="3" name="Content Placeholder 2"/>
          <p:cNvSpPr>
            <a:spLocks noGrp="1"/>
          </p:cNvSpPr>
          <p:nvPr>
            <p:ph idx="1"/>
          </p:nvPr>
        </p:nvSpPr>
        <p:spPr>
          <a:xfrm>
            <a:off x="457200" y="4343400"/>
            <a:ext cx="8229600" cy="1782763"/>
          </a:xfrm>
        </p:spPr>
        <p:txBody>
          <a:bodyPr/>
          <a:lstStyle/>
          <a:p>
            <a:endParaRPr lang="en-US" dirty="0"/>
          </a:p>
        </p:txBody>
      </p:sp>
    </p:spTree>
    <p:extLst>
      <p:ext uri="{BB962C8B-B14F-4D97-AF65-F5344CB8AC3E}">
        <p14:creationId xmlns:p14="http://schemas.microsoft.com/office/powerpoint/2010/main" val="38559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WordArt 6"/>
          <p:cNvSpPr>
            <a:spLocks noChangeArrowheads="1" noChangeShapeType="1" noTextEdit="1"/>
          </p:cNvSpPr>
          <p:nvPr/>
        </p:nvSpPr>
        <p:spPr bwMode="gray">
          <a:xfrm>
            <a:off x="7053263" y="1593850"/>
            <a:ext cx="473075" cy="593725"/>
          </a:xfrm>
          <a:prstGeom prst="rect">
            <a:avLst/>
          </a:prstGeom>
        </p:spPr>
        <p:txBody>
          <a:bodyPr wrap="none" fromWordArt="1">
            <a:prstTxWarp prst="textPlain">
              <a:avLst>
                <a:gd name="adj" fmla="val 50000"/>
              </a:avLst>
            </a:prstTxWarp>
          </a:bodyPr>
          <a:lstStyle/>
          <a:p>
            <a:r>
              <a:rPr lang="en-US" sz="3200" b="1" kern="10">
                <a:ln w="9525">
                  <a:noFill/>
                  <a:round/>
                  <a:headEnd/>
                  <a:tailEnd/>
                </a:ln>
                <a:solidFill>
                  <a:srgbClr val="4ACFFF"/>
                </a:solidFill>
                <a:latin typeface="Arial Black"/>
              </a:rPr>
              <a:t>3</a:t>
            </a:r>
          </a:p>
        </p:txBody>
      </p:sp>
      <p:sp>
        <p:nvSpPr>
          <p:cNvPr id="16387" name="WordArt 6"/>
          <p:cNvSpPr>
            <a:spLocks noChangeArrowheads="1" noChangeShapeType="1" noTextEdit="1"/>
          </p:cNvSpPr>
          <p:nvPr/>
        </p:nvSpPr>
        <p:spPr bwMode="gray">
          <a:xfrm>
            <a:off x="1620838" y="1585913"/>
            <a:ext cx="473075" cy="593725"/>
          </a:xfrm>
          <a:prstGeom prst="rect">
            <a:avLst/>
          </a:prstGeom>
        </p:spPr>
        <p:txBody>
          <a:bodyPr wrap="none" fromWordArt="1">
            <a:prstTxWarp prst="textPlain">
              <a:avLst>
                <a:gd name="adj" fmla="val 50000"/>
              </a:avLst>
            </a:prstTxWarp>
          </a:bodyPr>
          <a:lstStyle/>
          <a:p>
            <a:r>
              <a:rPr lang="en-US" sz="3200" b="1" kern="10">
                <a:ln w="9525">
                  <a:noFill/>
                  <a:round/>
                  <a:headEnd/>
                  <a:tailEnd/>
                </a:ln>
                <a:solidFill>
                  <a:srgbClr val="FABC00"/>
                </a:solidFill>
                <a:latin typeface="Arial Black"/>
              </a:rPr>
              <a:t>2</a:t>
            </a:r>
          </a:p>
        </p:txBody>
      </p:sp>
      <p:sp>
        <p:nvSpPr>
          <p:cNvPr id="16388" name="WordArt 6"/>
          <p:cNvSpPr>
            <a:spLocks noChangeArrowheads="1" noChangeShapeType="1" noTextEdit="1"/>
          </p:cNvSpPr>
          <p:nvPr/>
        </p:nvSpPr>
        <p:spPr bwMode="gray">
          <a:xfrm>
            <a:off x="4248444" y="1585913"/>
            <a:ext cx="493420" cy="593725"/>
          </a:xfrm>
          <a:prstGeom prst="rect">
            <a:avLst/>
          </a:prstGeom>
        </p:spPr>
        <p:txBody>
          <a:bodyPr wrap="none" fromWordArt="1">
            <a:prstTxWarp prst="textPlain">
              <a:avLst>
                <a:gd name="adj" fmla="val 50000"/>
              </a:avLst>
            </a:prstTxWarp>
          </a:bodyPr>
          <a:lstStyle/>
          <a:p>
            <a:r>
              <a:rPr lang="en-US" sz="3200" b="1" kern="10" dirty="0">
                <a:ln w="9525">
                  <a:noFill/>
                  <a:round/>
                  <a:headEnd/>
                  <a:tailEnd/>
                </a:ln>
                <a:solidFill>
                  <a:srgbClr val="EE6EA5"/>
                </a:solidFill>
                <a:latin typeface="Arial Black"/>
              </a:rPr>
              <a:t>1</a:t>
            </a:r>
          </a:p>
        </p:txBody>
      </p:sp>
      <p:sp>
        <p:nvSpPr>
          <p:cNvPr id="4" name="Round Same Side Corner Rectangle 22"/>
          <p:cNvSpPr/>
          <p:nvPr/>
        </p:nvSpPr>
        <p:spPr bwMode="auto">
          <a:xfrm flipH="1">
            <a:off x="641350" y="2597150"/>
            <a:ext cx="2495550" cy="3179763"/>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3500000" scaled="1"/>
            <a:tileRect/>
          </a:gradFill>
          <a:ln w="28575" cap="flat" cmpd="sng" algn="ctr">
            <a:solidFill>
              <a:sysClr val="window" lastClr="FFFFFF">
                <a:lumMod val="75000"/>
              </a:sysClr>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dirty="0">
              <a:solidFill>
                <a:prstClr val="black">
                  <a:lumMod val="65000"/>
                  <a:lumOff val="35000"/>
                </a:prstClr>
              </a:solidFill>
              <a:latin typeface="+mn-lt"/>
              <a:cs typeface="+mn-cs"/>
            </a:endParaRPr>
          </a:p>
        </p:txBody>
      </p:sp>
      <p:sp>
        <p:nvSpPr>
          <p:cNvPr id="5" name="Chevron 1"/>
          <p:cNvSpPr/>
          <p:nvPr/>
        </p:nvSpPr>
        <p:spPr bwMode="auto">
          <a:xfrm flipH="1">
            <a:off x="457200" y="2173201"/>
            <a:ext cx="2746602" cy="594351"/>
          </a:xfrm>
          <a:prstGeom prst="chevron">
            <a:avLst>
              <a:gd name="adj" fmla="val 34040"/>
            </a:avLst>
          </a:prstGeom>
          <a:gradFill rotWithShape="1">
            <a:gsLst>
              <a:gs pos="0">
                <a:srgbClr val="FFC000">
                  <a:lumMod val="75000"/>
                </a:srgbClr>
              </a:gs>
              <a:gs pos="80000">
                <a:srgbClr val="FFC000">
                  <a:lumMod val="97000"/>
                </a:srgbClr>
              </a:gs>
              <a:gs pos="100000">
                <a:srgbClr val="FFC000">
                  <a:lumMod val="98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en-US" b="1" kern="0" dirty="0">
                <a:solidFill>
                  <a:prstClr val="white"/>
                </a:solidFill>
                <a:effectLst>
                  <a:outerShdw blurRad="76200" dist="38100" dir="5400000" algn="t" rotWithShape="0">
                    <a:prstClr val="black">
                      <a:alpha val="40000"/>
                    </a:prstClr>
                  </a:outerShdw>
                </a:effectLst>
              </a:rPr>
              <a:t>Google Authentication</a:t>
            </a:r>
          </a:p>
        </p:txBody>
      </p:sp>
      <p:sp>
        <p:nvSpPr>
          <p:cNvPr id="7" name="Round Same Side Corner Rectangle 22"/>
          <p:cNvSpPr/>
          <p:nvPr/>
        </p:nvSpPr>
        <p:spPr bwMode="auto">
          <a:xfrm>
            <a:off x="3341688" y="2611438"/>
            <a:ext cx="2495550" cy="3179762"/>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8900000" scaled="1"/>
            <a:tileRect/>
          </a:gradFill>
          <a:ln w="28575" cap="flat" cmpd="sng" algn="ctr">
            <a:solidFill>
              <a:srgbClr val="C0165F"/>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dirty="0">
              <a:solidFill>
                <a:prstClr val="black">
                  <a:lumMod val="65000"/>
                  <a:lumOff val="35000"/>
                </a:prstClr>
              </a:solidFill>
            </a:endParaRPr>
          </a:p>
        </p:txBody>
      </p:sp>
      <p:sp>
        <p:nvSpPr>
          <p:cNvPr id="8" name="Hexagon 26"/>
          <p:cNvSpPr/>
          <p:nvPr/>
        </p:nvSpPr>
        <p:spPr bwMode="auto">
          <a:xfrm>
            <a:off x="3149827" y="2173288"/>
            <a:ext cx="2879725" cy="594351"/>
          </a:xfrm>
          <a:prstGeom prst="hexagon">
            <a:avLst>
              <a:gd name="adj" fmla="val 31838"/>
              <a:gd name="vf" fmla="val 115470"/>
            </a:avLst>
          </a:prstGeom>
          <a:gradFill rotWithShape="1">
            <a:gsLst>
              <a:gs pos="0">
                <a:srgbClr val="D7196A">
                  <a:lumMod val="88000"/>
                </a:srgbClr>
              </a:gs>
              <a:gs pos="80000">
                <a:srgbClr val="D7196A">
                  <a:lumMod val="90000"/>
                  <a:lumOff val="10000"/>
                </a:srgbClr>
              </a:gs>
              <a:gs pos="100000">
                <a:srgbClr val="D7196A">
                  <a:lumMod val="60000"/>
                  <a:lumOff val="4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vi-VN" sz="2400" b="1" kern="0" dirty="0" err="1">
                <a:solidFill>
                  <a:prstClr val="white"/>
                </a:solidFill>
                <a:effectLst>
                  <a:outerShdw blurRad="76200" dist="38100" dir="5400000" algn="t" rotWithShape="0">
                    <a:prstClr val="black">
                      <a:alpha val="40000"/>
                    </a:prstClr>
                  </a:outerShdw>
                </a:effectLst>
                <a:latin typeface="+mn-lt"/>
                <a:cs typeface="+mn-cs"/>
              </a:rPr>
              <a:t>Giới</a:t>
            </a:r>
            <a:r>
              <a:rPr lang="vi-VN" sz="2400" b="1" kern="0" dirty="0">
                <a:solidFill>
                  <a:prstClr val="white"/>
                </a:solidFill>
                <a:effectLst>
                  <a:outerShdw blurRad="76200" dist="38100" dir="5400000" algn="t" rotWithShape="0">
                    <a:prstClr val="black">
                      <a:alpha val="40000"/>
                    </a:prstClr>
                  </a:outerShdw>
                </a:effectLst>
                <a:latin typeface="+mn-lt"/>
                <a:cs typeface="+mn-cs"/>
              </a:rPr>
              <a:t> </a:t>
            </a:r>
            <a:r>
              <a:rPr lang="vi-VN" sz="2400" b="1" kern="0" dirty="0" err="1">
                <a:solidFill>
                  <a:prstClr val="white"/>
                </a:solidFill>
                <a:effectLst>
                  <a:outerShdw blurRad="76200" dist="38100" dir="5400000" algn="t" rotWithShape="0">
                    <a:prstClr val="black">
                      <a:alpha val="40000"/>
                    </a:prstClr>
                  </a:outerShdw>
                </a:effectLst>
                <a:latin typeface="+mn-lt"/>
                <a:cs typeface="+mn-cs"/>
              </a:rPr>
              <a:t>thiệu</a:t>
            </a:r>
            <a:endParaRPr lang="en-US" sz="2400" b="1" kern="0" dirty="0">
              <a:solidFill>
                <a:prstClr val="white"/>
              </a:solidFill>
              <a:effectLst>
                <a:outerShdw blurRad="76200" dist="38100" dir="5400000" algn="t" rotWithShape="0">
                  <a:prstClr val="black">
                    <a:alpha val="40000"/>
                  </a:prstClr>
                </a:outerShdw>
              </a:effectLst>
              <a:latin typeface="+mn-lt"/>
              <a:cs typeface="+mn-cs"/>
            </a:endParaRPr>
          </a:p>
        </p:txBody>
      </p:sp>
      <p:sp>
        <p:nvSpPr>
          <p:cNvPr id="10" name="Round Same Side Corner Rectangle 22"/>
          <p:cNvSpPr/>
          <p:nvPr/>
        </p:nvSpPr>
        <p:spPr bwMode="auto">
          <a:xfrm>
            <a:off x="6042025" y="2611438"/>
            <a:ext cx="2495550" cy="3179762"/>
          </a:xfrm>
          <a:custGeom>
            <a:avLst/>
            <a:gdLst/>
            <a:ahLst/>
            <a:cxnLst/>
            <a:rect l="l" t="t" r="r" b="b"/>
            <a:pathLst>
              <a:path w="2497259" h="3942526">
                <a:moveTo>
                  <a:pt x="2497259" y="0"/>
                </a:moveTo>
                <a:lnTo>
                  <a:pt x="2497259" y="3869706"/>
                </a:lnTo>
                <a:cubicBezTo>
                  <a:pt x="2497259" y="3909923"/>
                  <a:pt x="2464656" y="3942526"/>
                  <a:pt x="2424439" y="3942526"/>
                </a:cubicBezTo>
                <a:lnTo>
                  <a:pt x="72820" y="3942526"/>
                </a:lnTo>
                <a:cubicBezTo>
                  <a:pt x="32603" y="3942526"/>
                  <a:pt x="0" y="3909923"/>
                  <a:pt x="0" y="3869706"/>
                </a:cubicBezTo>
                <a:lnTo>
                  <a:pt x="0" y="130876"/>
                </a:lnTo>
                <a:close/>
              </a:path>
            </a:pathLst>
          </a:custGeom>
          <a:gradFill flip="none" rotWithShape="1">
            <a:gsLst>
              <a:gs pos="0">
                <a:sysClr val="window" lastClr="FFFFFF">
                  <a:lumMod val="85000"/>
                </a:sysClr>
              </a:gs>
              <a:gs pos="100000">
                <a:sysClr val="window" lastClr="FFFFFF"/>
              </a:gs>
            </a:gsLst>
            <a:lin ang="18900000" scaled="1"/>
            <a:tileRect/>
          </a:gradFill>
          <a:ln w="28575" cap="flat" cmpd="sng" algn="ctr">
            <a:solidFill>
              <a:sysClr val="window" lastClr="FFFFFF">
                <a:lumMod val="75000"/>
              </a:sysClr>
            </a:solidFill>
            <a:prstDash val="solid"/>
          </a:ln>
          <a:effectLst>
            <a:outerShdw blurRad="177800" dist="38100" dir="5400000" algn="t" rotWithShape="0">
              <a:prstClr val="black">
                <a:alpha val="20000"/>
              </a:prstClr>
            </a:outerShdw>
          </a:effectLst>
        </p:spPr>
        <p:txBody>
          <a:bodyPr tIns="182880"/>
          <a:lstStyle/>
          <a:p>
            <a:pPr fontAlgn="auto">
              <a:lnSpc>
                <a:spcPct val="150000"/>
              </a:lnSpc>
              <a:spcBef>
                <a:spcPts val="0"/>
              </a:spcBef>
              <a:spcAft>
                <a:spcPts val="0"/>
              </a:spcAft>
              <a:defRPr/>
            </a:pPr>
            <a:endParaRPr lang="en-US" sz="1600" kern="0" dirty="0">
              <a:solidFill>
                <a:prstClr val="black">
                  <a:lumMod val="65000"/>
                  <a:lumOff val="35000"/>
                </a:prstClr>
              </a:solidFill>
            </a:endParaRPr>
          </a:p>
        </p:txBody>
      </p:sp>
      <p:sp>
        <p:nvSpPr>
          <p:cNvPr id="11" name="Chevron 29"/>
          <p:cNvSpPr/>
          <p:nvPr/>
        </p:nvSpPr>
        <p:spPr bwMode="auto">
          <a:xfrm>
            <a:off x="5975577" y="2173288"/>
            <a:ext cx="2670175" cy="594351"/>
          </a:xfrm>
          <a:prstGeom prst="chevron">
            <a:avLst>
              <a:gd name="adj" fmla="val 34040"/>
            </a:avLst>
          </a:prstGeom>
          <a:gradFill rotWithShape="1">
            <a:gsLst>
              <a:gs pos="0">
                <a:srgbClr val="00B0F0">
                  <a:lumMod val="71000"/>
                </a:srgbClr>
              </a:gs>
              <a:gs pos="80000">
                <a:srgbClr val="00B0F0">
                  <a:lumMod val="99000"/>
                  <a:lumOff val="1000"/>
                </a:srgbClr>
              </a:gs>
              <a:gs pos="100000">
                <a:srgbClr val="00B0F0">
                  <a:lumMod val="67000"/>
                  <a:lumOff val="33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vi-VN" sz="2400" b="1" kern="0" dirty="0" err="1">
                <a:solidFill>
                  <a:prstClr val="white"/>
                </a:solidFill>
                <a:effectLst>
                  <a:outerShdw blurRad="76200" dist="38100" dir="5400000" algn="t" rotWithShape="0">
                    <a:prstClr val="black">
                      <a:alpha val="40000"/>
                    </a:prstClr>
                  </a:outerShdw>
                </a:effectLst>
              </a:rPr>
              <a:t>Cài</a:t>
            </a:r>
            <a:r>
              <a:rPr lang="vi-VN" sz="2400" b="1" kern="0" dirty="0">
                <a:solidFill>
                  <a:prstClr val="white"/>
                </a:solidFill>
                <a:effectLst>
                  <a:outerShdw blurRad="76200" dist="38100" dir="5400000" algn="t" rotWithShape="0">
                    <a:prstClr val="black">
                      <a:alpha val="40000"/>
                    </a:prstClr>
                  </a:outerShdw>
                </a:effectLst>
              </a:rPr>
              <a:t> </a:t>
            </a:r>
            <a:r>
              <a:rPr lang="vi-VN" sz="2400" b="1" kern="0" dirty="0" err="1">
                <a:solidFill>
                  <a:prstClr val="white"/>
                </a:solidFill>
                <a:effectLst>
                  <a:outerShdw blurRad="76200" dist="38100" dir="5400000" algn="t" rotWithShape="0">
                    <a:prstClr val="black">
                      <a:alpha val="40000"/>
                    </a:prstClr>
                  </a:outerShdw>
                </a:effectLst>
              </a:rPr>
              <a:t>đặt</a:t>
            </a:r>
            <a:r>
              <a:rPr lang="vi-VN" sz="2400" b="1" kern="0" dirty="0">
                <a:solidFill>
                  <a:prstClr val="white"/>
                </a:solidFill>
                <a:effectLst>
                  <a:outerShdw blurRad="76200" dist="38100" dir="5400000" algn="t" rotWithShape="0">
                    <a:prstClr val="black">
                      <a:alpha val="40000"/>
                    </a:prstClr>
                  </a:outerShdw>
                </a:effectLst>
              </a:rPr>
              <a:t> </a:t>
            </a:r>
            <a:r>
              <a:rPr lang="vi-VN" sz="2400" b="1" kern="0" dirty="0" err="1">
                <a:solidFill>
                  <a:prstClr val="white"/>
                </a:solidFill>
                <a:effectLst>
                  <a:outerShdw blurRad="76200" dist="38100" dir="5400000" algn="t" rotWithShape="0">
                    <a:prstClr val="black">
                      <a:alpha val="40000"/>
                    </a:prstClr>
                  </a:outerShdw>
                </a:effectLst>
              </a:rPr>
              <a:t>demo</a:t>
            </a:r>
            <a:endParaRPr lang="en-US" sz="2400" b="1" kern="0" dirty="0">
              <a:solidFill>
                <a:prstClr val="white"/>
              </a:solidFill>
              <a:effectLst>
                <a:outerShdw blurRad="76200" dist="38100" dir="5400000" algn="t" rotWithShape="0">
                  <a:prstClr val="black">
                    <a:alpha val="40000"/>
                  </a:prstClr>
                </a:outerShdw>
              </a:effectLst>
            </a:endParaRPr>
          </a:p>
        </p:txBody>
      </p:sp>
      <p:sp>
        <p:nvSpPr>
          <p:cNvPr id="12" name="Title 7"/>
          <p:cNvSpPr>
            <a:spLocks noGrp="1"/>
          </p:cNvSpPr>
          <p:nvPr>
            <p:ph type="title"/>
          </p:nvPr>
        </p:nvSpPr>
        <p:spPr>
          <a:xfrm>
            <a:off x="457200" y="404704"/>
            <a:ext cx="8229600" cy="646331"/>
          </a:xfrm>
        </p:spPr>
        <p:txBody>
          <a:bodyPr rtlCol="0">
            <a:spAutoFit/>
          </a:bodyPr>
          <a:lstStyle/>
          <a:p>
            <a:pPr algn="ctr" eaLnBrk="1" fontAlgn="auto" hangingPunct="1">
              <a:spcAft>
                <a:spcPts val="0"/>
              </a:spcAft>
              <a:defRPr/>
            </a:pPr>
            <a:r>
              <a:rPr lang="vi-VN" sz="3600" b="1" dirty="0">
                <a:solidFill>
                  <a:schemeClr val="bg1">
                    <a:lumMod val="85000"/>
                  </a:schemeClr>
                </a:solidFill>
                <a:latin typeface="Times New Roman" pitchFamily="18" charset="0"/>
                <a:cs typeface="Times New Roman" pitchFamily="18" charset="0"/>
              </a:rPr>
              <a:t>NỘI DUNG</a:t>
            </a:r>
            <a:endParaRPr lang="en-US" sz="3600" b="1" dirty="0">
              <a:solidFill>
                <a:schemeClr val="bg1">
                  <a:lumMod val="85000"/>
                </a:schemeClr>
              </a:solidFill>
              <a:latin typeface="Times New Roman" pitchFamily="18" charset="0"/>
              <a:cs typeface="Times New Roman" pitchFamily="18" charset="0"/>
            </a:endParaRPr>
          </a:p>
        </p:txBody>
      </p:sp>
      <p:sp>
        <p:nvSpPr>
          <p:cNvPr id="2" name="Hình chữ nhật 1"/>
          <p:cNvSpPr/>
          <p:nvPr/>
        </p:nvSpPr>
        <p:spPr>
          <a:xfrm>
            <a:off x="647944" y="2766926"/>
            <a:ext cx="2438400" cy="1938992"/>
          </a:xfrm>
          <a:prstGeom prst="rect">
            <a:avLst/>
          </a:prstGeom>
        </p:spPr>
        <p:txBody>
          <a:bodyPr>
            <a:spAutoFit/>
          </a:bodyPr>
          <a:lstStyle/>
          <a:p>
            <a:pPr marL="285750" indent="-285750" fontAlgn="auto">
              <a:lnSpc>
                <a:spcPct val="150000"/>
              </a:lnSpc>
              <a:spcBef>
                <a:spcPts val="0"/>
              </a:spcBef>
              <a:spcAft>
                <a:spcPts val="0"/>
              </a:spcAft>
              <a:buFont typeface="Wingdings" pitchFamily="2" charset="2"/>
              <a:buChar char="ü"/>
              <a:defRPr/>
            </a:pPr>
            <a:r>
              <a:rPr lang="en-US" sz="1600" dirty="0"/>
              <a:t>Google Authentication </a:t>
            </a:r>
            <a:r>
              <a:rPr lang="en-US" sz="1600" dirty="0" err="1"/>
              <a:t>là</a:t>
            </a:r>
            <a:r>
              <a:rPr lang="en-US" sz="1600" dirty="0"/>
              <a:t> </a:t>
            </a:r>
            <a:r>
              <a:rPr lang="en-US" sz="1600" dirty="0" err="1"/>
              <a:t>gì</a:t>
            </a:r>
            <a:r>
              <a:rPr lang="en-US" sz="1600" dirty="0"/>
              <a:t>?</a:t>
            </a:r>
            <a:endParaRPr lang="vi-VN" sz="1600" dirty="0"/>
          </a:p>
          <a:p>
            <a:pPr marL="285750" indent="-285750" fontAlgn="auto">
              <a:lnSpc>
                <a:spcPct val="150000"/>
              </a:lnSpc>
              <a:spcBef>
                <a:spcPts val="0"/>
              </a:spcBef>
              <a:spcAft>
                <a:spcPts val="0"/>
              </a:spcAft>
              <a:buFont typeface="Wingdings" pitchFamily="2" charset="2"/>
              <a:buChar char="ü"/>
              <a:defRPr/>
            </a:pPr>
            <a:r>
              <a:rPr lang="en-US" sz="1600" kern="0" dirty="0" err="1"/>
              <a:t>Ưu</a:t>
            </a:r>
            <a:r>
              <a:rPr lang="en-US" sz="1600" kern="0" dirty="0"/>
              <a:t> </a:t>
            </a:r>
            <a:r>
              <a:rPr lang="en-US" sz="1600" kern="0" dirty="0" err="1"/>
              <a:t>điểm</a:t>
            </a:r>
            <a:r>
              <a:rPr lang="en-US" sz="1600" kern="0" dirty="0"/>
              <a:t> </a:t>
            </a:r>
            <a:r>
              <a:rPr lang="en-US" sz="1600" kern="0" dirty="0" err="1"/>
              <a:t>và</a:t>
            </a:r>
            <a:r>
              <a:rPr lang="en-US" sz="1600" kern="0" dirty="0"/>
              <a:t> </a:t>
            </a:r>
            <a:r>
              <a:rPr lang="en-US" sz="1600" kern="0" dirty="0" err="1"/>
              <a:t>nhược</a:t>
            </a:r>
            <a:r>
              <a:rPr lang="en-US" sz="1600" kern="0" dirty="0"/>
              <a:t> </a:t>
            </a:r>
            <a:r>
              <a:rPr lang="en-US" sz="1600" kern="0" dirty="0" err="1"/>
              <a:t>điểm</a:t>
            </a:r>
            <a:endParaRPr lang="vi-VN" sz="1600" kern="0" dirty="0"/>
          </a:p>
          <a:p>
            <a:pPr marL="285750" indent="-285750" fontAlgn="auto">
              <a:lnSpc>
                <a:spcPct val="150000"/>
              </a:lnSpc>
              <a:spcBef>
                <a:spcPts val="0"/>
              </a:spcBef>
              <a:spcAft>
                <a:spcPts val="0"/>
              </a:spcAft>
              <a:buFont typeface="Wingdings" pitchFamily="2" charset="2"/>
              <a:buChar char="ü"/>
              <a:defRPr/>
            </a:pPr>
            <a:r>
              <a:rPr lang="en-US" sz="1600" kern="0" dirty="0" err="1"/>
              <a:t>Tạo</a:t>
            </a:r>
            <a:r>
              <a:rPr lang="en-US" sz="1600" kern="0" dirty="0"/>
              <a:t> Google app</a:t>
            </a:r>
          </a:p>
        </p:txBody>
      </p:sp>
      <p:sp>
        <p:nvSpPr>
          <p:cNvPr id="17" name="Hình chữ nhật 16"/>
          <p:cNvSpPr/>
          <p:nvPr/>
        </p:nvSpPr>
        <p:spPr>
          <a:xfrm>
            <a:off x="3370263" y="2782428"/>
            <a:ext cx="2438400" cy="1900777"/>
          </a:xfrm>
          <a:prstGeom prst="rect">
            <a:avLst/>
          </a:prstGeom>
        </p:spPr>
        <p:txBody>
          <a:bodyPr>
            <a:spAutoFit/>
          </a:bodyPr>
          <a:lstStyle/>
          <a:p>
            <a:pPr marL="285750" indent="-285750" fontAlgn="auto">
              <a:lnSpc>
                <a:spcPct val="150000"/>
              </a:lnSpc>
              <a:spcBef>
                <a:spcPts val="0"/>
              </a:spcBef>
              <a:spcAft>
                <a:spcPts val="0"/>
              </a:spcAft>
              <a:buFont typeface="Wingdings" pitchFamily="2" charset="2"/>
              <a:buChar char="ü"/>
              <a:defRPr/>
            </a:pPr>
            <a:r>
              <a:rPr lang="vi-VN" sz="1600" dirty="0"/>
              <a:t>A</a:t>
            </a:r>
            <a:r>
              <a:rPr lang="en-US" sz="1600" dirty="0" err="1"/>
              <a:t>uthenticat</a:t>
            </a:r>
            <a:r>
              <a:rPr lang="vi-VN" sz="1600" dirty="0" err="1"/>
              <a:t>ion</a:t>
            </a:r>
            <a:r>
              <a:rPr lang="en-US" sz="1600" dirty="0"/>
              <a:t> </a:t>
            </a:r>
            <a:r>
              <a:rPr lang="en-US" sz="1600" dirty="0" err="1"/>
              <a:t>là</a:t>
            </a:r>
            <a:r>
              <a:rPr lang="en-US" sz="1600" dirty="0"/>
              <a:t> </a:t>
            </a:r>
            <a:r>
              <a:rPr lang="en-US" sz="1600" dirty="0" err="1"/>
              <a:t>gì</a:t>
            </a:r>
            <a:r>
              <a:rPr lang="en-US" sz="1600" dirty="0"/>
              <a:t>?</a:t>
            </a:r>
            <a:endParaRPr lang="vi-VN" sz="1600" dirty="0"/>
          </a:p>
          <a:p>
            <a:pPr marL="285750" indent="-285750" fontAlgn="auto">
              <a:lnSpc>
                <a:spcPct val="150000"/>
              </a:lnSpc>
              <a:spcBef>
                <a:spcPts val="0"/>
              </a:spcBef>
              <a:spcAft>
                <a:spcPts val="0"/>
              </a:spcAft>
              <a:buFont typeface="Wingdings" pitchFamily="2" charset="2"/>
              <a:buChar char="ü"/>
              <a:defRPr/>
            </a:pPr>
            <a:r>
              <a:rPr lang="vi-VN" sz="1600" dirty="0" err="1"/>
              <a:t>Authentication</a:t>
            </a:r>
            <a:r>
              <a:rPr lang="vi-VN" sz="1600" dirty="0"/>
              <a:t> </a:t>
            </a:r>
            <a:r>
              <a:rPr lang="vi-VN" sz="1600" dirty="0" err="1"/>
              <a:t>được</a:t>
            </a:r>
            <a:r>
              <a:rPr lang="vi-VN" sz="1600" dirty="0"/>
              <a:t> </a:t>
            </a:r>
            <a:r>
              <a:rPr lang="vi-VN" sz="1600" dirty="0" err="1"/>
              <a:t>thực</a:t>
            </a:r>
            <a:r>
              <a:rPr lang="vi-VN" sz="1600" dirty="0"/>
              <a:t> </a:t>
            </a:r>
            <a:r>
              <a:rPr lang="vi-VN" sz="1600" dirty="0" err="1"/>
              <a:t>hiện</a:t>
            </a:r>
            <a:r>
              <a:rPr lang="vi-VN" sz="1600" dirty="0"/>
              <a:t> như </a:t>
            </a:r>
            <a:r>
              <a:rPr lang="vi-VN" sz="1600" dirty="0" err="1"/>
              <a:t>thế</a:t>
            </a:r>
            <a:r>
              <a:rPr lang="vi-VN" sz="1600" dirty="0"/>
              <a:t> </a:t>
            </a:r>
            <a:r>
              <a:rPr lang="vi-VN" sz="1600" dirty="0" err="1"/>
              <a:t>nào</a:t>
            </a:r>
            <a:r>
              <a:rPr lang="vi-VN" sz="1600" dirty="0"/>
              <a:t>?</a:t>
            </a:r>
          </a:p>
          <a:p>
            <a:pPr marL="285750" indent="-285750" fontAlgn="auto">
              <a:lnSpc>
                <a:spcPct val="150000"/>
              </a:lnSpc>
              <a:spcBef>
                <a:spcPts val="0"/>
              </a:spcBef>
              <a:spcAft>
                <a:spcPts val="0"/>
              </a:spcAft>
              <a:buFont typeface="Wingdings" pitchFamily="2" charset="2"/>
              <a:buChar char="ü"/>
              <a:defRPr/>
            </a:pPr>
            <a:r>
              <a:rPr lang="vi-VN" sz="1600" kern="0" dirty="0" err="1"/>
              <a:t>Quá</a:t>
            </a:r>
            <a:r>
              <a:rPr lang="vi-VN" sz="1600" kern="0" dirty="0"/>
              <a:t> trinh </a:t>
            </a:r>
            <a:r>
              <a:rPr lang="vi-VN" sz="1600" kern="0" dirty="0" err="1"/>
              <a:t>Authentication</a:t>
            </a:r>
            <a:r>
              <a:rPr lang="vi-VN" sz="1600" kern="0" dirty="0"/>
              <a:t>.</a:t>
            </a:r>
          </a:p>
        </p:txBody>
      </p:sp>
      <p:sp>
        <p:nvSpPr>
          <p:cNvPr id="18" name="Hình chữ nhật 17"/>
          <p:cNvSpPr/>
          <p:nvPr/>
        </p:nvSpPr>
        <p:spPr>
          <a:xfrm>
            <a:off x="6070600" y="2906574"/>
            <a:ext cx="2438400" cy="1162113"/>
          </a:xfrm>
          <a:prstGeom prst="rect">
            <a:avLst/>
          </a:prstGeom>
        </p:spPr>
        <p:txBody>
          <a:bodyPr>
            <a:spAutoFit/>
          </a:bodyPr>
          <a:lstStyle/>
          <a:p>
            <a:pPr marL="285750" indent="-285750" fontAlgn="auto">
              <a:lnSpc>
                <a:spcPct val="150000"/>
              </a:lnSpc>
              <a:spcBef>
                <a:spcPts val="0"/>
              </a:spcBef>
              <a:spcAft>
                <a:spcPts val="0"/>
              </a:spcAft>
              <a:buFont typeface="Wingdings" pitchFamily="2" charset="2"/>
              <a:buChar char="ü"/>
              <a:defRPr/>
            </a:pPr>
            <a:r>
              <a:rPr lang="vi-VN" sz="1600" kern="0" dirty="0" err="1">
                <a:solidFill>
                  <a:prstClr val="black">
                    <a:lumMod val="65000"/>
                    <a:lumOff val="35000"/>
                  </a:prstClr>
                </a:solidFill>
              </a:rPr>
              <a:t>Demo</a:t>
            </a:r>
            <a:r>
              <a:rPr lang="vi-VN" sz="1600" kern="0" dirty="0">
                <a:solidFill>
                  <a:prstClr val="black">
                    <a:lumMod val="65000"/>
                    <a:lumOff val="35000"/>
                  </a:prstClr>
                </a:solidFill>
              </a:rPr>
              <a:t> </a:t>
            </a:r>
            <a:r>
              <a:rPr lang="vi-VN" sz="1600" kern="0" dirty="0" err="1">
                <a:solidFill>
                  <a:prstClr val="black">
                    <a:lumMod val="65000"/>
                    <a:lumOff val="35000"/>
                  </a:prstClr>
                </a:solidFill>
              </a:rPr>
              <a:t>Google</a:t>
            </a:r>
            <a:r>
              <a:rPr lang="vi-VN" sz="1600" kern="0" dirty="0">
                <a:solidFill>
                  <a:prstClr val="black">
                    <a:lumMod val="65000"/>
                    <a:lumOff val="35000"/>
                  </a:prstClr>
                </a:solidFill>
              </a:rPr>
              <a:t> </a:t>
            </a:r>
            <a:r>
              <a:rPr lang="vi-VN" sz="1600" kern="0" dirty="0" err="1">
                <a:solidFill>
                  <a:prstClr val="black">
                    <a:lumMod val="65000"/>
                    <a:lumOff val="35000"/>
                  </a:prstClr>
                </a:solidFill>
              </a:rPr>
              <a:t>Authentication</a:t>
            </a:r>
            <a:endParaRPr lang="vi-VN" sz="1600" kern="0" dirty="0">
              <a:solidFill>
                <a:prstClr val="black">
                  <a:lumMod val="65000"/>
                  <a:lumOff val="35000"/>
                </a:prstClr>
              </a:solidFill>
            </a:endParaRPr>
          </a:p>
          <a:p>
            <a:pPr fontAlgn="auto">
              <a:lnSpc>
                <a:spcPct val="150000"/>
              </a:lnSpc>
              <a:spcBef>
                <a:spcPts val="0"/>
              </a:spcBef>
              <a:spcAft>
                <a:spcPts val="0"/>
              </a:spcAft>
              <a:defRPr/>
            </a:pPr>
            <a:endParaRPr lang="en-US" sz="1600" kern="0" dirty="0">
              <a:solidFill>
                <a:prstClr val="black">
                  <a:lumMod val="65000"/>
                  <a:lumOff val="35000"/>
                </a:prstClr>
              </a:solidFill>
            </a:endParaRPr>
          </a:p>
        </p:txBody>
      </p:sp>
      <p:sp>
        <p:nvSpPr>
          <p:cNvPr id="15" name="WordArt 6">
            <a:extLst>
              <a:ext uri="{FF2B5EF4-FFF2-40B4-BE49-F238E27FC236}">
                <a16:creationId xmlns:a16="http://schemas.microsoft.com/office/drawing/2014/main" id="{C409ED59-B8C6-40CE-9AD7-E0B90019FDE7}"/>
              </a:ext>
            </a:extLst>
          </p:cNvPr>
          <p:cNvSpPr>
            <a:spLocks noChangeArrowheads="1" noChangeShapeType="1" noTextEdit="1"/>
          </p:cNvSpPr>
          <p:nvPr/>
        </p:nvSpPr>
        <p:spPr bwMode="gray">
          <a:xfrm>
            <a:off x="4256906" y="1448426"/>
            <a:ext cx="493420" cy="593725"/>
          </a:xfrm>
          <a:prstGeom prst="rect">
            <a:avLst/>
          </a:prstGeom>
        </p:spPr>
        <p:txBody>
          <a:bodyPr wrap="none" fromWordArt="1">
            <a:prstTxWarp prst="textPlain">
              <a:avLst>
                <a:gd name="adj" fmla="val 50000"/>
              </a:avLst>
            </a:prstTxWarp>
          </a:bodyPr>
          <a:lstStyle/>
          <a:p>
            <a:endParaRPr lang="en-US" sz="3200" b="1" kern="10" dirty="0">
              <a:ln w="9525">
                <a:noFill/>
                <a:round/>
                <a:headEnd/>
                <a:tailEnd/>
              </a:ln>
              <a:solidFill>
                <a:srgbClr val="EE6EA5"/>
              </a:solidFill>
              <a:latin typeface="Arial Black"/>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388"/>
                                        </p:tgtEl>
                                        <p:attrNameLst>
                                          <p:attrName>style.visibility</p:attrName>
                                        </p:attrNameLst>
                                      </p:cBhvr>
                                      <p:to>
                                        <p:strVal val="visible"/>
                                      </p:to>
                                    </p:set>
                                    <p:animEffect transition="in" filter="barn(inVertical)">
                                      <p:cBhvr>
                                        <p:cTn id="14" dur="500"/>
                                        <p:tgtEl>
                                          <p:spTgt spid="1638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gtEl>
                                        <p:attrNameLst>
                                          <p:attrName>style.visibility</p:attrName>
                                        </p:attrNameLst>
                                      </p:cBhvr>
                                      <p:to>
                                        <p:strVal val="visible"/>
                                      </p:to>
                                    </p:set>
                                    <p:anim calcmode="lin" valueType="num">
                                      <p:cBhvr additive="base">
                                        <p:cTn id="25" dur="500" fill="hold"/>
                                        <p:tgtEl>
                                          <p:spTgt spid="16387"/>
                                        </p:tgtEl>
                                        <p:attrNameLst>
                                          <p:attrName>ppt_x</p:attrName>
                                        </p:attrNameLst>
                                      </p:cBhvr>
                                      <p:tavLst>
                                        <p:tav tm="0">
                                          <p:val>
                                            <p:strVal val="#ppt_x"/>
                                          </p:val>
                                        </p:tav>
                                        <p:tav tm="100000">
                                          <p:val>
                                            <p:strVal val="#ppt_x"/>
                                          </p:val>
                                        </p:tav>
                                      </p:tavLst>
                                    </p:anim>
                                    <p:anim calcmode="lin" valueType="num">
                                      <p:cBhvr additive="base">
                                        <p:cTn id="26" dur="500" fill="hold"/>
                                        <p:tgtEl>
                                          <p:spTgt spid="1638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386"/>
                                        </p:tgtEl>
                                        <p:attrNameLst>
                                          <p:attrName>style.visibility</p:attrName>
                                        </p:attrNameLst>
                                      </p:cBhvr>
                                      <p:to>
                                        <p:strVal val="visible"/>
                                      </p:to>
                                    </p:set>
                                    <p:animEffect transition="in" filter="wipe(down)">
                                      <p:cBhvr>
                                        <p:cTn id="39" dur="500"/>
                                        <p:tgtEl>
                                          <p:spTgt spid="1638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 calcmode="lin" valueType="num">
                                      <p:cBhvr additive="base">
                                        <p:cTn id="5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7">
                                            <p:txEl>
                                              <p:pRg st="1" end="1"/>
                                            </p:txEl>
                                          </p:spTgt>
                                        </p:tgtEl>
                                        <p:attrNameLst>
                                          <p:attrName>style.visibility</p:attrName>
                                        </p:attrNameLst>
                                      </p:cBhvr>
                                      <p:to>
                                        <p:strVal val="visible"/>
                                      </p:to>
                                    </p:set>
                                    <p:anim calcmode="lin" valueType="num">
                                      <p:cBhvr additive="base">
                                        <p:cTn id="54"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7">
                                            <p:txEl>
                                              <p:pRg st="2" end="2"/>
                                            </p:txEl>
                                          </p:spTgt>
                                        </p:tgtEl>
                                        <p:attrNameLst>
                                          <p:attrName>style.visibility</p:attrName>
                                        </p:attrNameLst>
                                      </p:cBhvr>
                                      <p:to>
                                        <p:strVal val="visible"/>
                                      </p:to>
                                    </p:set>
                                    <p:anim calcmode="lin" valueType="num">
                                      <p:cBhvr additive="base">
                                        <p:cTn id="5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
                                            <p:txEl>
                                              <p:pRg st="0" end="0"/>
                                            </p:txEl>
                                          </p:spTgt>
                                        </p:tgtEl>
                                        <p:attrNameLst>
                                          <p:attrName>style.visibility</p:attrName>
                                        </p:attrNameLst>
                                      </p:cBhvr>
                                      <p:to>
                                        <p:strVal val="visible"/>
                                      </p:to>
                                    </p:set>
                                    <p:animEffect transition="in" filter="wipe(down)">
                                      <p:cBhvr>
                                        <p:cTn id="64" dur="500"/>
                                        <p:tgtEl>
                                          <p:spTgt spid="2">
                                            <p:txEl>
                                              <p:pRg st="0" end="0"/>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2">
                                            <p:txEl>
                                              <p:pRg st="1" end="1"/>
                                            </p:txEl>
                                          </p:spTgt>
                                        </p:tgtEl>
                                        <p:attrNameLst>
                                          <p:attrName>style.visibility</p:attrName>
                                        </p:attrNameLst>
                                      </p:cBhvr>
                                      <p:to>
                                        <p:strVal val="visible"/>
                                      </p:to>
                                    </p:set>
                                    <p:animEffect transition="in" filter="wipe(down)">
                                      <p:cBhvr>
                                        <p:cTn id="67" dur="500"/>
                                        <p:tgtEl>
                                          <p:spTgt spid="2">
                                            <p:txEl>
                                              <p:pRg st="1" end="1"/>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2">
                                            <p:txEl>
                                              <p:pRg st="2" end="2"/>
                                            </p:txEl>
                                          </p:spTgt>
                                        </p:tgtEl>
                                        <p:attrNameLst>
                                          <p:attrName>style.visibility</p:attrName>
                                        </p:attrNameLst>
                                      </p:cBhvr>
                                      <p:to>
                                        <p:strVal val="visible"/>
                                      </p:to>
                                    </p:set>
                                    <p:animEffect transition="in" filter="wipe(down)">
                                      <p:cBhvr>
                                        <p:cTn id="70" dur="500"/>
                                        <p:tgtEl>
                                          <p:spTgt spid="2">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p:bldP spid="4" grpId="0" animBg="1"/>
      <p:bldP spid="5" grpId="0" animBg="1"/>
      <p:bldP spid="7" grpId="0" animBg="1"/>
      <p:bldP spid="8" grpId="0" animBg="1"/>
      <p:bldP spid="10" grpId="0" animBg="1"/>
      <p:bldP spid="11"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Káº¿t quáº£ hÃ¬nh áº£nh cho thanks for watching">
            <a:extLst>
              <a:ext uri="{FF2B5EF4-FFF2-40B4-BE49-F238E27FC236}">
                <a16:creationId xmlns:a16="http://schemas.microsoft.com/office/drawing/2014/main" id="{E6537B74-FC61-488A-8CFE-93341BA82E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02" r="13198"/>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6375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
          <p:cNvSpPr/>
          <p:nvPr/>
        </p:nvSpPr>
        <p:spPr>
          <a:xfrm>
            <a:off x="1828800" y="1702533"/>
            <a:ext cx="6248400" cy="2412267"/>
          </a:xfrm>
          <a:prstGeom prst="rect">
            <a:avLst/>
          </a:prstGeom>
          <a:noFill/>
          <a:ln w="12700" cap="flat" cmpd="sng" algn="ctr">
            <a:noFill/>
            <a:prstDash val="solid"/>
          </a:ln>
          <a:effectLst/>
        </p:spPr>
        <p:txBody>
          <a:bodyPr tIns="0" bIns="0" anchor="ctr"/>
          <a:lstStyle/>
          <a:p>
            <a:r>
              <a:rPr lang="vi-VN" sz="2400" dirty="0">
                <a:solidFill>
                  <a:schemeClr val="bg1"/>
                </a:solidFill>
              </a:rPr>
              <a:t>Authentication là quá trình xác định và xác nhận danh tính của một khách truy cập vào một ứng dụng. Nói đơn giản hơn, nó xác định thông tin người dùng cuối khi truy cập vào trang web.</a:t>
            </a:r>
            <a:endParaRPr lang="en-US" sz="2400" dirty="0">
              <a:solidFill>
                <a:schemeClr val="bg1"/>
              </a:solidFill>
            </a:endParaRPr>
          </a:p>
        </p:txBody>
      </p:sp>
      <p:sp>
        <p:nvSpPr>
          <p:cNvPr id="34" name="Title 7"/>
          <p:cNvSpPr>
            <a:spLocks noGrp="1"/>
          </p:cNvSpPr>
          <p:nvPr>
            <p:ph type="title"/>
          </p:nvPr>
        </p:nvSpPr>
        <p:spPr>
          <a:xfrm>
            <a:off x="457200" y="404813"/>
            <a:ext cx="8229600" cy="646112"/>
          </a:xfrm>
        </p:spPr>
        <p:txBody>
          <a:bodyPr rtlCol="0">
            <a:spAutoFit/>
          </a:bodyPr>
          <a:lstStyle/>
          <a:p>
            <a:pPr algn="ctr" eaLnBrk="1" fontAlgn="auto" hangingPunct="1">
              <a:spcAft>
                <a:spcPts val="0"/>
              </a:spcAft>
              <a:defRPr/>
            </a:pPr>
            <a:r>
              <a:rPr lang="vi-VN" sz="3600" b="1" dirty="0">
                <a:solidFill>
                  <a:schemeClr val="bg1">
                    <a:lumMod val="85000"/>
                  </a:schemeClr>
                </a:solidFill>
                <a:latin typeface="Times New Roman" pitchFamily="18" charset="0"/>
                <a:cs typeface="Times New Roman" pitchFamily="18" charset="0"/>
              </a:rPr>
              <a:t>Authenticat</a:t>
            </a:r>
            <a:r>
              <a:rPr lang="en-US" sz="3600" b="1" dirty="0">
                <a:solidFill>
                  <a:schemeClr val="bg1">
                    <a:lumMod val="85000"/>
                  </a:schemeClr>
                </a:solidFill>
                <a:latin typeface="Times New Roman" pitchFamily="18" charset="0"/>
                <a:cs typeface="Times New Roman" pitchFamily="18" charset="0"/>
              </a:rPr>
              <a:t>ion</a:t>
            </a:r>
            <a:r>
              <a:rPr lang="vi-VN" sz="3600" b="1" dirty="0">
                <a:solidFill>
                  <a:schemeClr val="bg1">
                    <a:lumMod val="85000"/>
                  </a:schemeClr>
                </a:solidFill>
                <a:latin typeface="Times New Roman" pitchFamily="18" charset="0"/>
                <a:cs typeface="Times New Roman" pitchFamily="18" charset="0"/>
              </a:rPr>
              <a:t> là gì?</a:t>
            </a:r>
            <a:endParaRPr lang="en-US" sz="3600" b="1" dirty="0">
              <a:solidFill>
                <a:schemeClr val="bg1">
                  <a:lumMod val="85000"/>
                </a:schemeClr>
              </a:solidFill>
              <a:latin typeface="Times New Roman" pitchFamily="18" charset="0"/>
              <a:cs typeface="Times New Roman" pitchFamily="18" charset="0"/>
            </a:endParaRPr>
          </a:p>
        </p:txBody>
      </p:sp>
      <p:sp>
        <p:nvSpPr>
          <p:cNvPr id="19" name="Hình chữ nhật góc tròn 18"/>
          <p:cNvSpPr/>
          <p:nvPr/>
        </p:nvSpPr>
        <p:spPr>
          <a:xfrm>
            <a:off x="1447800" y="1550133"/>
            <a:ext cx="6781800" cy="2640867"/>
          </a:xfrm>
          <a:prstGeom prst="roundRect">
            <a:avLst/>
          </a:prstGeom>
          <a:no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80">
                                          <p:stCondLst>
                                            <p:cond delay="0"/>
                                          </p:stCondLst>
                                        </p:cTn>
                                        <p:tgtEl>
                                          <p:spTgt spid="19"/>
                                        </p:tgtEl>
                                      </p:cBhvr>
                                    </p:animEffect>
                                    <p:anim calcmode="lin" valueType="num">
                                      <p:cBhvr>
                                        <p:cTn id="1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8" dur="26">
                                          <p:stCondLst>
                                            <p:cond delay="650"/>
                                          </p:stCondLst>
                                        </p:cTn>
                                        <p:tgtEl>
                                          <p:spTgt spid="19"/>
                                        </p:tgtEl>
                                      </p:cBhvr>
                                      <p:to x="100000" y="60000"/>
                                    </p:animScale>
                                    <p:animScale>
                                      <p:cBhvr>
                                        <p:cTn id="19" dur="166" decel="50000">
                                          <p:stCondLst>
                                            <p:cond delay="676"/>
                                          </p:stCondLst>
                                        </p:cTn>
                                        <p:tgtEl>
                                          <p:spTgt spid="19"/>
                                        </p:tgtEl>
                                      </p:cBhvr>
                                      <p:to x="100000" y="100000"/>
                                    </p:animScale>
                                    <p:animScale>
                                      <p:cBhvr>
                                        <p:cTn id="20" dur="26">
                                          <p:stCondLst>
                                            <p:cond delay="1312"/>
                                          </p:stCondLst>
                                        </p:cTn>
                                        <p:tgtEl>
                                          <p:spTgt spid="19"/>
                                        </p:tgtEl>
                                      </p:cBhvr>
                                      <p:to x="100000" y="80000"/>
                                    </p:animScale>
                                    <p:animScale>
                                      <p:cBhvr>
                                        <p:cTn id="21" dur="166" decel="50000">
                                          <p:stCondLst>
                                            <p:cond delay="1338"/>
                                          </p:stCondLst>
                                        </p:cTn>
                                        <p:tgtEl>
                                          <p:spTgt spid="19"/>
                                        </p:tgtEl>
                                      </p:cBhvr>
                                      <p:to x="100000" y="100000"/>
                                    </p:animScale>
                                    <p:animScale>
                                      <p:cBhvr>
                                        <p:cTn id="22" dur="26">
                                          <p:stCondLst>
                                            <p:cond delay="1642"/>
                                          </p:stCondLst>
                                        </p:cTn>
                                        <p:tgtEl>
                                          <p:spTgt spid="19"/>
                                        </p:tgtEl>
                                      </p:cBhvr>
                                      <p:to x="100000" y="90000"/>
                                    </p:animScale>
                                    <p:animScale>
                                      <p:cBhvr>
                                        <p:cTn id="23" dur="166" decel="50000">
                                          <p:stCondLst>
                                            <p:cond delay="1668"/>
                                          </p:stCondLst>
                                        </p:cTn>
                                        <p:tgtEl>
                                          <p:spTgt spid="19"/>
                                        </p:tgtEl>
                                      </p:cBhvr>
                                      <p:to x="100000" y="100000"/>
                                    </p:animScale>
                                    <p:animScale>
                                      <p:cBhvr>
                                        <p:cTn id="24" dur="26">
                                          <p:stCondLst>
                                            <p:cond delay="1808"/>
                                          </p:stCondLst>
                                        </p:cTn>
                                        <p:tgtEl>
                                          <p:spTgt spid="19"/>
                                        </p:tgtEl>
                                      </p:cBhvr>
                                      <p:to x="100000" y="95000"/>
                                    </p:animScale>
                                    <p:animScale>
                                      <p:cBhvr>
                                        <p:cTn id="25" dur="166" decel="50000">
                                          <p:stCondLst>
                                            <p:cond delay="1834"/>
                                          </p:stCondLst>
                                        </p:cTn>
                                        <p:tgtEl>
                                          <p:spTgt spid="19"/>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80">
                                          <p:stCondLst>
                                            <p:cond delay="0"/>
                                          </p:stCondLst>
                                        </p:cTn>
                                        <p:tgtEl>
                                          <p:spTgt spid="11"/>
                                        </p:tgtEl>
                                      </p:cBhvr>
                                    </p:animEffect>
                                    <p:anim calcmode="lin" valueType="num">
                                      <p:cBhvr>
                                        <p:cTn id="2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4" dur="26">
                                          <p:stCondLst>
                                            <p:cond delay="650"/>
                                          </p:stCondLst>
                                        </p:cTn>
                                        <p:tgtEl>
                                          <p:spTgt spid="11"/>
                                        </p:tgtEl>
                                      </p:cBhvr>
                                      <p:to x="100000" y="60000"/>
                                    </p:animScale>
                                    <p:animScale>
                                      <p:cBhvr>
                                        <p:cTn id="35" dur="166" decel="50000">
                                          <p:stCondLst>
                                            <p:cond delay="676"/>
                                          </p:stCondLst>
                                        </p:cTn>
                                        <p:tgtEl>
                                          <p:spTgt spid="11"/>
                                        </p:tgtEl>
                                      </p:cBhvr>
                                      <p:to x="100000" y="100000"/>
                                    </p:animScale>
                                    <p:animScale>
                                      <p:cBhvr>
                                        <p:cTn id="36" dur="26">
                                          <p:stCondLst>
                                            <p:cond delay="1312"/>
                                          </p:stCondLst>
                                        </p:cTn>
                                        <p:tgtEl>
                                          <p:spTgt spid="11"/>
                                        </p:tgtEl>
                                      </p:cBhvr>
                                      <p:to x="100000" y="80000"/>
                                    </p:animScale>
                                    <p:animScale>
                                      <p:cBhvr>
                                        <p:cTn id="37" dur="166" decel="50000">
                                          <p:stCondLst>
                                            <p:cond delay="1338"/>
                                          </p:stCondLst>
                                        </p:cTn>
                                        <p:tgtEl>
                                          <p:spTgt spid="11"/>
                                        </p:tgtEl>
                                      </p:cBhvr>
                                      <p:to x="100000" y="100000"/>
                                    </p:animScale>
                                    <p:animScale>
                                      <p:cBhvr>
                                        <p:cTn id="38" dur="26">
                                          <p:stCondLst>
                                            <p:cond delay="1642"/>
                                          </p:stCondLst>
                                        </p:cTn>
                                        <p:tgtEl>
                                          <p:spTgt spid="11"/>
                                        </p:tgtEl>
                                      </p:cBhvr>
                                      <p:to x="100000" y="90000"/>
                                    </p:animScale>
                                    <p:animScale>
                                      <p:cBhvr>
                                        <p:cTn id="39" dur="166" decel="50000">
                                          <p:stCondLst>
                                            <p:cond delay="1668"/>
                                          </p:stCondLst>
                                        </p:cTn>
                                        <p:tgtEl>
                                          <p:spTgt spid="11"/>
                                        </p:tgtEl>
                                      </p:cBhvr>
                                      <p:to x="100000" y="100000"/>
                                    </p:animScale>
                                    <p:animScale>
                                      <p:cBhvr>
                                        <p:cTn id="40" dur="26">
                                          <p:stCondLst>
                                            <p:cond delay="1808"/>
                                          </p:stCondLst>
                                        </p:cTn>
                                        <p:tgtEl>
                                          <p:spTgt spid="11"/>
                                        </p:tgtEl>
                                      </p:cBhvr>
                                      <p:to x="100000" y="95000"/>
                                    </p:animScale>
                                    <p:animScale>
                                      <p:cBhvr>
                                        <p:cTn id="41"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7D2DC0-6145-404C-8C08-0B3E95E47553}"/>
              </a:ext>
            </a:extLst>
          </p:cNvPr>
          <p:cNvSpPr>
            <a:spLocks noGrp="1"/>
          </p:cNvSpPr>
          <p:nvPr>
            <p:ph type="title"/>
          </p:nvPr>
        </p:nvSpPr>
        <p:spPr>
          <a:xfrm>
            <a:off x="457200" y="512298"/>
            <a:ext cx="8229600" cy="1143000"/>
          </a:xfrm>
        </p:spPr>
        <p:txBody>
          <a:bodyPr/>
          <a:lstStyle/>
          <a:p>
            <a:pPr algn="ctr"/>
            <a:r>
              <a:rPr lang="vi-VN" sz="3600" dirty="0" err="1">
                <a:solidFill>
                  <a:schemeClr val="bg1"/>
                </a:solidFill>
              </a:rPr>
              <a:t>Authentication</a:t>
            </a:r>
            <a:r>
              <a:rPr lang="vi-VN" sz="3600" dirty="0">
                <a:solidFill>
                  <a:schemeClr val="bg1"/>
                </a:solidFill>
              </a:rPr>
              <a:t> </a:t>
            </a:r>
            <a:r>
              <a:rPr lang="vi-VN" sz="3600" dirty="0" err="1">
                <a:solidFill>
                  <a:schemeClr val="bg1"/>
                </a:solidFill>
              </a:rPr>
              <a:t>được</a:t>
            </a:r>
            <a:r>
              <a:rPr lang="vi-VN" sz="3600" dirty="0">
                <a:solidFill>
                  <a:schemeClr val="bg1"/>
                </a:solidFill>
              </a:rPr>
              <a:t> </a:t>
            </a:r>
            <a:r>
              <a:rPr lang="vi-VN" sz="3600" dirty="0" err="1">
                <a:solidFill>
                  <a:schemeClr val="bg1"/>
                </a:solidFill>
              </a:rPr>
              <a:t>thực</a:t>
            </a:r>
            <a:r>
              <a:rPr lang="vi-VN" sz="3600" dirty="0">
                <a:solidFill>
                  <a:schemeClr val="bg1"/>
                </a:solidFill>
              </a:rPr>
              <a:t> </a:t>
            </a:r>
            <a:r>
              <a:rPr lang="vi-VN" sz="3600" dirty="0" err="1">
                <a:solidFill>
                  <a:schemeClr val="bg1"/>
                </a:solidFill>
              </a:rPr>
              <a:t>hiện</a:t>
            </a:r>
            <a:r>
              <a:rPr lang="vi-VN" sz="3600" dirty="0">
                <a:solidFill>
                  <a:schemeClr val="bg1"/>
                </a:solidFill>
              </a:rPr>
              <a:t> như </a:t>
            </a:r>
            <a:r>
              <a:rPr lang="vi-VN" sz="3600" dirty="0" err="1">
                <a:solidFill>
                  <a:schemeClr val="bg1"/>
                </a:solidFill>
              </a:rPr>
              <a:t>thế</a:t>
            </a:r>
            <a:r>
              <a:rPr lang="vi-VN" sz="3600" dirty="0">
                <a:solidFill>
                  <a:schemeClr val="bg1"/>
                </a:solidFill>
              </a:rPr>
              <a:t> </a:t>
            </a:r>
            <a:r>
              <a:rPr lang="vi-VN" sz="3600" dirty="0" err="1">
                <a:solidFill>
                  <a:schemeClr val="bg1"/>
                </a:solidFill>
              </a:rPr>
              <a:t>nào</a:t>
            </a:r>
            <a:r>
              <a:rPr lang="vi-VN" sz="3600" dirty="0">
                <a:solidFill>
                  <a:schemeClr val="bg1"/>
                </a:solidFill>
              </a:rPr>
              <a:t>?</a:t>
            </a:r>
            <a:endParaRPr lang="en-GB" sz="3600" dirty="0">
              <a:solidFill>
                <a:schemeClr val="bg1"/>
              </a:solidFill>
            </a:endParaRPr>
          </a:p>
        </p:txBody>
      </p:sp>
      <p:sp>
        <p:nvSpPr>
          <p:cNvPr id="3" name="Hộp Văn bản 2">
            <a:extLst>
              <a:ext uri="{FF2B5EF4-FFF2-40B4-BE49-F238E27FC236}">
                <a16:creationId xmlns:a16="http://schemas.microsoft.com/office/drawing/2014/main" id="{83896F89-A82E-4FAA-8ED7-55B29C5F5FD5}"/>
              </a:ext>
            </a:extLst>
          </p:cNvPr>
          <p:cNvSpPr txBox="1"/>
          <p:nvPr/>
        </p:nvSpPr>
        <p:spPr>
          <a:xfrm>
            <a:off x="457200" y="1828800"/>
            <a:ext cx="8229600" cy="4516902"/>
          </a:xfrm>
          <a:prstGeom prst="rect">
            <a:avLst/>
          </a:prstGeom>
          <a:noFill/>
        </p:spPr>
        <p:txBody>
          <a:bodyPr wrap="square" rtlCol="0">
            <a:spAutoFit/>
          </a:bodyPr>
          <a:lstStyle/>
          <a:p>
            <a:r>
              <a:rPr lang="vi-VN" sz="2400" dirty="0" err="1">
                <a:solidFill>
                  <a:schemeClr val="bg1"/>
                </a:solidFill>
                <a:latin typeface="+mj-lt"/>
              </a:rPr>
              <a:t>Với</a:t>
            </a:r>
            <a:r>
              <a:rPr lang="vi-VN" sz="2400" dirty="0">
                <a:solidFill>
                  <a:schemeClr val="bg1"/>
                </a:solidFill>
                <a:latin typeface="+mj-lt"/>
              </a:rPr>
              <a:t> </a:t>
            </a:r>
            <a:r>
              <a:rPr lang="vi-VN" sz="2400" dirty="0" err="1">
                <a:solidFill>
                  <a:schemeClr val="bg1"/>
                </a:solidFill>
                <a:latin typeface="+mj-lt"/>
              </a:rPr>
              <a:t>một</a:t>
            </a:r>
            <a:r>
              <a:rPr lang="vi-VN" sz="2400" dirty="0">
                <a:solidFill>
                  <a:schemeClr val="bg1"/>
                </a:solidFill>
                <a:latin typeface="+mj-lt"/>
              </a:rPr>
              <a:t> </a:t>
            </a:r>
            <a:r>
              <a:rPr lang="vi-VN" sz="2400" b="1" dirty="0">
                <a:solidFill>
                  <a:schemeClr val="bg1"/>
                </a:solidFill>
                <a:latin typeface="+mj-lt"/>
              </a:rPr>
              <a:t>HTTP </a:t>
            </a:r>
            <a:r>
              <a:rPr lang="vi-VN" sz="2400" b="1" dirty="0" err="1">
                <a:solidFill>
                  <a:schemeClr val="bg1"/>
                </a:solidFill>
                <a:latin typeface="+mj-lt"/>
              </a:rPr>
              <a:t>request</a:t>
            </a:r>
            <a:r>
              <a:rPr lang="vi-VN" sz="2400" dirty="0">
                <a:solidFill>
                  <a:schemeClr val="bg1"/>
                </a:solidFill>
                <a:latin typeface="+mj-lt"/>
              </a:rPr>
              <a:t>. </a:t>
            </a:r>
            <a:r>
              <a:rPr lang="vi-VN" sz="2400" dirty="0" err="1">
                <a:solidFill>
                  <a:schemeClr val="bg1"/>
                </a:solidFill>
                <a:latin typeface="+mj-lt"/>
              </a:rPr>
              <a:t>Bản</a:t>
            </a:r>
            <a:r>
              <a:rPr lang="vi-VN" sz="2400" dirty="0">
                <a:solidFill>
                  <a:schemeClr val="bg1"/>
                </a:solidFill>
                <a:latin typeface="+mj-lt"/>
              </a:rPr>
              <a:t> </a:t>
            </a:r>
            <a:r>
              <a:rPr lang="vi-VN" sz="2400" dirty="0" err="1">
                <a:solidFill>
                  <a:schemeClr val="bg1"/>
                </a:solidFill>
                <a:latin typeface="+mj-lt"/>
              </a:rPr>
              <a:t>chất</a:t>
            </a:r>
            <a:r>
              <a:rPr lang="vi-VN" sz="2400" dirty="0">
                <a:solidFill>
                  <a:schemeClr val="bg1"/>
                </a:solidFill>
                <a:latin typeface="+mj-lt"/>
              </a:rPr>
              <a:t> </a:t>
            </a:r>
            <a:r>
              <a:rPr lang="vi-VN" sz="2400" dirty="0" err="1">
                <a:solidFill>
                  <a:schemeClr val="bg1"/>
                </a:solidFill>
                <a:latin typeface="+mj-lt"/>
              </a:rPr>
              <a:t>của</a:t>
            </a:r>
            <a:r>
              <a:rPr lang="vi-VN" sz="2400" dirty="0">
                <a:solidFill>
                  <a:schemeClr val="bg1"/>
                </a:solidFill>
                <a:latin typeface="+mj-lt"/>
              </a:rPr>
              <a:t> HTTP </a:t>
            </a:r>
            <a:r>
              <a:rPr lang="vi-VN" sz="2400" dirty="0" err="1">
                <a:solidFill>
                  <a:schemeClr val="bg1"/>
                </a:solidFill>
                <a:latin typeface="+mj-lt"/>
              </a:rPr>
              <a:t>request</a:t>
            </a:r>
            <a:r>
              <a:rPr lang="vi-VN" sz="2400" dirty="0">
                <a:solidFill>
                  <a:schemeClr val="bg1"/>
                </a:solidFill>
                <a:latin typeface="+mj-lt"/>
              </a:rPr>
              <a:t> </a:t>
            </a:r>
            <a:r>
              <a:rPr lang="vi-VN" sz="2400" dirty="0" err="1">
                <a:solidFill>
                  <a:schemeClr val="bg1"/>
                </a:solidFill>
                <a:latin typeface="+mj-lt"/>
              </a:rPr>
              <a:t>cũng</a:t>
            </a:r>
            <a:r>
              <a:rPr lang="vi-VN" sz="2400" dirty="0">
                <a:solidFill>
                  <a:schemeClr val="bg1"/>
                </a:solidFill>
                <a:latin typeface="+mj-lt"/>
              </a:rPr>
              <a:t> </a:t>
            </a:r>
            <a:r>
              <a:rPr lang="vi-VN" sz="2400" dirty="0" err="1">
                <a:solidFill>
                  <a:schemeClr val="bg1"/>
                </a:solidFill>
                <a:latin typeface="+mj-lt"/>
              </a:rPr>
              <a:t>là</a:t>
            </a:r>
            <a:r>
              <a:rPr lang="vi-VN" sz="2400" dirty="0">
                <a:solidFill>
                  <a:schemeClr val="bg1"/>
                </a:solidFill>
                <a:latin typeface="+mj-lt"/>
              </a:rPr>
              <a:t> </a:t>
            </a:r>
            <a:r>
              <a:rPr lang="vi-VN" sz="2400" dirty="0" err="1">
                <a:solidFill>
                  <a:schemeClr val="bg1"/>
                </a:solidFill>
                <a:latin typeface="+mj-lt"/>
              </a:rPr>
              <a:t>một</a:t>
            </a:r>
            <a:r>
              <a:rPr lang="vi-VN" sz="2400" dirty="0">
                <a:solidFill>
                  <a:schemeClr val="bg1"/>
                </a:solidFill>
                <a:latin typeface="+mj-lt"/>
              </a:rPr>
              <a:t> </a:t>
            </a:r>
            <a:r>
              <a:rPr lang="vi-VN" sz="2400" dirty="0" err="1">
                <a:solidFill>
                  <a:schemeClr val="bg1"/>
                </a:solidFill>
                <a:latin typeface="+mj-lt"/>
              </a:rPr>
              <a:t>bản</a:t>
            </a:r>
            <a:r>
              <a:rPr lang="vi-VN" sz="2400" dirty="0">
                <a:solidFill>
                  <a:schemeClr val="bg1"/>
                </a:solidFill>
                <a:latin typeface="+mj-lt"/>
              </a:rPr>
              <a:t> tin </a:t>
            </a:r>
            <a:r>
              <a:rPr lang="vi-VN" sz="2400" dirty="0" err="1">
                <a:solidFill>
                  <a:schemeClr val="bg1"/>
                </a:solidFill>
                <a:latin typeface="+mj-lt"/>
              </a:rPr>
              <a:t>biểu</a:t>
            </a:r>
            <a:r>
              <a:rPr lang="vi-VN" sz="2400" dirty="0">
                <a:solidFill>
                  <a:schemeClr val="bg1"/>
                </a:solidFill>
                <a:latin typeface="+mj-lt"/>
              </a:rPr>
              <a:t> </a:t>
            </a:r>
            <a:r>
              <a:rPr lang="vi-VN" sz="2400" dirty="0" err="1">
                <a:solidFill>
                  <a:schemeClr val="bg1"/>
                </a:solidFill>
                <a:latin typeface="+mj-lt"/>
              </a:rPr>
              <a:t>diễn</a:t>
            </a:r>
            <a:r>
              <a:rPr lang="vi-VN" sz="2400" dirty="0">
                <a:solidFill>
                  <a:schemeClr val="bg1"/>
                </a:solidFill>
                <a:latin typeface="+mj-lt"/>
              </a:rPr>
              <a:t> </a:t>
            </a:r>
            <a:r>
              <a:rPr lang="vi-VN" sz="2400" dirty="0" err="1">
                <a:solidFill>
                  <a:schemeClr val="bg1"/>
                </a:solidFill>
                <a:latin typeface="+mj-lt"/>
              </a:rPr>
              <a:t>bằng</a:t>
            </a:r>
            <a:r>
              <a:rPr lang="vi-VN" sz="2400" dirty="0">
                <a:solidFill>
                  <a:schemeClr val="bg1"/>
                </a:solidFill>
                <a:latin typeface="+mj-lt"/>
              </a:rPr>
              <a:t> </a:t>
            </a:r>
            <a:r>
              <a:rPr lang="vi-VN" sz="2400" dirty="0" err="1">
                <a:solidFill>
                  <a:schemeClr val="bg1"/>
                </a:solidFill>
                <a:latin typeface="+mj-lt"/>
              </a:rPr>
              <a:t>text</a:t>
            </a:r>
            <a:r>
              <a:rPr lang="vi-VN" sz="2400" dirty="0">
                <a:solidFill>
                  <a:schemeClr val="bg1"/>
                </a:solidFill>
                <a:latin typeface="+mj-lt"/>
              </a:rPr>
              <a:t>. Do </a:t>
            </a:r>
            <a:r>
              <a:rPr lang="vi-VN" sz="2400" dirty="0" err="1">
                <a:solidFill>
                  <a:schemeClr val="bg1"/>
                </a:solidFill>
                <a:latin typeface="+mj-lt"/>
              </a:rPr>
              <a:t>đó</a:t>
            </a:r>
            <a:r>
              <a:rPr lang="vi-VN" sz="2400" dirty="0">
                <a:solidFill>
                  <a:schemeClr val="bg1"/>
                </a:solidFill>
                <a:latin typeface="+mj-lt"/>
              </a:rPr>
              <a:t> </a:t>
            </a:r>
            <a:r>
              <a:rPr lang="vi-VN" sz="2400" dirty="0" err="1">
                <a:solidFill>
                  <a:schemeClr val="bg1"/>
                </a:solidFill>
                <a:latin typeface="+mj-lt"/>
              </a:rPr>
              <a:t>cũng</a:t>
            </a:r>
            <a:r>
              <a:rPr lang="vi-VN" sz="2400" dirty="0">
                <a:solidFill>
                  <a:schemeClr val="bg1"/>
                </a:solidFill>
                <a:latin typeface="+mj-lt"/>
              </a:rPr>
              <a:t> </a:t>
            </a:r>
            <a:r>
              <a:rPr lang="vi-VN" sz="2400" dirty="0" err="1">
                <a:solidFill>
                  <a:schemeClr val="bg1"/>
                </a:solidFill>
                <a:latin typeface="+mj-lt"/>
              </a:rPr>
              <a:t>sẽ</a:t>
            </a:r>
            <a:r>
              <a:rPr lang="vi-VN" sz="2400" dirty="0">
                <a:solidFill>
                  <a:schemeClr val="bg1"/>
                </a:solidFill>
                <a:latin typeface="+mj-lt"/>
              </a:rPr>
              <a:t> </a:t>
            </a:r>
            <a:r>
              <a:rPr lang="vi-VN" sz="2400" dirty="0" err="1">
                <a:solidFill>
                  <a:schemeClr val="bg1"/>
                </a:solidFill>
                <a:latin typeface="+mj-lt"/>
              </a:rPr>
              <a:t>cần</a:t>
            </a:r>
            <a:r>
              <a:rPr lang="vi-VN" sz="2400" dirty="0">
                <a:solidFill>
                  <a:schemeClr val="bg1"/>
                </a:solidFill>
                <a:latin typeface="+mj-lt"/>
              </a:rPr>
              <a:t> </a:t>
            </a:r>
            <a:r>
              <a:rPr lang="vi-VN" sz="2400" dirty="0" err="1">
                <a:solidFill>
                  <a:schemeClr val="bg1"/>
                </a:solidFill>
                <a:latin typeface="+mj-lt"/>
              </a:rPr>
              <a:t>một</a:t>
            </a:r>
            <a:r>
              <a:rPr lang="vi-VN" sz="2400" dirty="0">
                <a:solidFill>
                  <a:schemeClr val="bg1"/>
                </a:solidFill>
                <a:latin typeface="+mj-lt"/>
              </a:rPr>
              <a:t> </a:t>
            </a:r>
            <a:r>
              <a:rPr lang="vi-VN" sz="2400" b="1" dirty="0" err="1">
                <a:solidFill>
                  <a:schemeClr val="bg1"/>
                </a:solidFill>
                <a:latin typeface="+mj-lt"/>
              </a:rPr>
              <a:t>dấu</a:t>
            </a:r>
            <a:r>
              <a:rPr lang="vi-VN" sz="2400" b="1" dirty="0">
                <a:solidFill>
                  <a:schemeClr val="bg1"/>
                </a:solidFill>
                <a:latin typeface="+mj-lt"/>
              </a:rPr>
              <a:t> </a:t>
            </a:r>
            <a:r>
              <a:rPr lang="vi-VN" sz="2400" b="1" dirty="0" err="1">
                <a:solidFill>
                  <a:schemeClr val="bg1"/>
                </a:solidFill>
                <a:latin typeface="+mj-lt"/>
              </a:rPr>
              <a:t>hiệu</a:t>
            </a:r>
            <a:r>
              <a:rPr lang="vi-VN" sz="2400" dirty="0">
                <a:solidFill>
                  <a:schemeClr val="bg1"/>
                </a:solidFill>
                <a:latin typeface="+mj-lt"/>
              </a:rPr>
              <a:t> </a:t>
            </a:r>
            <a:r>
              <a:rPr lang="vi-VN" sz="2400" dirty="0" err="1">
                <a:solidFill>
                  <a:schemeClr val="bg1"/>
                </a:solidFill>
                <a:latin typeface="+mj-lt"/>
              </a:rPr>
              <a:t>nào</a:t>
            </a:r>
            <a:r>
              <a:rPr lang="vi-VN" sz="2400" dirty="0">
                <a:solidFill>
                  <a:schemeClr val="bg1"/>
                </a:solidFill>
                <a:latin typeface="+mj-lt"/>
              </a:rPr>
              <a:t> </a:t>
            </a:r>
            <a:r>
              <a:rPr lang="vi-VN" sz="2400" dirty="0" err="1">
                <a:solidFill>
                  <a:schemeClr val="bg1"/>
                </a:solidFill>
                <a:latin typeface="+mj-lt"/>
              </a:rPr>
              <a:t>đó</a:t>
            </a:r>
            <a:r>
              <a:rPr lang="vi-VN" sz="2400" dirty="0">
                <a:solidFill>
                  <a:schemeClr val="bg1"/>
                </a:solidFill>
                <a:latin typeface="+mj-lt"/>
              </a:rPr>
              <a:t> </a:t>
            </a:r>
            <a:r>
              <a:rPr lang="vi-VN" sz="2400" dirty="0" err="1">
                <a:solidFill>
                  <a:schemeClr val="bg1"/>
                </a:solidFill>
                <a:latin typeface="+mj-lt"/>
              </a:rPr>
              <a:t>được</a:t>
            </a:r>
            <a:r>
              <a:rPr lang="vi-VN" sz="2400" dirty="0">
                <a:solidFill>
                  <a:schemeClr val="bg1"/>
                </a:solidFill>
                <a:latin typeface="+mj-lt"/>
              </a:rPr>
              <a:t> </a:t>
            </a:r>
            <a:r>
              <a:rPr lang="vi-VN" sz="2400" b="1" dirty="0" err="1">
                <a:solidFill>
                  <a:schemeClr val="bg1"/>
                </a:solidFill>
                <a:latin typeface="+mj-lt"/>
              </a:rPr>
              <a:t>thống</a:t>
            </a:r>
            <a:r>
              <a:rPr lang="vi-VN" sz="2400" b="1" dirty="0">
                <a:solidFill>
                  <a:schemeClr val="bg1"/>
                </a:solidFill>
                <a:latin typeface="+mj-lt"/>
              </a:rPr>
              <a:t> </a:t>
            </a:r>
            <a:r>
              <a:rPr lang="vi-VN" sz="2400" b="1" dirty="0" err="1">
                <a:solidFill>
                  <a:schemeClr val="bg1"/>
                </a:solidFill>
                <a:latin typeface="+mj-lt"/>
              </a:rPr>
              <a:t>nhất</a:t>
            </a:r>
            <a:r>
              <a:rPr lang="vi-VN" sz="2400" dirty="0">
                <a:solidFill>
                  <a:schemeClr val="bg1"/>
                </a:solidFill>
                <a:latin typeface="+mj-lt"/>
              </a:rPr>
              <a:t> </a:t>
            </a:r>
            <a:r>
              <a:rPr lang="vi-VN" sz="2400" dirty="0" err="1">
                <a:solidFill>
                  <a:schemeClr val="bg1"/>
                </a:solidFill>
                <a:latin typeface="+mj-lt"/>
              </a:rPr>
              <a:t>để</a:t>
            </a:r>
            <a:r>
              <a:rPr lang="vi-VN" sz="2400" dirty="0">
                <a:solidFill>
                  <a:schemeClr val="bg1"/>
                </a:solidFill>
                <a:latin typeface="+mj-lt"/>
              </a:rPr>
              <a:t> </a:t>
            </a:r>
            <a:r>
              <a:rPr lang="vi-VN" sz="2400" dirty="0" err="1">
                <a:solidFill>
                  <a:schemeClr val="bg1"/>
                </a:solidFill>
                <a:latin typeface="+mj-lt"/>
              </a:rPr>
              <a:t>ứng</a:t>
            </a:r>
            <a:r>
              <a:rPr lang="vi-VN" sz="2400" dirty="0">
                <a:solidFill>
                  <a:schemeClr val="bg1"/>
                </a:solidFill>
                <a:latin typeface="+mj-lt"/>
              </a:rPr>
              <a:t> </a:t>
            </a:r>
            <a:r>
              <a:rPr lang="vi-VN" sz="2400" dirty="0" err="1">
                <a:solidFill>
                  <a:schemeClr val="bg1"/>
                </a:solidFill>
                <a:latin typeface="+mj-lt"/>
              </a:rPr>
              <a:t>dụng</a:t>
            </a:r>
            <a:r>
              <a:rPr lang="vi-VN" sz="2400" dirty="0">
                <a:solidFill>
                  <a:schemeClr val="bg1"/>
                </a:solidFill>
                <a:latin typeface="+mj-lt"/>
              </a:rPr>
              <a:t> </a:t>
            </a:r>
            <a:r>
              <a:rPr lang="vi-VN" sz="2400" dirty="0" err="1">
                <a:solidFill>
                  <a:schemeClr val="bg1"/>
                </a:solidFill>
                <a:latin typeface="+mj-lt"/>
              </a:rPr>
              <a:t>của</a:t>
            </a:r>
            <a:r>
              <a:rPr lang="vi-VN" sz="2400" dirty="0">
                <a:solidFill>
                  <a:schemeClr val="bg1"/>
                </a:solidFill>
                <a:latin typeface="+mj-lt"/>
              </a:rPr>
              <a:t> </a:t>
            </a:r>
            <a:r>
              <a:rPr lang="vi-VN" sz="2400" dirty="0" err="1">
                <a:solidFill>
                  <a:schemeClr val="bg1"/>
                </a:solidFill>
                <a:latin typeface="+mj-lt"/>
              </a:rPr>
              <a:t>chúng</a:t>
            </a:r>
            <a:r>
              <a:rPr lang="vi-VN" sz="2400" dirty="0">
                <a:solidFill>
                  <a:schemeClr val="bg1"/>
                </a:solidFill>
                <a:latin typeface="+mj-lt"/>
              </a:rPr>
              <a:t> ta </a:t>
            </a:r>
            <a:r>
              <a:rPr lang="vi-VN" sz="2400" dirty="0" err="1">
                <a:solidFill>
                  <a:schemeClr val="bg1"/>
                </a:solidFill>
                <a:latin typeface="+mj-lt"/>
              </a:rPr>
              <a:t>nhận</a:t>
            </a:r>
            <a:r>
              <a:rPr lang="vi-VN" sz="2400" dirty="0">
                <a:solidFill>
                  <a:schemeClr val="bg1"/>
                </a:solidFill>
                <a:latin typeface="+mj-lt"/>
              </a:rPr>
              <a:t> ra </a:t>
            </a:r>
            <a:r>
              <a:rPr lang="vi-VN" sz="2400" dirty="0" err="1">
                <a:solidFill>
                  <a:schemeClr val="bg1"/>
                </a:solidFill>
                <a:latin typeface="+mj-lt"/>
              </a:rPr>
              <a:t>nó</a:t>
            </a:r>
            <a:r>
              <a:rPr lang="vi-VN" sz="2400" dirty="0">
                <a:solidFill>
                  <a:schemeClr val="bg1"/>
                </a:solidFill>
                <a:latin typeface="+mj-lt"/>
              </a:rPr>
              <a:t> </a:t>
            </a:r>
            <a:r>
              <a:rPr lang="vi-VN" sz="2400" dirty="0" err="1">
                <a:solidFill>
                  <a:schemeClr val="bg1"/>
                </a:solidFill>
                <a:latin typeface="+mj-lt"/>
              </a:rPr>
              <a:t>xuất</a:t>
            </a:r>
            <a:r>
              <a:rPr lang="vi-VN" sz="2400" dirty="0">
                <a:solidFill>
                  <a:schemeClr val="bg1"/>
                </a:solidFill>
                <a:latin typeface="+mj-lt"/>
              </a:rPr>
              <a:t> </a:t>
            </a:r>
            <a:r>
              <a:rPr lang="vi-VN" sz="2400" dirty="0" err="1">
                <a:solidFill>
                  <a:schemeClr val="bg1"/>
                </a:solidFill>
                <a:latin typeface="+mj-lt"/>
              </a:rPr>
              <a:t>phát</a:t>
            </a:r>
            <a:r>
              <a:rPr lang="vi-VN" sz="2400" dirty="0">
                <a:solidFill>
                  <a:schemeClr val="bg1"/>
                </a:solidFill>
                <a:latin typeface="+mj-lt"/>
              </a:rPr>
              <a:t> </a:t>
            </a:r>
            <a:r>
              <a:rPr lang="vi-VN" sz="2400" dirty="0" err="1">
                <a:solidFill>
                  <a:schemeClr val="bg1"/>
                </a:solidFill>
                <a:latin typeface="+mj-lt"/>
              </a:rPr>
              <a:t>từ</a:t>
            </a:r>
            <a:r>
              <a:rPr lang="vi-VN" sz="2400" dirty="0">
                <a:solidFill>
                  <a:schemeClr val="bg1"/>
                </a:solidFill>
                <a:latin typeface="+mj-lt"/>
              </a:rPr>
              <a:t> </a:t>
            </a:r>
            <a:r>
              <a:rPr lang="vi-VN" sz="2400" dirty="0" err="1">
                <a:solidFill>
                  <a:schemeClr val="bg1"/>
                </a:solidFill>
                <a:latin typeface="+mj-lt"/>
              </a:rPr>
              <a:t>người</a:t>
            </a:r>
            <a:r>
              <a:rPr lang="vi-VN" sz="2400" dirty="0">
                <a:solidFill>
                  <a:schemeClr val="bg1"/>
                </a:solidFill>
                <a:latin typeface="+mj-lt"/>
              </a:rPr>
              <a:t> </a:t>
            </a:r>
            <a:r>
              <a:rPr lang="vi-VN" sz="2400" dirty="0" err="1">
                <a:solidFill>
                  <a:schemeClr val="bg1"/>
                </a:solidFill>
                <a:latin typeface="+mj-lt"/>
              </a:rPr>
              <a:t>dùng</a:t>
            </a:r>
            <a:r>
              <a:rPr lang="vi-VN" sz="2400" dirty="0">
                <a:solidFill>
                  <a:schemeClr val="bg1"/>
                </a:solidFill>
                <a:latin typeface="+mj-lt"/>
              </a:rPr>
              <a:t> </a:t>
            </a:r>
            <a:r>
              <a:rPr lang="vi-VN" sz="2400" dirty="0" err="1">
                <a:solidFill>
                  <a:schemeClr val="bg1"/>
                </a:solidFill>
                <a:latin typeface="+mj-lt"/>
              </a:rPr>
              <a:t>nào</a:t>
            </a:r>
            <a:r>
              <a:rPr lang="vi-VN" sz="2400" dirty="0">
                <a:solidFill>
                  <a:schemeClr val="bg1"/>
                </a:solidFill>
                <a:latin typeface="+mj-lt"/>
              </a:rPr>
              <a:t>.</a:t>
            </a:r>
          </a:p>
          <a:p>
            <a:pPr marL="285750" indent="-285750">
              <a:buFont typeface="Arial" panose="020B0604020202020204" pitchFamily="34" charset="0"/>
              <a:buChar char="•"/>
            </a:pPr>
            <a:r>
              <a:rPr lang="vi-VN" sz="2400" dirty="0" err="1">
                <a:solidFill>
                  <a:schemeClr val="bg1"/>
                </a:solidFill>
                <a:latin typeface="+mj-lt"/>
              </a:rPr>
              <a:t>Một</a:t>
            </a:r>
            <a:r>
              <a:rPr lang="vi-VN" sz="2400" dirty="0">
                <a:solidFill>
                  <a:schemeClr val="bg1"/>
                </a:solidFill>
                <a:latin typeface="+mj-lt"/>
              </a:rPr>
              <a:t> </a:t>
            </a:r>
            <a:r>
              <a:rPr lang="vi-VN" sz="2400" dirty="0" err="1">
                <a:solidFill>
                  <a:schemeClr val="bg1"/>
                </a:solidFill>
                <a:latin typeface="+mj-lt"/>
              </a:rPr>
              <a:t>dấu</a:t>
            </a:r>
            <a:r>
              <a:rPr lang="vi-VN" sz="2400" dirty="0">
                <a:solidFill>
                  <a:schemeClr val="bg1"/>
                </a:solidFill>
                <a:latin typeface="+mj-lt"/>
              </a:rPr>
              <a:t> </a:t>
            </a:r>
            <a:r>
              <a:rPr lang="vi-VN" sz="2400" dirty="0" err="1">
                <a:solidFill>
                  <a:schemeClr val="bg1"/>
                </a:solidFill>
                <a:latin typeface="+mj-lt"/>
              </a:rPr>
              <a:t>hiệu</a:t>
            </a:r>
            <a:r>
              <a:rPr lang="vi-VN" sz="2400" dirty="0">
                <a:solidFill>
                  <a:schemeClr val="bg1"/>
                </a:solidFill>
                <a:latin typeface="+mj-lt"/>
              </a:rPr>
              <a:t> </a:t>
            </a:r>
            <a:r>
              <a:rPr lang="vi-VN" sz="2400" dirty="0" err="1">
                <a:solidFill>
                  <a:schemeClr val="bg1"/>
                </a:solidFill>
                <a:latin typeface="+mj-lt"/>
              </a:rPr>
              <a:t>nhận</a:t>
            </a:r>
            <a:r>
              <a:rPr lang="vi-VN" sz="2400" dirty="0">
                <a:solidFill>
                  <a:schemeClr val="bg1"/>
                </a:solidFill>
                <a:latin typeface="+mj-lt"/>
              </a:rPr>
              <a:t> </a:t>
            </a:r>
            <a:r>
              <a:rPr lang="vi-VN" sz="2400" dirty="0" err="1">
                <a:solidFill>
                  <a:schemeClr val="bg1"/>
                </a:solidFill>
                <a:latin typeface="+mj-lt"/>
              </a:rPr>
              <a:t>biết</a:t>
            </a:r>
            <a:r>
              <a:rPr lang="vi-VN" sz="2400" dirty="0">
                <a:solidFill>
                  <a:schemeClr val="bg1"/>
                </a:solidFill>
                <a:latin typeface="+mj-lt"/>
              </a:rPr>
              <a:t> </a:t>
            </a:r>
            <a:r>
              <a:rPr lang="vi-VN" sz="2400" dirty="0" err="1">
                <a:solidFill>
                  <a:schemeClr val="bg1"/>
                </a:solidFill>
                <a:latin typeface="+mj-lt"/>
              </a:rPr>
              <a:t>người</a:t>
            </a:r>
            <a:r>
              <a:rPr lang="vi-VN" sz="2400" dirty="0">
                <a:solidFill>
                  <a:schemeClr val="bg1"/>
                </a:solidFill>
                <a:latin typeface="+mj-lt"/>
              </a:rPr>
              <a:t> </a:t>
            </a:r>
            <a:r>
              <a:rPr lang="vi-VN" sz="2400" dirty="0" err="1">
                <a:solidFill>
                  <a:schemeClr val="bg1"/>
                </a:solidFill>
                <a:latin typeface="+mj-lt"/>
              </a:rPr>
              <a:t>dùng</a:t>
            </a:r>
            <a:r>
              <a:rPr lang="vi-VN" sz="2400" dirty="0">
                <a:solidFill>
                  <a:schemeClr val="bg1"/>
                </a:solidFill>
                <a:latin typeface="+mj-lt"/>
              </a:rPr>
              <a:t> </a:t>
            </a:r>
            <a:r>
              <a:rPr lang="vi-VN" sz="2400" dirty="0" err="1">
                <a:solidFill>
                  <a:schemeClr val="bg1"/>
                </a:solidFill>
                <a:latin typeface="+mj-lt"/>
              </a:rPr>
              <a:t>có</a:t>
            </a:r>
            <a:r>
              <a:rPr lang="vi-VN" sz="2400" dirty="0">
                <a:solidFill>
                  <a:schemeClr val="bg1"/>
                </a:solidFill>
                <a:latin typeface="+mj-lt"/>
              </a:rPr>
              <a:t> </a:t>
            </a:r>
            <a:r>
              <a:rPr lang="vi-VN" sz="2400" dirty="0" err="1">
                <a:solidFill>
                  <a:schemeClr val="bg1"/>
                </a:solidFill>
                <a:latin typeface="+mj-lt"/>
              </a:rPr>
              <a:t>thể</a:t>
            </a:r>
            <a:r>
              <a:rPr lang="vi-VN" sz="2400" dirty="0">
                <a:solidFill>
                  <a:schemeClr val="bg1"/>
                </a:solidFill>
                <a:latin typeface="+mj-lt"/>
              </a:rPr>
              <a:t> </a:t>
            </a:r>
            <a:r>
              <a:rPr lang="vi-VN" sz="2400" dirty="0" err="1">
                <a:solidFill>
                  <a:schemeClr val="bg1"/>
                </a:solidFill>
                <a:latin typeface="+mj-lt"/>
              </a:rPr>
              <a:t>là</a:t>
            </a:r>
            <a:r>
              <a:rPr lang="vi-VN" sz="2400" dirty="0">
                <a:solidFill>
                  <a:schemeClr val="bg1"/>
                </a:solidFill>
                <a:latin typeface="+mj-lt"/>
              </a:rPr>
              <a:t> </a:t>
            </a:r>
            <a:r>
              <a:rPr lang="vi-VN" sz="2400" dirty="0" err="1">
                <a:solidFill>
                  <a:schemeClr val="bg1"/>
                </a:solidFill>
                <a:latin typeface="+mj-lt"/>
              </a:rPr>
              <a:t>bất</a:t>
            </a:r>
            <a:r>
              <a:rPr lang="vi-VN" sz="2400" dirty="0">
                <a:solidFill>
                  <a:schemeClr val="bg1"/>
                </a:solidFill>
                <a:latin typeface="+mj-lt"/>
              </a:rPr>
              <a:t> </a:t>
            </a:r>
            <a:r>
              <a:rPr lang="vi-VN" sz="2400" dirty="0" err="1">
                <a:solidFill>
                  <a:schemeClr val="bg1"/>
                </a:solidFill>
                <a:latin typeface="+mj-lt"/>
              </a:rPr>
              <a:t>kỳ</a:t>
            </a:r>
            <a:r>
              <a:rPr lang="vi-VN" sz="2400" dirty="0">
                <a:solidFill>
                  <a:schemeClr val="bg1"/>
                </a:solidFill>
                <a:latin typeface="+mj-lt"/>
              </a:rPr>
              <a:t> </a:t>
            </a:r>
            <a:r>
              <a:rPr lang="vi-VN" sz="2400" dirty="0" err="1">
                <a:solidFill>
                  <a:schemeClr val="bg1"/>
                </a:solidFill>
                <a:latin typeface="+mj-lt"/>
              </a:rPr>
              <a:t>thứ</a:t>
            </a:r>
            <a:r>
              <a:rPr lang="vi-VN" sz="2400" dirty="0">
                <a:solidFill>
                  <a:schemeClr val="bg1"/>
                </a:solidFill>
                <a:latin typeface="+mj-lt"/>
              </a:rPr>
              <a:t> </a:t>
            </a:r>
            <a:r>
              <a:rPr lang="vi-VN" sz="2400" dirty="0" err="1">
                <a:solidFill>
                  <a:schemeClr val="bg1"/>
                </a:solidFill>
                <a:latin typeface="+mj-lt"/>
              </a:rPr>
              <a:t>gì</a:t>
            </a:r>
            <a:r>
              <a:rPr lang="vi-VN" sz="2400" dirty="0">
                <a:solidFill>
                  <a:schemeClr val="bg1"/>
                </a:solidFill>
                <a:latin typeface="+mj-lt"/>
              </a:rPr>
              <a:t> mang </a:t>
            </a:r>
            <a:r>
              <a:rPr lang="vi-VN" sz="2400" dirty="0" err="1">
                <a:solidFill>
                  <a:schemeClr val="bg1"/>
                </a:solidFill>
                <a:latin typeface="+mj-lt"/>
              </a:rPr>
              <a:t>tính</a:t>
            </a:r>
            <a:r>
              <a:rPr lang="vi-VN" sz="2400" dirty="0">
                <a:solidFill>
                  <a:schemeClr val="bg1"/>
                </a:solidFill>
                <a:latin typeface="+mj-lt"/>
              </a:rPr>
              <a:t> </a:t>
            </a:r>
            <a:r>
              <a:rPr lang="vi-VN" sz="2400" dirty="0" err="1">
                <a:solidFill>
                  <a:schemeClr val="bg1"/>
                </a:solidFill>
                <a:latin typeface="+mj-lt"/>
              </a:rPr>
              <a:t>đặc</a:t>
            </a:r>
            <a:r>
              <a:rPr lang="vi-VN" sz="2400" dirty="0">
                <a:solidFill>
                  <a:schemeClr val="bg1"/>
                </a:solidFill>
                <a:latin typeface="+mj-lt"/>
              </a:rPr>
              <a:t> trưng, như </a:t>
            </a:r>
            <a:r>
              <a:rPr lang="vi-VN" sz="2400" b="1" dirty="0">
                <a:solidFill>
                  <a:schemeClr val="bg1"/>
                </a:solidFill>
                <a:latin typeface="+mj-lt"/>
              </a:rPr>
              <a:t>tên đăng </a:t>
            </a:r>
            <a:r>
              <a:rPr lang="vi-VN" sz="2400" b="1" dirty="0" err="1">
                <a:solidFill>
                  <a:schemeClr val="bg1"/>
                </a:solidFill>
                <a:latin typeface="+mj-lt"/>
              </a:rPr>
              <a:t>nhập</a:t>
            </a:r>
            <a:r>
              <a:rPr lang="vi-VN" sz="2400" dirty="0">
                <a:solidFill>
                  <a:schemeClr val="bg1"/>
                </a:solidFill>
                <a:latin typeface="+mj-lt"/>
              </a:rPr>
              <a:t>, </a:t>
            </a:r>
            <a:r>
              <a:rPr lang="vi-VN" sz="2400" b="1" dirty="0" err="1">
                <a:solidFill>
                  <a:schemeClr val="bg1"/>
                </a:solidFill>
                <a:latin typeface="+mj-lt"/>
              </a:rPr>
              <a:t>mật</a:t>
            </a:r>
            <a:r>
              <a:rPr lang="vi-VN" sz="2400" b="1" dirty="0">
                <a:solidFill>
                  <a:schemeClr val="bg1"/>
                </a:solidFill>
                <a:latin typeface="+mj-lt"/>
              </a:rPr>
              <a:t> </a:t>
            </a:r>
            <a:r>
              <a:rPr lang="vi-VN" sz="2400" b="1" dirty="0" err="1">
                <a:solidFill>
                  <a:schemeClr val="bg1"/>
                </a:solidFill>
                <a:latin typeface="+mj-lt"/>
              </a:rPr>
              <a:t>khẩu</a:t>
            </a:r>
            <a:r>
              <a:rPr lang="vi-VN" sz="2400" dirty="0">
                <a:solidFill>
                  <a:schemeClr val="bg1"/>
                </a:solidFill>
                <a:latin typeface="+mj-lt"/>
              </a:rPr>
              <a:t>, </a:t>
            </a:r>
            <a:r>
              <a:rPr lang="vi-VN" sz="2400" b="1" dirty="0" err="1">
                <a:solidFill>
                  <a:schemeClr val="bg1"/>
                </a:solidFill>
                <a:latin typeface="+mj-lt"/>
              </a:rPr>
              <a:t>một</a:t>
            </a:r>
            <a:r>
              <a:rPr lang="vi-VN" sz="2400" b="1" dirty="0">
                <a:solidFill>
                  <a:schemeClr val="bg1"/>
                </a:solidFill>
                <a:latin typeface="+mj-lt"/>
              </a:rPr>
              <a:t> </a:t>
            </a:r>
            <a:r>
              <a:rPr lang="vi-VN" sz="2400" b="1" dirty="0" err="1">
                <a:solidFill>
                  <a:schemeClr val="bg1"/>
                </a:solidFill>
                <a:latin typeface="+mj-lt"/>
              </a:rPr>
              <a:t>chuôĩ</a:t>
            </a:r>
            <a:r>
              <a:rPr lang="vi-VN" sz="2400" b="1" dirty="0">
                <a:solidFill>
                  <a:schemeClr val="bg1"/>
                </a:solidFill>
                <a:latin typeface="+mj-lt"/>
              </a:rPr>
              <a:t> </a:t>
            </a:r>
            <a:r>
              <a:rPr lang="vi-VN" sz="2400" b="1" dirty="0" err="1">
                <a:solidFill>
                  <a:schemeClr val="bg1"/>
                </a:solidFill>
                <a:latin typeface="+mj-lt"/>
              </a:rPr>
              <a:t>chứa</a:t>
            </a:r>
            <a:r>
              <a:rPr lang="vi-VN" sz="2400" b="1" dirty="0">
                <a:solidFill>
                  <a:schemeClr val="bg1"/>
                </a:solidFill>
                <a:latin typeface="+mj-lt"/>
              </a:rPr>
              <a:t> thông tin </a:t>
            </a:r>
            <a:r>
              <a:rPr lang="vi-VN" sz="2400" b="1" dirty="0" err="1">
                <a:solidFill>
                  <a:schemeClr val="bg1"/>
                </a:solidFill>
                <a:latin typeface="+mj-lt"/>
              </a:rPr>
              <a:t>được</a:t>
            </a:r>
            <a:r>
              <a:rPr lang="vi-VN" sz="2400" b="1" dirty="0">
                <a:solidFill>
                  <a:schemeClr val="bg1"/>
                </a:solidFill>
                <a:latin typeface="+mj-lt"/>
              </a:rPr>
              <a:t> </a:t>
            </a:r>
            <a:r>
              <a:rPr lang="vi-VN" sz="2400" b="1" dirty="0" err="1">
                <a:solidFill>
                  <a:schemeClr val="bg1"/>
                </a:solidFill>
                <a:latin typeface="+mj-lt"/>
              </a:rPr>
              <a:t>mã</a:t>
            </a:r>
            <a:r>
              <a:rPr lang="vi-VN" sz="2400" b="1" dirty="0">
                <a:solidFill>
                  <a:schemeClr val="bg1"/>
                </a:solidFill>
                <a:latin typeface="+mj-lt"/>
              </a:rPr>
              <a:t> </a:t>
            </a:r>
            <a:r>
              <a:rPr lang="vi-VN" sz="2400" b="1" dirty="0" err="1">
                <a:solidFill>
                  <a:schemeClr val="bg1"/>
                </a:solidFill>
                <a:latin typeface="+mj-lt"/>
              </a:rPr>
              <a:t>hóa</a:t>
            </a:r>
            <a:r>
              <a:rPr lang="vi-VN" sz="2400" dirty="0">
                <a:solidFill>
                  <a:schemeClr val="bg1"/>
                </a:solidFill>
                <a:latin typeface="+mj-lt"/>
              </a:rPr>
              <a:t>, hay </a:t>
            </a:r>
            <a:r>
              <a:rPr lang="vi-VN" sz="2400" dirty="0" err="1">
                <a:solidFill>
                  <a:schemeClr val="bg1"/>
                </a:solidFill>
                <a:latin typeface="+mj-lt"/>
              </a:rPr>
              <a:t>thậm</a:t>
            </a:r>
            <a:r>
              <a:rPr lang="vi-VN" sz="2400" dirty="0">
                <a:solidFill>
                  <a:schemeClr val="bg1"/>
                </a:solidFill>
                <a:latin typeface="+mj-lt"/>
              </a:rPr>
              <a:t> </a:t>
            </a:r>
            <a:r>
              <a:rPr lang="vi-VN" sz="2400" dirty="0" err="1">
                <a:solidFill>
                  <a:schemeClr val="bg1"/>
                </a:solidFill>
                <a:latin typeface="+mj-lt"/>
              </a:rPr>
              <a:t>chí</a:t>
            </a:r>
            <a:r>
              <a:rPr lang="vi-VN" sz="2400" dirty="0">
                <a:solidFill>
                  <a:schemeClr val="bg1"/>
                </a:solidFill>
                <a:latin typeface="+mj-lt"/>
              </a:rPr>
              <a:t> </a:t>
            </a:r>
            <a:r>
              <a:rPr lang="vi-VN" sz="2400" dirty="0" err="1">
                <a:solidFill>
                  <a:schemeClr val="bg1"/>
                </a:solidFill>
                <a:latin typeface="+mj-lt"/>
              </a:rPr>
              <a:t>là</a:t>
            </a:r>
            <a:r>
              <a:rPr lang="vi-VN" sz="2400" dirty="0">
                <a:solidFill>
                  <a:schemeClr val="bg1"/>
                </a:solidFill>
                <a:latin typeface="+mj-lt"/>
              </a:rPr>
              <a:t> </a:t>
            </a:r>
            <a:r>
              <a:rPr lang="vi-VN" sz="2400" b="1" dirty="0" err="1">
                <a:solidFill>
                  <a:schemeClr val="bg1"/>
                </a:solidFill>
                <a:latin typeface="+mj-lt"/>
              </a:rPr>
              <a:t>một</a:t>
            </a:r>
            <a:r>
              <a:rPr lang="vi-VN" sz="2400" b="1" dirty="0">
                <a:solidFill>
                  <a:schemeClr val="bg1"/>
                </a:solidFill>
                <a:latin typeface="+mj-lt"/>
              </a:rPr>
              <a:t> </a:t>
            </a:r>
            <a:r>
              <a:rPr lang="vi-VN" sz="2400" b="1" dirty="0" err="1">
                <a:solidFill>
                  <a:schemeClr val="bg1"/>
                </a:solidFill>
                <a:latin typeface="+mj-lt"/>
              </a:rPr>
              <a:t>chuỗi</a:t>
            </a:r>
            <a:r>
              <a:rPr lang="vi-VN" sz="2400" b="1" dirty="0">
                <a:solidFill>
                  <a:schemeClr val="bg1"/>
                </a:solidFill>
                <a:latin typeface="+mj-lt"/>
              </a:rPr>
              <a:t> </a:t>
            </a:r>
            <a:r>
              <a:rPr lang="vi-VN" sz="2400" b="1" dirty="0" err="1">
                <a:solidFill>
                  <a:schemeClr val="bg1"/>
                </a:solidFill>
                <a:latin typeface="+mj-lt"/>
              </a:rPr>
              <a:t>ký</a:t>
            </a:r>
            <a:r>
              <a:rPr lang="vi-VN" sz="2400" b="1" dirty="0">
                <a:solidFill>
                  <a:schemeClr val="bg1"/>
                </a:solidFill>
                <a:latin typeface="+mj-lt"/>
              </a:rPr>
              <a:t> </a:t>
            </a:r>
            <a:r>
              <a:rPr lang="vi-VN" sz="2400" b="1" dirty="0" err="1">
                <a:solidFill>
                  <a:schemeClr val="bg1"/>
                </a:solidFill>
                <a:latin typeface="+mj-lt"/>
              </a:rPr>
              <a:t>tự</a:t>
            </a:r>
            <a:r>
              <a:rPr lang="vi-VN" sz="2400" b="1" dirty="0">
                <a:solidFill>
                  <a:schemeClr val="bg1"/>
                </a:solidFill>
                <a:latin typeface="+mj-lt"/>
              </a:rPr>
              <a:t> </a:t>
            </a:r>
            <a:r>
              <a:rPr lang="vi-VN" sz="2400" b="1" dirty="0" err="1">
                <a:solidFill>
                  <a:schemeClr val="bg1"/>
                </a:solidFill>
                <a:latin typeface="+mj-lt"/>
              </a:rPr>
              <a:t>random</a:t>
            </a:r>
            <a:r>
              <a:rPr lang="vi-VN" sz="2400" dirty="0">
                <a:solidFill>
                  <a:schemeClr val="bg1"/>
                </a:solidFill>
                <a:latin typeface="+mj-lt"/>
              </a:rPr>
              <a:t>.</a:t>
            </a:r>
          </a:p>
          <a:p>
            <a:pPr marL="285750" indent="-285750">
              <a:buFont typeface="Arial" panose="020B0604020202020204" pitchFamily="34" charset="0"/>
              <a:buChar char="•"/>
            </a:pPr>
            <a:r>
              <a:rPr lang="vi-VN" sz="2400" dirty="0" err="1">
                <a:solidFill>
                  <a:schemeClr val="bg1"/>
                </a:solidFill>
                <a:latin typeface="+mj-lt"/>
              </a:rPr>
              <a:t>Dấu</a:t>
            </a:r>
            <a:r>
              <a:rPr lang="vi-VN" sz="2400" dirty="0">
                <a:solidFill>
                  <a:schemeClr val="bg1"/>
                </a:solidFill>
                <a:latin typeface="+mj-lt"/>
              </a:rPr>
              <a:t> </a:t>
            </a:r>
            <a:r>
              <a:rPr lang="vi-VN" sz="2400" dirty="0" err="1">
                <a:solidFill>
                  <a:schemeClr val="bg1"/>
                </a:solidFill>
                <a:latin typeface="+mj-lt"/>
              </a:rPr>
              <a:t>hiệu</a:t>
            </a:r>
            <a:r>
              <a:rPr lang="vi-VN" sz="2400" dirty="0">
                <a:solidFill>
                  <a:schemeClr val="bg1"/>
                </a:solidFill>
                <a:latin typeface="+mj-lt"/>
              </a:rPr>
              <a:t> </a:t>
            </a:r>
            <a:r>
              <a:rPr lang="vi-VN" sz="2400" dirty="0" err="1">
                <a:solidFill>
                  <a:schemeClr val="bg1"/>
                </a:solidFill>
                <a:latin typeface="+mj-lt"/>
              </a:rPr>
              <a:t>nhận</a:t>
            </a:r>
            <a:r>
              <a:rPr lang="vi-VN" sz="2400" dirty="0">
                <a:solidFill>
                  <a:schemeClr val="bg1"/>
                </a:solidFill>
                <a:latin typeface="+mj-lt"/>
              </a:rPr>
              <a:t> </a:t>
            </a:r>
            <a:r>
              <a:rPr lang="vi-VN" sz="2400" dirty="0" err="1">
                <a:solidFill>
                  <a:schemeClr val="bg1"/>
                </a:solidFill>
                <a:latin typeface="+mj-lt"/>
              </a:rPr>
              <a:t>biết</a:t>
            </a:r>
            <a:r>
              <a:rPr lang="vi-VN" sz="2400" dirty="0">
                <a:solidFill>
                  <a:schemeClr val="bg1"/>
                </a:solidFill>
                <a:latin typeface="+mj-lt"/>
              </a:rPr>
              <a:t> </a:t>
            </a:r>
            <a:r>
              <a:rPr lang="vi-VN" sz="2400" dirty="0" err="1">
                <a:solidFill>
                  <a:schemeClr val="bg1"/>
                </a:solidFill>
                <a:latin typeface="+mj-lt"/>
              </a:rPr>
              <a:t>người</a:t>
            </a:r>
            <a:r>
              <a:rPr lang="vi-VN" sz="2400" dirty="0">
                <a:solidFill>
                  <a:schemeClr val="bg1"/>
                </a:solidFill>
                <a:latin typeface="+mj-lt"/>
              </a:rPr>
              <a:t> </a:t>
            </a:r>
            <a:r>
              <a:rPr lang="vi-VN" sz="2400" dirty="0" err="1">
                <a:solidFill>
                  <a:schemeClr val="bg1"/>
                </a:solidFill>
                <a:latin typeface="+mj-lt"/>
              </a:rPr>
              <a:t>dùng</a:t>
            </a:r>
            <a:r>
              <a:rPr lang="vi-VN" sz="2400" dirty="0">
                <a:solidFill>
                  <a:schemeClr val="bg1"/>
                </a:solidFill>
                <a:latin typeface="+mj-lt"/>
              </a:rPr>
              <a:t> </a:t>
            </a:r>
            <a:r>
              <a:rPr lang="vi-VN" sz="2400" dirty="0" err="1">
                <a:solidFill>
                  <a:schemeClr val="bg1"/>
                </a:solidFill>
                <a:latin typeface="+mj-lt"/>
              </a:rPr>
              <a:t>có</a:t>
            </a:r>
            <a:r>
              <a:rPr lang="vi-VN" sz="2400" dirty="0">
                <a:solidFill>
                  <a:schemeClr val="bg1"/>
                </a:solidFill>
                <a:latin typeface="+mj-lt"/>
              </a:rPr>
              <a:t> </a:t>
            </a:r>
            <a:r>
              <a:rPr lang="vi-VN" sz="2400" dirty="0" err="1">
                <a:solidFill>
                  <a:schemeClr val="bg1"/>
                </a:solidFill>
                <a:latin typeface="+mj-lt"/>
              </a:rPr>
              <a:t>thể</a:t>
            </a:r>
            <a:r>
              <a:rPr lang="vi-VN" sz="2400" dirty="0">
                <a:solidFill>
                  <a:schemeClr val="bg1"/>
                </a:solidFill>
                <a:latin typeface="+mj-lt"/>
              </a:rPr>
              <a:t> ở </a:t>
            </a:r>
            <a:r>
              <a:rPr lang="vi-VN" sz="2400" dirty="0" err="1">
                <a:solidFill>
                  <a:schemeClr val="bg1"/>
                </a:solidFill>
                <a:latin typeface="+mj-lt"/>
              </a:rPr>
              <a:t>bất</a:t>
            </a:r>
            <a:r>
              <a:rPr lang="vi-VN" sz="2400" dirty="0">
                <a:solidFill>
                  <a:schemeClr val="bg1"/>
                </a:solidFill>
                <a:latin typeface="+mj-lt"/>
              </a:rPr>
              <a:t> </a:t>
            </a:r>
            <a:r>
              <a:rPr lang="vi-VN" sz="2400" dirty="0" err="1">
                <a:solidFill>
                  <a:schemeClr val="bg1"/>
                </a:solidFill>
                <a:latin typeface="+mj-lt"/>
              </a:rPr>
              <a:t>kỳ</a:t>
            </a:r>
            <a:r>
              <a:rPr lang="vi-VN" sz="2400" dirty="0">
                <a:solidFill>
                  <a:schemeClr val="bg1"/>
                </a:solidFill>
                <a:latin typeface="+mj-lt"/>
              </a:rPr>
              <a:t> </a:t>
            </a:r>
            <a:r>
              <a:rPr lang="vi-VN" sz="2400" dirty="0" err="1">
                <a:solidFill>
                  <a:schemeClr val="bg1"/>
                </a:solidFill>
                <a:latin typeface="+mj-lt"/>
              </a:rPr>
              <a:t>vị</a:t>
            </a:r>
            <a:r>
              <a:rPr lang="vi-VN" sz="2400" dirty="0">
                <a:solidFill>
                  <a:schemeClr val="bg1"/>
                </a:solidFill>
                <a:latin typeface="+mj-lt"/>
              </a:rPr>
              <a:t> </a:t>
            </a:r>
            <a:r>
              <a:rPr lang="vi-VN" sz="2400" dirty="0" err="1">
                <a:solidFill>
                  <a:schemeClr val="bg1"/>
                </a:solidFill>
                <a:latin typeface="+mj-lt"/>
              </a:rPr>
              <a:t>trí</a:t>
            </a:r>
            <a:r>
              <a:rPr lang="vi-VN" sz="2400" dirty="0">
                <a:solidFill>
                  <a:schemeClr val="bg1"/>
                </a:solidFill>
                <a:latin typeface="+mj-lt"/>
              </a:rPr>
              <a:t> </a:t>
            </a:r>
            <a:r>
              <a:rPr lang="vi-VN" sz="2400" dirty="0" err="1">
                <a:solidFill>
                  <a:schemeClr val="bg1"/>
                </a:solidFill>
                <a:latin typeface="+mj-lt"/>
              </a:rPr>
              <a:t>nào</a:t>
            </a:r>
            <a:r>
              <a:rPr lang="vi-VN" sz="2400" dirty="0">
                <a:solidFill>
                  <a:schemeClr val="bg1"/>
                </a:solidFill>
                <a:latin typeface="+mj-lt"/>
              </a:rPr>
              <a:t> </a:t>
            </a:r>
            <a:r>
              <a:rPr lang="vi-VN" sz="2400" dirty="0" err="1">
                <a:solidFill>
                  <a:schemeClr val="bg1"/>
                </a:solidFill>
                <a:latin typeface="+mj-lt"/>
              </a:rPr>
              <a:t>có</a:t>
            </a:r>
            <a:r>
              <a:rPr lang="vi-VN" sz="2400" dirty="0">
                <a:solidFill>
                  <a:schemeClr val="bg1"/>
                </a:solidFill>
                <a:latin typeface="+mj-lt"/>
              </a:rPr>
              <a:t> </a:t>
            </a:r>
            <a:r>
              <a:rPr lang="vi-VN" sz="2400" dirty="0" err="1">
                <a:solidFill>
                  <a:schemeClr val="bg1"/>
                </a:solidFill>
                <a:latin typeface="+mj-lt"/>
              </a:rPr>
              <a:t>thể</a:t>
            </a:r>
            <a:r>
              <a:rPr lang="vi-VN" sz="2400" dirty="0">
                <a:solidFill>
                  <a:schemeClr val="bg1"/>
                </a:solidFill>
                <a:latin typeface="+mj-lt"/>
              </a:rPr>
              <a:t> trong </a:t>
            </a:r>
            <a:r>
              <a:rPr lang="vi-VN" sz="2400" dirty="0" err="1">
                <a:solidFill>
                  <a:schemeClr val="bg1"/>
                </a:solidFill>
                <a:latin typeface="+mj-lt"/>
              </a:rPr>
              <a:t>bản</a:t>
            </a:r>
            <a:r>
              <a:rPr lang="vi-VN" sz="2400" dirty="0">
                <a:solidFill>
                  <a:schemeClr val="bg1"/>
                </a:solidFill>
                <a:latin typeface="+mj-lt"/>
              </a:rPr>
              <a:t> tin HTTP như: </a:t>
            </a:r>
            <a:r>
              <a:rPr lang="vi-VN" sz="2400" b="1" dirty="0">
                <a:solidFill>
                  <a:schemeClr val="bg1"/>
                </a:solidFill>
                <a:latin typeface="+mj-lt"/>
              </a:rPr>
              <a:t>URL</a:t>
            </a:r>
            <a:r>
              <a:rPr lang="vi-VN" sz="2400" dirty="0">
                <a:solidFill>
                  <a:schemeClr val="bg1"/>
                </a:solidFill>
                <a:latin typeface="+mj-lt"/>
              </a:rPr>
              <a:t>, </a:t>
            </a:r>
            <a:r>
              <a:rPr lang="vi-VN" sz="2400" b="1" dirty="0" err="1">
                <a:solidFill>
                  <a:schemeClr val="bg1"/>
                </a:solidFill>
                <a:latin typeface="+mj-lt"/>
              </a:rPr>
              <a:t>Header</a:t>
            </a:r>
            <a:r>
              <a:rPr lang="vi-VN" sz="2400" dirty="0">
                <a:solidFill>
                  <a:schemeClr val="bg1"/>
                </a:solidFill>
                <a:latin typeface="+mj-lt"/>
              </a:rPr>
              <a:t> (</a:t>
            </a:r>
            <a:r>
              <a:rPr lang="vi-VN" sz="2400" dirty="0" err="1">
                <a:solidFill>
                  <a:schemeClr val="bg1"/>
                </a:solidFill>
                <a:latin typeface="+mj-lt"/>
              </a:rPr>
              <a:t>Cookie</a:t>
            </a:r>
            <a:r>
              <a:rPr lang="vi-VN" sz="2400" dirty="0">
                <a:solidFill>
                  <a:schemeClr val="bg1"/>
                </a:solidFill>
                <a:latin typeface="+mj-lt"/>
              </a:rPr>
              <a:t> </a:t>
            </a:r>
            <a:r>
              <a:rPr lang="vi-VN" sz="2400" dirty="0" err="1">
                <a:solidFill>
                  <a:schemeClr val="bg1"/>
                </a:solidFill>
                <a:latin typeface="+mj-lt"/>
              </a:rPr>
              <a:t>header</a:t>
            </a:r>
            <a:r>
              <a:rPr lang="vi-VN" sz="2400" dirty="0">
                <a:solidFill>
                  <a:schemeClr val="bg1"/>
                </a:solidFill>
                <a:latin typeface="+mj-lt"/>
              </a:rPr>
              <a:t>, </a:t>
            </a:r>
            <a:r>
              <a:rPr lang="vi-VN" sz="2400" dirty="0" err="1">
                <a:solidFill>
                  <a:schemeClr val="bg1"/>
                </a:solidFill>
                <a:latin typeface="+mj-lt"/>
              </a:rPr>
              <a:t>Authorization</a:t>
            </a:r>
            <a:r>
              <a:rPr lang="vi-VN" sz="2400" dirty="0">
                <a:solidFill>
                  <a:schemeClr val="bg1"/>
                </a:solidFill>
                <a:latin typeface="+mj-lt"/>
              </a:rPr>
              <a:t> </a:t>
            </a:r>
            <a:r>
              <a:rPr lang="vi-VN" sz="2400" dirty="0" err="1">
                <a:solidFill>
                  <a:schemeClr val="bg1"/>
                </a:solidFill>
                <a:latin typeface="+mj-lt"/>
              </a:rPr>
              <a:t>header</a:t>
            </a:r>
            <a:r>
              <a:rPr lang="vi-VN" sz="2400" dirty="0">
                <a:solidFill>
                  <a:schemeClr val="bg1"/>
                </a:solidFill>
                <a:latin typeface="+mj-lt"/>
              </a:rPr>
              <a:t>, </a:t>
            </a:r>
            <a:r>
              <a:rPr lang="vi-VN" sz="2400" dirty="0" err="1">
                <a:solidFill>
                  <a:schemeClr val="bg1"/>
                </a:solidFill>
                <a:latin typeface="+mj-lt"/>
              </a:rPr>
              <a:t>Custom</a:t>
            </a:r>
            <a:r>
              <a:rPr lang="vi-VN" sz="2400" dirty="0">
                <a:solidFill>
                  <a:schemeClr val="bg1"/>
                </a:solidFill>
                <a:latin typeface="+mj-lt"/>
              </a:rPr>
              <a:t> </a:t>
            </a:r>
            <a:r>
              <a:rPr lang="vi-VN" sz="2400" dirty="0" err="1">
                <a:solidFill>
                  <a:schemeClr val="bg1"/>
                </a:solidFill>
                <a:latin typeface="+mj-lt"/>
              </a:rPr>
              <a:t>header</a:t>
            </a:r>
            <a:r>
              <a:rPr lang="vi-VN" sz="2400" dirty="0">
                <a:solidFill>
                  <a:schemeClr val="bg1"/>
                </a:solidFill>
                <a:latin typeface="+mj-lt"/>
              </a:rPr>
              <a:t>), </a:t>
            </a:r>
            <a:r>
              <a:rPr lang="vi-VN" sz="2400" b="1" dirty="0" err="1">
                <a:solidFill>
                  <a:schemeClr val="bg1"/>
                </a:solidFill>
                <a:latin typeface="+mj-lt"/>
              </a:rPr>
              <a:t>Body</a:t>
            </a:r>
            <a:r>
              <a:rPr lang="vi-VN" sz="2400" dirty="0">
                <a:solidFill>
                  <a:schemeClr val="bg1"/>
                </a:solidFill>
                <a:latin typeface="+mj-lt"/>
              </a:rPr>
              <a:t> (</a:t>
            </a:r>
            <a:r>
              <a:rPr lang="vi-VN" sz="2400" dirty="0" err="1">
                <a:solidFill>
                  <a:schemeClr val="bg1"/>
                </a:solidFill>
                <a:latin typeface="+mj-lt"/>
              </a:rPr>
              <a:t>Form</a:t>
            </a:r>
            <a:r>
              <a:rPr lang="vi-VN" sz="2400" dirty="0">
                <a:solidFill>
                  <a:schemeClr val="bg1"/>
                </a:solidFill>
                <a:latin typeface="+mj-lt"/>
              </a:rPr>
              <a:t> </a:t>
            </a:r>
            <a:r>
              <a:rPr lang="vi-VN" sz="2400" dirty="0" err="1">
                <a:solidFill>
                  <a:schemeClr val="bg1"/>
                </a:solidFill>
                <a:latin typeface="+mj-lt"/>
              </a:rPr>
              <a:t>field</a:t>
            </a:r>
            <a:r>
              <a:rPr lang="vi-VN" sz="2400" dirty="0">
                <a:solidFill>
                  <a:schemeClr val="bg1"/>
                </a:solidFill>
                <a:latin typeface="+mj-lt"/>
              </a:rPr>
              <a:t>,...)</a:t>
            </a:r>
          </a:p>
          <a:p>
            <a:endParaRPr lang="en-GB" dirty="0">
              <a:solidFill>
                <a:schemeClr val="bg1"/>
              </a:solidFill>
              <a:latin typeface="+mj-lt"/>
            </a:endParaRPr>
          </a:p>
        </p:txBody>
      </p:sp>
    </p:spTree>
    <p:extLst>
      <p:ext uri="{BB962C8B-B14F-4D97-AF65-F5344CB8AC3E}">
        <p14:creationId xmlns:p14="http://schemas.microsoft.com/office/powerpoint/2010/main" val="31356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B7629E-9B1F-4714-B41A-84A13473FF59}"/>
              </a:ext>
            </a:extLst>
          </p:cNvPr>
          <p:cNvSpPr>
            <a:spLocks noGrp="1"/>
          </p:cNvSpPr>
          <p:nvPr>
            <p:ph type="title"/>
          </p:nvPr>
        </p:nvSpPr>
        <p:spPr/>
        <p:txBody>
          <a:bodyPr/>
          <a:lstStyle/>
          <a:p>
            <a:pPr algn="ctr"/>
            <a:r>
              <a:rPr lang="vi-VN" dirty="0" err="1">
                <a:solidFill>
                  <a:schemeClr val="bg1"/>
                </a:solidFill>
              </a:rPr>
              <a:t>Quá</a:t>
            </a:r>
            <a:r>
              <a:rPr lang="vi-VN" dirty="0">
                <a:solidFill>
                  <a:schemeClr val="bg1"/>
                </a:solidFill>
              </a:rPr>
              <a:t> </a:t>
            </a:r>
            <a:r>
              <a:rPr lang="vi-VN" dirty="0" err="1">
                <a:solidFill>
                  <a:schemeClr val="bg1"/>
                </a:solidFill>
              </a:rPr>
              <a:t>trình</a:t>
            </a:r>
            <a:r>
              <a:rPr lang="vi-VN" dirty="0">
                <a:solidFill>
                  <a:schemeClr val="bg1"/>
                </a:solidFill>
              </a:rPr>
              <a:t> </a:t>
            </a:r>
            <a:r>
              <a:rPr lang="vi-VN" dirty="0" err="1">
                <a:solidFill>
                  <a:schemeClr val="bg1"/>
                </a:solidFill>
              </a:rPr>
              <a:t>Authentication</a:t>
            </a:r>
            <a:endParaRPr lang="en-GB" dirty="0">
              <a:solidFill>
                <a:schemeClr val="bg1"/>
              </a:solidFill>
            </a:endParaRPr>
          </a:p>
        </p:txBody>
      </p:sp>
      <p:sp>
        <p:nvSpPr>
          <p:cNvPr id="3" name="Hộp Văn bản 2">
            <a:extLst>
              <a:ext uri="{FF2B5EF4-FFF2-40B4-BE49-F238E27FC236}">
                <a16:creationId xmlns:a16="http://schemas.microsoft.com/office/drawing/2014/main" id="{74AE230F-6F08-4A7F-8618-C7E7B9EB72D4}"/>
              </a:ext>
            </a:extLst>
          </p:cNvPr>
          <p:cNvSpPr txBox="1"/>
          <p:nvPr/>
        </p:nvSpPr>
        <p:spPr>
          <a:xfrm>
            <a:off x="609600" y="1417638"/>
            <a:ext cx="7924800" cy="4893647"/>
          </a:xfrm>
          <a:prstGeom prst="rect">
            <a:avLst/>
          </a:prstGeom>
          <a:noFill/>
        </p:spPr>
        <p:txBody>
          <a:bodyPr wrap="square" rtlCol="0">
            <a:spAutoFit/>
          </a:bodyPr>
          <a:lstStyle/>
          <a:p>
            <a:r>
              <a:rPr lang="vi-VN" dirty="0"/>
              <a:t> </a:t>
            </a:r>
            <a:r>
              <a:rPr lang="vi-VN" sz="2400" dirty="0" err="1">
                <a:solidFill>
                  <a:schemeClr val="bg1"/>
                </a:solidFill>
              </a:rPr>
              <a:t>Một</a:t>
            </a:r>
            <a:r>
              <a:rPr lang="vi-VN" sz="2400" dirty="0">
                <a:solidFill>
                  <a:schemeClr val="bg1"/>
                </a:solidFill>
              </a:rPr>
              <a:t> </a:t>
            </a:r>
            <a:r>
              <a:rPr lang="vi-VN" sz="2400" dirty="0" err="1">
                <a:solidFill>
                  <a:schemeClr val="bg1"/>
                </a:solidFill>
              </a:rPr>
              <a:t>quá</a:t>
            </a:r>
            <a:r>
              <a:rPr lang="vi-VN" sz="2400" dirty="0">
                <a:solidFill>
                  <a:schemeClr val="bg1"/>
                </a:solidFill>
              </a:rPr>
              <a:t> </a:t>
            </a:r>
            <a:r>
              <a:rPr lang="vi-VN" sz="2400" dirty="0" err="1">
                <a:solidFill>
                  <a:schemeClr val="bg1"/>
                </a:solidFill>
              </a:rPr>
              <a:t>trình</a:t>
            </a:r>
            <a:r>
              <a:rPr lang="vi-VN" sz="2400" dirty="0">
                <a:solidFill>
                  <a:schemeClr val="bg1"/>
                </a:solidFill>
              </a:rPr>
              <a:t> </a:t>
            </a:r>
            <a:r>
              <a:rPr lang="vi-VN" sz="2400" dirty="0" err="1">
                <a:solidFill>
                  <a:schemeClr val="bg1"/>
                </a:solidFill>
              </a:rPr>
              <a:t>authentication</a:t>
            </a:r>
            <a:r>
              <a:rPr lang="vi-VN" sz="2400" dirty="0">
                <a:solidFill>
                  <a:schemeClr val="bg1"/>
                </a:solidFill>
              </a:rPr>
              <a:t> </a:t>
            </a:r>
            <a:r>
              <a:rPr lang="vi-VN" sz="2400" dirty="0" err="1">
                <a:solidFill>
                  <a:schemeClr val="bg1"/>
                </a:solidFill>
              </a:rPr>
              <a:t>sẽ</a:t>
            </a:r>
            <a:r>
              <a:rPr lang="vi-VN" sz="2400" dirty="0">
                <a:solidFill>
                  <a:schemeClr val="bg1"/>
                </a:solidFill>
              </a:rPr>
              <a:t> bao </a:t>
            </a:r>
            <a:r>
              <a:rPr lang="vi-VN" sz="2400" dirty="0" err="1">
                <a:solidFill>
                  <a:schemeClr val="bg1"/>
                </a:solidFill>
              </a:rPr>
              <a:t>gồm</a:t>
            </a:r>
            <a:r>
              <a:rPr lang="vi-VN" sz="2400" dirty="0">
                <a:solidFill>
                  <a:schemeClr val="bg1"/>
                </a:solidFill>
              </a:rPr>
              <a:t> 3 </a:t>
            </a:r>
            <a:r>
              <a:rPr lang="vi-VN" sz="2400" dirty="0" err="1">
                <a:solidFill>
                  <a:schemeClr val="bg1"/>
                </a:solidFill>
              </a:rPr>
              <a:t>phần</a:t>
            </a:r>
            <a:r>
              <a:rPr lang="vi-VN" sz="2400" dirty="0">
                <a:solidFill>
                  <a:schemeClr val="bg1"/>
                </a:solidFill>
              </a:rPr>
              <a:t>:</a:t>
            </a:r>
          </a:p>
          <a:p>
            <a:pPr marL="285750" indent="-285750">
              <a:buFont typeface="Arial" panose="020B0604020202020204" pitchFamily="34" charset="0"/>
              <a:buChar char="•"/>
            </a:pPr>
            <a:r>
              <a:rPr lang="vi-VN" sz="2400" b="1" dirty="0">
                <a:solidFill>
                  <a:schemeClr val="bg1"/>
                </a:solidFill>
              </a:rPr>
              <a:t>Sinh ra </a:t>
            </a:r>
            <a:r>
              <a:rPr lang="vi-VN" sz="2400" b="1" dirty="0" err="1">
                <a:solidFill>
                  <a:schemeClr val="bg1"/>
                </a:solidFill>
              </a:rPr>
              <a:t>dấu</a:t>
            </a:r>
            <a:r>
              <a:rPr lang="vi-VN" sz="2400" b="1" dirty="0">
                <a:solidFill>
                  <a:schemeClr val="bg1"/>
                </a:solidFill>
              </a:rPr>
              <a:t> </a:t>
            </a:r>
            <a:r>
              <a:rPr lang="vi-VN" sz="2400" b="1" dirty="0" err="1">
                <a:solidFill>
                  <a:schemeClr val="bg1"/>
                </a:solidFill>
              </a:rPr>
              <a:t>hiệu</a:t>
            </a:r>
            <a:r>
              <a:rPr lang="vi-VN" sz="2400" b="1" dirty="0">
                <a:solidFill>
                  <a:schemeClr val="bg1"/>
                </a:solidFill>
              </a:rPr>
              <a:t>:</a:t>
            </a:r>
            <a:r>
              <a:rPr lang="vi-VN" sz="2400" dirty="0">
                <a:solidFill>
                  <a:schemeClr val="bg1"/>
                </a:solidFill>
              </a:rPr>
              <a:t> Đây </a:t>
            </a:r>
            <a:r>
              <a:rPr lang="vi-VN" sz="2400" dirty="0" err="1">
                <a:solidFill>
                  <a:schemeClr val="bg1"/>
                </a:solidFill>
              </a:rPr>
              <a:t>là</a:t>
            </a:r>
            <a:r>
              <a:rPr lang="vi-VN" sz="2400" dirty="0">
                <a:solidFill>
                  <a:schemeClr val="bg1"/>
                </a:solidFill>
              </a:rPr>
              <a:t> </a:t>
            </a:r>
            <a:r>
              <a:rPr lang="vi-VN" sz="2400" dirty="0" err="1">
                <a:solidFill>
                  <a:schemeClr val="bg1"/>
                </a:solidFill>
              </a:rPr>
              <a:t>việc</a:t>
            </a:r>
            <a:r>
              <a:rPr lang="vi-VN" sz="2400" dirty="0">
                <a:solidFill>
                  <a:schemeClr val="bg1"/>
                </a:solidFill>
              </a:rPr>
              <a:t> </a:t>
            </a:r>
            <a:r>
              <a:rPr lang="vi-VN" sz="2400" dirty="0" err="1">
                <a:solidFill>
                  <a:schemeClr val="bg1"/>
                </a:solidFill>
              </a:rPr>
              <a:t>chúng</a:t>
            </a:r>
            <a:r>
              <a:rPr lang="vi-VN" sz="2400" dirty="0">
                <a:solidFill>
                  <a:schemeClr val="bg1"/>
                </a:solidFill>
              </a:rPr>
              <a:t> ta </a:t>
            </a:r>
            <a:r>
              <a:rPr lang="vi-VN" sz="2400" dirty="0" err="1">
                <a:solidFill>
                  <a:schemeClr val="bg1"/>
                </a:solidFill>
              </a:rPr>
              <a:t>quyết</a:t>
            </a:r>
            <a:r>
              <a:rPr lang="vi-VN" sz="2400" dirty="0">
                <a:solidFill>
                  <a:schemeClr val="bg1"/>
                </a:solidFill>
              </a:rPr>
              <a:t> </a:t>
            </a:r>
            <a:r>
              <a:rPr lang="vi-VN" sz="2400" dirty="0" err="1">
                <a:solidFill>
                  <a:schemeClr val="bg1"/>
                </a:solidFill>
              </a:rPr>
              <a:t>định</a:t>
            </a:r>
            <a:r>
              <a:rPr lang="vi-VN" sz="2400" dirty="0">
                <a:solidFill>
                  <a:schemeClr val="bg1"/>
                </a:solidFill>
              </a:rPr>
              <a:t> xem </a:t>
            </a:r>
            <a:r>
              <a:rPr lang="vi-VN" sz="2400" b="1" dirty="0" err="1">
                <a:solidFill>
                  <a:schemeClr val="bg1"/>
                </a:solidFill>
              </a:rPr>
              <a:t>dùng</a:t>
            </a:r>
            <a:r>
              <a:rPr lang="vi-VN" sz="2400" b="1" dirty="0">
                <a:solidFill>
                  <a:schemeClr val="bg1"/>
                </a:solidFill>
              </a:rPr>
              <a:t> </a:t>
            </a:r>
            <a:r>
              <a:rPr lang="vi-VN" sz="2400" b="1" dirty="0" err="1">
                <a:solidFill>
                  <a:schemeClr val="bg1"/>
                </a:solidFill>
              </a:rPr>
              <a:t>dấu</a:t>
            </a:r>
            <a:r>
              <a:rPr lang="vi-VN" sz="2400" b="1" dirty="0">
                <a:solidFill>
                  <a:schemeClr val="bg1"/>
                </a:solidFill>
              </a:rPr>
              <a:t> </a:t>
            </a:r>
            <a:r>
              <a:rPr lang="vi-VN" sz="2400" b="1" dirty="0" err="1">
                <a:solidFill>
                  <a:schemeClr val="bg1"/>
                </a:solidFill>
              </a:rPr>
              <a:t>hiệu</a:t>
            </a:r>
            <a:r>
              <a:rPr lang="vi-VN" sz="2400" b="1" dirty="0">
                <a:solidFill>
                  <a:schemeClr val="bg1"/>
                </a:solidFill>
              </a:rPr>
              <a:t> </a:t>
            </a:r>
            <a:r>
              <a:rPr lang="vi-VN" sz="2400" b="1" dirty="0" err="1">
                <a:solidFill>
                  <a:schemeClr val="bg1"/>
                </a:solidFill>
              </a:rPr>
              <a:t>gì</a:t>
            </a:r>
            <a:r>
              <a:rPr lang="vi-VN" sz="2400" dirty="0">
                <a:solidFill>
                  <a:schemeClr val="bg1"/>
                </a:solidFill>
              </a:rPr>
              <a:t>, </a:t>
            </a:r>
            <a:r>
              <a:rPr lang="vi-VN" sz="2400" dirty="0" err="1">
                <a:solidFill>
                  <a:schemeClr val="bg1"/>
                </a:solidFill>
              </a:rPr>
              <a:t>tạo</a:t>
            </a:r>
            <a:r>
              <a:rPr lang="vi-VN" sz="2400" dirty="0">
                <a:solidFill>
                  <a:schemeClr val="bg1"/>
                </a:solidFill>
              </a:rPr>
              <a:t> ra </a:t>
            </a:r>
            <a:r>
              <a:rPr lang="vi-VN" sz="2400" dirty="0" err="1">
                <a:solidFill>
                  <a:schemeClr val="bg1"/>
                </a:solidFill>
              </a:rPr>
              <a:t>dấu</a:t>
            </a:r>
            <a:r>
              <a:rPr lang="vi-VN" sz="2400" dirty="0">
                <a:solidFill>
                  <a:schemeClr val="bg1"/>
                </a:solidFill>
              </a:rPr>
              <a:t> </a:t>
            </a:r>
            <a:r>
              <a:rPr lang="vi-VN" sz="2400" dirty="0" err="1">
                <a:solidFill>
                  <a:schemeClr val="bg1"/>
                </a:solidFill>
              </a:rPr>
              <a:t>hiệu</a:t>
            </a:r>
            <a:r>
              <a:rPr lang="vi-VN" sz="2400" dirty="0">
                <a:solidFill>
                  <a:schemeClr val="bg1"/>
                </a:solidFill>
              </a:rPr>
              <a:t> </a:t>
            </a:r>
            <a:r>
              <a:rPr lang="vi-VN" sz="2400" dirty="0" err="1">
                <a:solidFill>
                  <a:schemeClr val="bg1"/>
                </a:solidFill>
              </a:rPr>
              <a:t>đó</a:t>
            </a:r>
            <a:r>
              <a:rPr lang="vi-VN" sz="2400" dirty="0">
                <a:solidFill>
                  <a:schemeClr val="bg1"/>
                </a:solidFill>
              </a:rPr>
              <a:t> như </a:t>
            </a:r>
            <a:r>
              <a:rPr lang="vi-VN" sz="2400" dirty="0" err="1">
                <a:solidFill>
                  <a:schemeClr val="bg1"/>
                </a:solidFill>
              </a:rPr>
              <a:t>thế</a:t>
            </a:r>
            <a:r>
              <a:rPr lang="vi-VN" sz="2400" dirty="0">
                <a:solidFill>
                  <a:schemeClr val="bg1"/>
                </a:solidFill>
              </a:rPr>
              <a:t> </a:t>
            </a:r>
            <a:r>
              <a:rPr lang="vi-VN" sz="2400" dirty="0" err="1">
                <a:solidFill>
                  <a:schemeClr val="bg1"/>
                </a:solidFill>
              </a:rPr>
              <a:t>nào</a:t>
            </a:r>
            <a:r>
              <a:rPr lang="vi-VN" sz="2400" dirty="0">
                <a:solidFill>
                  <a:schemeClr val="bg1"/>
                </a:solidFill>
              </a:rPr>
              <a:t>. </a:t>
            </a:r>
            <a:r>
              <a:rPr lang="vi-VN" sz="2400" dirty="0" err="1">
                <a:solidFill>
                  <a:schemeClr val="bg1"/>
                </a:solidFill>
              </a:rPr>
              <a:t>Một</a:t>
            </a:r>
            <a:r>
              <a:rPr lang="vi-VN" sz="2400" dirty="0">
                <a:solidFill>
                  <a:schemeClr val="bg1"/>
                </a:solidFill>
              </a:rPr>
              <a:t> </a:t>
            </a:r>
            <a:r>
              <a:rPr lang="vi-VN" sz="2400" dirty="0" err="1">
                <a:solidFill>
                  <a:schemeClr val="bg1"/>
                </a:solidFill>
              </a:rPr>
              <a:t>quá</a:t>
            </a:r>
            <a:r>
              <a:rPr lang="vi-VN" sz="2400" dirty="0">
                <a:solidFill>
                  <a:schemeClr val="bg1"/>
                </a:solidFill>
              </a:rPr>
              <a:t> </a:t>
            </a:r>
            <a:r>
              <a:rPr lang="vi-VN" sz="2400" dirty="0" err="1">
                <a:solidFill>
                  <a:schemeClr val="bg1"/>
                </a:solidFill>
              </a:rPr>
              <a:t>trình</a:t>
            </a:r>
            <a:r>
              <a:rPr lang="vi-VN" sz="2400" dirty="0">
                <a:solidFill>
                  <a:schemeClr val="bg1"/>
                </a:solidFill>
              </a:rPr>
              <a:t> </a:t>
            </a:r>
            <a:r>
              <a:rPr lang="vi-VN" sz="2400" dirty="0" err="1">
                <a:solidFill>
                  <a:schemeClr val="bg1"/>
                </a:solidFill>
              </a:rPr>
              <a:t>authentication</a:t>
            </a:r>
            <a:r>
              <a:rPr lang="vi-VN" sz="2400" dirty="0">
                <a:solidFill>
                  <a:schemeClr val="bg1"/>
                </a:solidFill>
              </a:rPr>
              <a:t> </a:t>
            </a:r>
            <a:r>
              <a:rPr lang="vi-VN" sz="2400" dirty="0" err="1">
                <a:solidFill>
                  <a:schemeClr val="bg1"/>
                </a:solidFill>
              </a:rPr>
              <a:t>có</a:t>
            </a:r>
            <a:r>
              <a:rPr lang="vi-VN" sz="2400" dirty="0">
                <a:solidFill>
                  <a:schemeClr val="bg1"/>
                </a:solidFill>
              </a:rPr>
              <a:t> </a:t>
            </a:r>
            <a:r>
              <a:rPr lang="vi-VN" sz="2400" dirty="0" err="1">
                <a:solidFill>
                  <a:schemeClr val="bg1"/>
                </a:solidFill>
              </a:rPr>
              <a:t>thể</a:t>
            </a:r>
            <a:r>
              <a:rPr lang="vi-VN" sz="2400" dirty="0">
                <a:solidFill>
                  <a:schemeClr val="bg1"/>
                </a:solidFill>
              </a:rPr>
              <a:t> </a:t>
            </a:r>
            <a:r>
              <a:rPr lang="vi-VN" sz="2400" dirty="0" err="1">
                <a:solidFill>
                  <a:schemeClr val="bg1"/>
                </a:solidFill>
              </a:rPr>
              <a:t>có</a:t>
            </a:r>
            <a:r>
              <a:rPr lang="vi-VN" sz="2400" dirty="0">
                <a:solidFill>
                  <a:schemeClr val="bg1"/>
                </a:solidFill>
              </a:rPr>
              <a:t> </a:t>
            </a:r>
            <a:r>
              <a:rPr lang="vi-VN" sz="2400" dirty="0" err="1">
                <a:solidFill>
                  <a:schemeClr val="bg1"/>
                </a:solidFill>
              </a:rPr>
              <a:t>sự</a:t>
            </a:r>
            <a:r>
              <a:rPr lang="vi-VN" sz="2400" dirty="0">
                <a:solidFill>
                  <a:schemeClr val="bg1"/>
                </a:solidFill>
              </a:rPr>
              <a:t> </a:t>
            </a:r>
            <a:r>
              <a:rPr lang="vi-VN" sz="2400" dirty="0" err="1">
                <a:solidFill>
                  <a:schemeClr val="bg1"/>
                </a:solidFill>
              </a:rPr>
              <a:t>xuất</a:t>
            </a:r>
            <a:r>
              <a:rPr lang="vi-VN" sz="2400" dirty="0">
                <a:solidFill>
                  <a:schemeClr val="bg1"/>
                </a:solidFill>
              </a:rPr>
              <a:t> </a:t>
            </a:r>
            <a:r>
              <a:rPr lang="vi-VN" sz="2400" dirty="0" err="1">
                <a:solidFill>
                  <a:schemeClr val="bg1"/>
                </a:solidFill>
              </a:rPr>
              <a:t>hiện</a:t>
            </a:r>
            <a:r>
              <a:rPr lang="vi-VN" sz="2400" dirty="0">
                <a:solidFill>
                  <a:schemeClr val="bg1"/>
                </a:solidFill>
              </a:rPr>
              <a:t> </a:t>
            </a:r>
            <a:r>
              <a:rPr lang="vi-VN" sz="2400" dirty="0" err="1">
                <a:solidFill>
                  <a:schemeClr val="bg1"/>
                </a:solidFill>
              </a:rPr>
              <a:t>của</a:t>
            </a:r>
            <a:r>
              <a:rPr lang="vi-VN" sz="2400" dirty="0">
                <a:solidFill>
                  <a:schemeClr val="bg1"/>
                </a:solidFill>
              </a:rPr>
              <a:t> </a:t>
            </a:r>
            <a:r>
              <a:rPr lang="vi-VN" sz="2400" dirty="0" err="1">
                <a:solidFill>
                  <a:schemeClr val="bg1"/>
                </a:solidFill>
              </a:rPr>
              <a:t>nhiều</a:t>
            </a:r>
            <a:r>
              <a:rPr lang="vi-VN" sz="2400" dirty="0">
                <a:solidFill>
                  <a:schemeClr val="bg1"/>
                </a:solidFill>
              </a:rPr>
              <a:t> </a:t>
            </a:r>
            <a:r>
              <a:rPr lang="vi-VN" sz="2400" dirty="0" err="1">
                <a:solidFill>
                  <a:schemeClr val="bg1"/>
                </a:solidFill>
              </a:rPr>
              <a:t>dấu</a:t>
            </a:r>
            <a:r>
              <a:rPr lang="vi-VN" sz="2400" dirty="0">
                <a:solidFill>
                  <a:schemeClr val="bg1"/>
                </a:solidFill>
              </a:rPr>
              <a:t> </a:t>
            </a:r>
            <a:r>
              <a:rPr lang="vi-VN" sz="2400" dirty="0" err="1">
                <a:solidFill>
                  <a:schemeClr val="bg1"/>
                </a:solidFill>
              </a:rPr>
              <a:t>hiệu</a:t>
            </a:r>
            <a:r>
              <a:rPr lang="vi-VN" sz="2400" dirty="0">
                <a:solidFill>
                  <a:schemeClr val="bg1"/>
                </a:solidFill>
              </a:rPr>
              <a:t>, </a:t>
            </a:r>
            <a:r>
              <a:rPr lang="vi-VN" sz="2400" dirty="0" err="1">
                <a:solidFill>
                  <a:schemeClr val="bg1"/>
                </a:solidFill>
              </a:rPr>
              <a:t>ví</a:t>
            </a:r>
            <a:r>
              <a:rPr lang="vi-VN" sz="2400" dirty="0">
                <a:solidFill>
                  <a:schemeClr val="bg1"/>
                </a:solidFill>
              </a:rPr>
              <a:t> </a:t>
            </a:r>
            <a:r>
              <a:rPr lang="vi-VN" sz="2400" dirty="0" err="1">
                <a:solidFill>
                  <a:schemeClr val="bg1"/>
                </a:solidFill>
              </a:rPr>
              <a:t>dụ</a:t>
            </a:r>
            <a:r>
              <a:rPr lang="vi-VN" sz="2400" dirty="0">
                <a:solidFill>
                  <a:schemeClr val="bg1"/>
                </a:solidFill>
              </a:rPr>
              <a:t> </a:t>
            </a:r>
            <a:r>
              <a:rPr lang="vi-VN" sz="2400" dirty="0" err="1">
                <a:solidFill>
                  <a:schemeClr val="bg1"/>
                </a:solidFill>
              </a:rPr>
              <a:t>username</a:t>
            </a:r>
            <a:r>
              <a:rPr lang="vi-VN" sz="2400" dirty="0">
                <a:solidFill>
                  <a:schemeClr val="bg1"/>
                </a:solidFill>
              </a:rPr>
              <a:t>/</a:t>
            </a:r>
            <a:r>
              <a:rPr lang="vi-VN" sz="2400" dirty="0" err="1">
                <a:solidFill>
                  <a:schemeClr val="bg1"/>
                </a:solidFill>
              </a:rPr>
              <a:t>password</a:t>
            </a:r>
            <a:r>
              <a:rPr lang="vi-VN" sz="2400" dirty="0">
                <a:solidFill>
                  <a:schemeClr val="bg1"/>
                </a:solidFill>
              </a:rPr>
              <a:t>, </a:t>
            </a:r>
            <a:r>
              <a:rPr lang="vi-VN" sz="2400" dirty="0" err="1">
                <a:solidFill>
                  <a:schemeClr val="bg1"/>
                </a:solidFill>
              </a:rPr>
              <a:t>user</a:t>
            </a:r>
            <a:r>
              <a:rPr lang="vi-VN" sz="2400" dirty="0">
                <a:solidFill>
                  <a:schemeClr val="bg1"/>
                </a:solidFill>
              </a:rPr>
              <a:t> </a:t>
            </a:r>
            <a:r>
              <a:rPr lang="vi-VN" sz="2400" dirty="0" err="1">
                <a:solidFill>
                  <a:schemeClr val="bg1"/>
                </a:solidFill>
              </a:rPr>
              <a:t>token</a:t>
            </a:r>
            <a:r>
              <a:rPr lang="vi-VN" sz="2400" dirty="0">
                <a:solidFill>
                  <a:schemeClr val="bg1"/>
                </a:solidFill>
              </a:rPr>
              <a:t>, </a:t>
            </a:r>
            <a:r>
              <a:rPr lang="vi-VN" sz="2400" dirty="0" err="1">
                <a:solidFill>
                  <a:schemeClr val="bg1"/>
                </a:solidFill>
              </a:rPr>
              <a:t>api</a:t>
            </a:r>
            <a:r>
              <a:rPr lang="vi-VN" sz="2400" dirty="0">
                <a:solidFill>
                  <a:schemeClr val="bg1"/>
                </a:solidFill>
              </a:rPr>
              <a:t> </a:t>
            </a:r>
            <a:r>
              <a:rPr lang="vi-VN" sz="2400" dirty="0" err="1">
                <a:solidFill>
                  <a:schemeClr val="bg1"/>
                </a:solidFill>
              </a:rPr>
              <a:t>key</a:t>
            </a:r>
            <a:r>
              <a:rPr lang="vi-VN" sz="2400" dirty="0">
                <a:solidFill>
                  <a:schemeClr val="bg1"/>
                </a:solidFill>
              </a:rPr>
              <a:t>,... </a:t>
            </a:r>
            <a:r>
              <a:rPr lang="vi-VN" sz="2400" dirty="0" err="1">
                <a:solidFill>
                  <a:schemeClr val="bg1"/>
                </a:solidFill>
              </a:rPr>
              <a:t>Các</a:t>
            </a:r>
            <a:r>
              <a:rPr lang="vi-VN" sz="2400" dirty="0">
                <a:solidFill>
                  <a:schemeClr val="bg1"/>
                </a:solidFill>
              </a:rPr>
              <a:t> </a:t>
            </a:r>
            <a:r>
              <a:rPr lang="vi-VN" sz="2400" dirty="0" err="1">
                <a:solidFill>
                  <a:schemeClr val="bg1"/>
                </a:solidFill>
              </a:rPr>
              <a:t>dấu</a:t>
            </a:r>
            <a:r>
              <a:rPr lang="vi-VN" sz="2400" dirty="0">
                <a:solidFill>
                  <a:schemeClr val="bg1"/>
                </a:solidFill>
              </a:rPr>
              <a:t> </a:t>
            </a:r>
            <a:r>
              <a:rPr lang="vi-VN" sz="2400" dirty="0" err="1">
                <a:solidFill>
                  <a:schemeClr val="bg1"/>
                </a:solidFill>
              </a:rPr>
              <a:t>hiệu</a:t>
            </a:r>
            <a:r>
              <a:rPr lang="vi-VN" sz="2400" dirty="0">
                <a:solidFill>
                  <a:schemeClr val="bg1"/>
                </a:solidFill>
              </a:rPr>
              <a:t> </a:t>
            </a:r>
            <a:r>
              <a:rPr lang="vi-VN" sz="2400" dirty="0" err="1">
                <a:solidFill>
                  <a:schemeClr val="bg1"/>
                </a:solidFill>
              </a:rPr>
              <a:t>này</a:t>
            </a:r>
            <a:r>
              <a:rPr lang="vi-VN" sz="2400" dirty="0">
                <a:solidFill>
                  <a:schemeClr val="bg1"/>
                </a:solidFill>
              </a:rPr>
              <a:t> </a:t>
            </a:r>
            <a:r>
              <a:rPr lang="vi-VN" sz="2400" dirty="0" err="1">
                <a:solidFill>
                  <a:schemeClr val="bg1"/>
                </a:solidFill>
              </a:rPr>
              <a:t>sẽ</a:t>
            </a:r>
            <a:r>
              <a:rPr lang="vi-VN" sz="2400" dirty="0">
                <a:solidFill>
                  <a:schemeClr val="bg1"/>
                </a:solidFill>
              </a:rPr>
              <a:t> </a:t>
            </a:r>
            <a:r>
              <a:rPr lang="vi-VN" sz="2400" dirty="0" err="1">
                <a:solidFill>
                  <a:schemeClr val="bg1"/>
                </a:solidFill>
              </a:rPr>
              <a:t>có</a:t>
            </a:r>
            <a:r>
              <a:rPr lang="vi-VN" sz="2400" dirty="0">
                <a:solidFill>
                  <a:schemeClr val="bg1"/>
                </a:solidFill>
              </a:rPr>
              <a:t> </a:t>
            </a:r>
            <a:r>
              <a:rPr lang="vi-VN" sz="2400" dirty="0" err="1">
                <a:solidFill>
                  <a:schemeClr val="bg1"/>
                </a:solidFill>
              </a:rPr>
              <a:t>cách</a:t>
            </a:r>
            <a:r>
              <a:rPr lang="vi-VN" sz="2400" dirty="0">
                <a:solidFill>
                  <a:schemeClr val="bg1"/>
                </a:solidFill>
              </a:rPr>
              <a:t> sinh ra </a:t>
            </a:r>
            <a:r>
              <a:rPr lang="vi-VN" sz="2400" dirty="0" err="1">
                <a:solidFill>
                  <a:schemeClr val="bg1"/>
                </a:solidFill>
              </a:rPr>
              <a:t>khác</a:t>
            </a:r>
            <a:r>
              <a:rPr lang="vi-VN" sz="2400" dirty="0">
                <a:solidFill>
                  <a:schemeClr val="bg1"/>
                </a:solidFill>
              </a:rPr>
              <a:t> nhau, quy </a:t>
            </a:r>
            <a:r>
              <a:rPr lang="vi-VN" sz="2400" dirty="0" err="1">
                <a:solidFill>
                  <a:schemeClr val="bg1"/>
                </a:solidFill>
              </a:rPr>
              <a:t>ước</a:t>
            </a:r>
            <a:r>
              <a:rPr lang="vi-VN" sz="2400" dirty="0">
                <a:solidFill>
                  <a:schemeClr val="bg1"/>
                </a:solidFill>
              </a:rPr>
              <a:t> </a:t>
            </a:r>
            <a:r>
              <a:rPr lang="vi-VN" sz="2400" dirty="0" err="1">
                <a:solidFill>
                  <a:schemeClr val="bg1"/>
                </a:solidFill>
              </a:rPr>
              <a:t>sử</a:t>
            </a:r>
            <a:r>
              <a:rPr lang="vi-VN" sz="2400" dirty="0">
                <a:solidFill>
                  <a:schemeClr val="bg1"/>
                </a:solidFill>
              </a:rPr>
              <a:t> </a:t>
            </a:r>
            <a:r>
              <a:rPr lang="vi-VN" sz="2400" dirty="0" err="1">
                <a:solidFill>
                  <a:schemeClr val="bg1"/>
                </a:solidFill>
              </a:rPr>
              <a:t>dụng</a:t>
            </a:r>
            <a:r>
              <a:rPr lang="vi-VN" sz="2400" dirty="0">
                <a:solidFill>
                  <a:schemeClr val="bg1"/>
                </a:solidFill>
              </a:rPr>
              <a:t> </a:t>
            </a:r>
            <a:r>
              <a:rPr lang="vi-VN" sz="2400" dirty="0" err="1">
                <a:solidFill>
                  <a:schemeClr val="bg1"/>
                </a:solidFill>
              </a:rPr>
              <a:t>khác</a:t>
            </a:r>
            <a:r>
              <a:rPr lang="vi-VN" sz="2400" dirty="0">
                <a:solidFill>
                  <a:schemeClr val="bg1"/>
                </a:solidFill>
              </a:rPr>
              <a:t> nhau.</a:t>
            </a:r>
          </a:p>
          <a:p>
            <a:pPr marL="285750" indent="-285750">
              <a:buFont typeface="Arial" panose="020B0604020202020204" pitchFamily="34" charset="0"/>
              <a:buChar char="•"/>
            </a:pPr>
            <a:r>
              <a:rPr lang="vi-VN" sz="2400" b="1" dirty="0">
                <a:solidFill>
                  <a:schemeClr val="bg1"/>
                </a:solidFill>
              </a:rPr>
              <a:t>Lưu </a:t>
            </a:r>
            <a:r>
              <a:rPr lang="vi-VN" sz="2400" b="1" dirty="0" err="1">
                <a:solidFill>
                  <a:schemeClr val="bg1"/>
                </a:solidFill>
              </a:rPr>
              <a:t>trữ</a:t>
            </a:r>
            <a:r>
              <a:rPr lang="vi-VN" sz="2400" b="1" dirty="0">
                <a:solidFill>
                  <a:schemeClr val="bg1"/>
                </a:solidFill>
              </a:rPr>
              <a:t> </a:t>
            </a:r>
            <a:r>
              <a:rPr lang="vi-VN" sz="2400" b="1" dirty="0" err="1">
                <a:solidFill>
                  <a:schemeClr val="bg1"/>
                </a:solidFill>
              </a:rPr>
              <a:t>dấu</a:t>
            </a:r>
            <a:r>
              <a:rPr lang="vi-VN" sz="2400" b="1" dirty="0">
                <a:solidFill>
                  <a:schemeClr val="bg1"/>
                </a:solidFill>
              </a:rPr>
              <a:t> </a:t>
            </a:r>
            <a:r>
              <a:rPr lang="vi-VN" sz="2400" b="1" dirty="0" err="1">
                <a:solidFill>
                  <a:schemeClr val="bg1"/>
                </a:solidFill>
              </a:rPr>
              <a:t>hiệu</a:t>
            </a:r>
            <a:r>
              <a:rPr lang="vi-VN" sz="2400" b="1" dirty="0">
                <a:solidFill>
                  <a:schemeClr val="bg1"/>
                </a:solidFill>
              </a:rPr>
              <a:t>:</a:t>
            </a:r>
            <a:r>
              <a:rPr lang="vi-VN" sz="2400" dirty="0">
                <a:solidFill>
                  <a:schemeClr val="bg1"/>
                </a:solidFill>
              </a:rPr>
              <a:t> Đây </a:t>
            </a:r>
            <a:r>
              <a:rPr lang="vi-VN" sz="2400" dirty="0" err="1">
                <a:solidFill>
                  <a:schemeClr val="bg1"/>
                </a:solidFill>
              </a:rPr>
              <a:t>là</a:t>
            </a:r>
            <a:r>
              <a:rPr lang="vi-VN" sz="2400" dirty="0">
                <a:solidFill>
                  <a:schemeClr val="bg1"/>
                </a:solidFill>
              </a:rPr>
              <a:t> </a:t>
            </a:r>
            <a:r>
              <a:rPr lang="vi-VN" sz="2400" dirty="0" err="1">
                <a:solidFill>
                  <a:schemeClr val="bg1"/>
                </a:solidFill>
              </a:rPr>
              <a:t>việc</a:t>
            </a:r>
            <a:r>
              <a:rPr lang="vi-VN" sz="2400" dirty="0">
                <a:solidFill>
                  <a:schemeClr val="bg1"/>
                </a:solidFill>
              </a:rPr>
              <a:t> </a:t>
            </a:r>
            <a:r>
              <a:rPr lang="vi-VN" sz="2400" dirty="0" err="1">
                <a:solidFill>
                  <a:schemeClr val="bg1"/>
                </a:solidFill>
              </a:rPr>
              <a:t>ứng</a:t>
            </a:r>
            <a:r>
              <a:rPr lang="vi-VN" sz="2400" dirty="0">
                <a:solidFill>
                  <a:schemeClr val="bg1"/>
                </a:solidFill>
              </a:rPr>
              <a:t> </a:t>
            </a:r>
            <a:r>
              <a:rPr lang="vi-VN" sz="2400" dirty="0" err="1">
                <a:solidFill>
                  <a:schemeClr val="bg1"/>
                </a:solidFill>
              </a:rPr>
              <a:t>dụng</a:t>
            </a:r>
            <a:r>
              <a:rPr lang="vi-VN" sz="2400" dirty="0">
                <a:solidFill>
                  <a:schemeClr val="bg1"/>
                </a:solidFill>
              </a:rPr>
              <a:t> </a:t>
            </a:r>
            <a:r>
              <a:rPr lang="vi-VN" sz="2400" dirty="0" err="1">
                <a:solidFill>
                  <a:schemeClr val="bg1"/>
                </a:solidFill>
              </a:rPr>
              <a:t>sẽ</a:t>
            </a:r>
            <a:r>
              <a:rPr lang="vi-VN" sz="2400" dirty="0">
                <a:solidFill>
                  <a:schemeClr val="bg1"/>
                </a:solidFill>
              </a:rPr>
              <a:t> </a:t>
            </a:r>
            <a:r>
              <a:rPr lang="vi-VN" sz="2400" dirty="0" err="1">
                <a:solidFill>
                  <a:schemeClr val="bg1"/>
                </a:solidFill>
              </a:rPr>
              <a:t>quyết</a:t>
            </a:r>
            <a:r>
              <a:rPr lang="vi-VN" sz="2400" dirty="0">
                <a:solidFill>
                  <a:schemeClr val="bg1"/>
                </a:solidFill>
              </a:rPr>
              <a:t> </a:t>
            </a:r>
            <a:r>
              <a:rPr lang="vi-VN" sz="2400" dirty="0" err="1">
                <a:solidFill>
                  <a:schemeClr val="bg1"/>
                </a:solidFill>
              </a:rPr>
              <a:t>định</a:t>
            </a:r>
            <a:r>
              <a:rPr lang="vi-VN" sz="2400" dirty="0">
                <a:solidFill>
                  <a:schemeClr val="bg1"/>
                </a:solidFill>
              </a:rPr>
              <a:t> lưu </a:t>
            </a:r>
            <a:r>
              <a:rPr lang="vi-VN" sz="2400" dirty="0" err="1">
                <a:solidFill>
                  <a:schemeClr val="bg1"/>
                </a:solidFill>
              </a:rPr>
              <a:t>trữ</a:t>
            </a:r>
            <a:r>
              <a:rPr lang="vi-VN" sz="2400" dirty="0">
                <a:solidFill>
                  <a:schemeClr val="bg1"/>
                </a:solidFill>
              </a:rPr>
              <a:t> </a:t>
            </a:r>
            <a:r>
              <a:rPr lang="vi-VN" sz="2400" dirty="0" err="1">
                <a:solidFill>
                  <a:schemeClr val="bg1"/>
                </a:solidFill>
              </a:rPr>
              <a:t>dấu</a:t>
            </a:r>
            <a:r>
              <a:rPr lang="vi-VN" sz="2400" dirty="0">
                <a:solidFill>
                  <a:schemeClr val="bg1"/>
                </a:solidFill>
              </a:rPr>
              <a:t> </a:t>
            </a:r>
            <a:r>
              <a:rPr lang="vi-VN" sz="2400" dirty="0" err="1">
                <a:solidFill>
                  <a:schemeClr val="bg1"/>
                </a:solidFill>
              </a:rPr>
              <a:t>hiệu</a:t>
            </a:r>
            <a:r>
              <a:rPr lang="vi-VN" sz="2400" dirty="0">
                <a:solidFill>
                  <a:schemeClr val="bg1"/>
                </a:solidFill>
              </a:rPr>
              <a:t> </a:t>
            </a:r>
            <a:r>
              <a:rPr lang="vi-VN" sz="2400" dirty="0" err="1">
                <a:solidFill>
                  <a:schemeClr val="bg1"/>
                </a:solidFill>
              </a:rPr>
              <a:t>này</a:t>
            </a:r>
            <a:r>
              <a:rPr lang="vi-VN" sz="2400" dirty="0">
                <a:solidFill>
                  <a:schemeClr val="bg1"/>
                </a:solidFill>
              </a:rPr>
              <a:t> ở đâu, ở </a:t>
            </a:r>
            <a:r>
              <a:rPr lang="vi-VN" sz="2400" dirty="0" err="1">
                <a:solidFill>
                  <a:schemeClr val="bg1"/>
                </a:solidFill>
              </a:rPr>
              <a:t>cả</a:t>
            </a:r>
            <a:r>
              <a:rPr lang="vi-VN" sz="2400" dirty="0">
                <a:solidFill>
                  <a:schemeClr val="bg1"/>
                </a:solidFill>
              </a:rPr>
              <a:t> </a:t>
            </a:r>
            <a:r>
              <a:rPr lang="vi-VN" sz="2400" dirty="0" err="1">
                <a:solidFill>
                  <a:schemeClr val="bg1"/>
                </a:solidFill>
              </a:rPr>
              <a:t>server</a:t>
            </a:r>
            <a:r>
              <a:rPr lang="vi-VN" sz="2400" dirty="0">
                <a:solidFill>
                  <a:schemeClr val="bg1"/>
                </a:solidFill>
              </a:rPr>
              <a:t> </a:t>
            </a:r>
            <a:r>
              <a:rPr lang="vi-VN" sz="2400" dirty="0" err="1">
                <a:solidFill>
                  <a:schemeClr val="bg1"/>
                </a:solidFill>
              </a:rPr>
              <a:t>và</a:t>
            </a:r>
            <a:r>
              <a:rPr lang="vi-VN" sz="2400" dirty="0">
                <a:solidFill>
                  <a:schemeClr val="bg1"/>
                </a:solidFill>
              </a:rPr>
              <a:t> </a:t>
            </a:r>
            <a:r>
              <a:rPr lang="vi-VN" sz="2400" dirty="0" err="1">
                <a:solidFill>
                  <a:schemeClr val="bg1"/>
                </a:solidFill>
              </a:rPr>
              <a:t>client</a:t>
            </a:r>
            <a:r>
              <a:rPr lang="vi-VN" sz="2400" dirty="0">
                <a:solidFill>
                  <a:schemeClr val="bg1"/>
                </a:solidFill>
              </a:rPr>
              <a:t>, thông qua </a:t>
            </a:r>
            <a:r>
              <a:rPr lang="vi-VN" sz="2400" dirty="0" err="1">
                <a:solidFill>
                  <a:schemeClr val="bg1"/>
                </a:solidFill>
              </a:rPr>
              <a:t>vị</a:t>
            </a:r>
            <a:r>
              <a:rPr lang="vi-VN" sz="2400" dirty="0">
                <a:solidFill>
                  <a:schemeClr val="bg1"/>
                </a:solidFill>
              </a:rPr>
              <a:t> </a:t>
            </a:r>
            <a:r>
              <a:rPr lang="vi-VN" sz="2400" dirty="0" err="1">
                <a:solidFill>
                  <a:schemeClr val="bg1"/>
                </a:solidFill>
              </a:rPr>
              <a:t>trí</a:t>
            </a:r>
            <a:r>
              <a:rPr lang="vi-VN" sz="2400" dirty="0">
                <a:solidFill>
                  <a:schemeClr val="bg1"/>
                </a:solidFill>
              </a:rPr>
              <a:t> </a:t>
            </a:r>
            <a:r>
              <a:rPr lang="vi-VN" sz="2400" dirty="0" err="1">
                <a:solidFill>
                  <a:schemeClr val="bg1"/>
                </a:solidFill>
              </a:rPr>
              <a:t>nào</a:t>
            </a:r>
            <a:r>
              <a:rPr lang="vi-VN" sz="2400" dirty="0">
                <a:solidFill>
                  <a:schemeClr val="bg1"/>
                </a:solidFill>
              </a:rPr>
              <a:t> trên </a:t>
            </a:r>
            <a:r>
              <a:rPr lang="vi-VN" sz="2400" dirty="0" err="1">
                <a:solidFill>
                  <a:schemeClr val="bg1"/>
                </a:solidFill>
              </a:rPr>
              <a:t>bản</a:t>
            </a:r>
            <a:r>
              <a:rPr lang="vi-VN" sz="2400" dirty="0">
                <a:solidFill>
                  <a:schemeClr val="bg1"/>
                </a:solidFill>
              </a:rPr>
              <a:t> tin HTTP,...</a:t>
            </a:r>
          </a:p>
          <a:p>
            <a:pPr marL="285750" indent="-285750">
              <a:buFont typeface="Arial" panose="020B0604020202020204" pitchFamily="34" charset="0"/>
              <a:buChar char="•"/>
            </a:pPr>
            <a:r>
              <a:rPr lang="vi-VN" sz="2400" b="1" dirty="0" err="1">
                <a:solidFill>
                  <a:schemeClr val="bg1"/>
                </a:solidFill>
              </a:rPr>
              <a:t>Kiểm</a:t>
            </a:r>
            <a:r>
              <a:rPr lang="vi-VN" sz="2400" b="1" dirty="0">
                <a:solidFill>
                  <a:schemeClr val="bg1"/>
                </a:solidFill>
              </a:rPr>
              <a:t> tra </a:t>
            </a:r>
            <a:r>
              <a:rPr lang="vi-VN" sz="2400" b="1" dirty="0" err="1">
                <a:solidFill>
                  <a:schemeClr val="bg1"/>
                </a:solidFill>
              </a:rPr>
              <a:t>dấu</a:t>
            </a:r>
            <a:r>
              <a:rPr lang="vi-VN" sz="2400" b="1" dirty="0">
                <a:solidFill>
                  <a:schemeClr val="bg1"/>
                </a:solidFill>
              </a:rPr>
              <a:t> </a:t>
            </a:r>
            <a:r>
              <a:rPr lang="vi-VN" sz="2400" b="1" dirty="0" err="1">
                <a:solidFill>
                  <a:schemeClr val="bg1"/>
                </a:solidFill>
              </a:rPr>
              <a:t>hiệu</a:t>
            </a:r>
            <a:r>
              <a:rPr lang="vi-VN" sz="2400" b="1" dirty="0">
                <a:solidFill>
                  <a:schemeClr val="bg1"/>
                </a:solidFill>
              </a:rPr>
              <a:t>:</a:t>
            </a:r>
            <a:r>
              <a:rPr lang="vi-VN" sz="2400" dirty="0">
                <a:solidFill>
                  <a:schemeClr val="bg1"/>
                </a:solidFill>
              </a:rPr>
              <a:t> Đây </a:t>
            </a:r>
            <a:r>
              <a:rPr lang="vi-VN" sz="2400" dirty="0" err="1">
                <a:solidFill>
                  <a:schemeClr val="bg1"/>
                </a:solidFill>
              </a:rPr>
              <a:t>là</a:t>
            </a:r>
            <a:r>
              <a:rPr lang="vi-VN" sz="2400" dirty="0">
                <a:solidFill>
                  <a:schemeClr val="bg1"/>
                </a:solidFill>
              </a:rPr>
              <a:t> </a:t>
            </a:r>
            <a:r>
              <a:rPr lang="vi-VN" sz="2400" dirty="0" err="1">
                <a:solidFill>
                  <a:schemeClr val="bg1"/>
                </a:solidFill>
              </a:rPr>
              <a:t>việc</a:t>
            </a:r>
            <a:r>
              <a:rPr lang="vi-VN" sz="2400" dirty="0">
                <a:solidFill>
                  <a:schemeClr val="bg1"/>
                </a:solidFill>
              </a:rPr>
              <a:t> </a:t>
            </a:r>
            <a:r>
              <a:rPr lang="vi-VN" sz="2400" dirty="0" err="1">
                <a:solidFill>
                  <a:schemeClr val="bg1"/>
                </a:solidFill>
              </a:rPr>
              <a:t>ứng</a:t>
            </a:r>
            <a:r>
              <a:rPr lang="vi-VN" sz="2400" dirty="0">
                <a:solidFill>
                  <a:schemeClr val="bg1"/>
                </a:solidFill>
              </a:rPr>
              <a:t> </a:t>
            </a:r>
            <a:r>
              <a:rPr lang="vi-VN" sz="2400" dirty="0" err="1">
                <a:solidFill>
                  <a:schemeClr val="bg1"/>
                </a:solidFill>
              </a:rPr>
              <a:t>dụng</a:t>
            </a:r>
            <a:r>
              <a:rPr lang="vi-VN" sz="2400" dirty="0">
                <a:solidFill>
                  <a:schemeClr val="bg1"/>
                </a:solidFill>
              </a:rPr>
              <a:t> </a:t>
            </a:r>
            <a:r>
              <a:rPr lang="vi-VN" sz="2400" dirty="0" err="1">
                <a:solidFill>
                  <a:schemeClr val="bg1"/>
                </a:solidFill>
              </a:rPr>
              <a:t>của</a:t>
            </a:r>
            <a:r>
              <a:rPr lang="vi-VN" sz="2400" dirty="0">
                <a:solidFill>
                  <a:schemeClr val="bg1"/>
                </a:solidFill>
              </a:rPr>
              <a:t> </a:t>
            </a:r>
            <a:r>
              <a:rPr lang="vi-VN" sz="2400" dirty="0" err="1">
                <a:solidFill>
                  <a:schemeClr val="bg1"/>
                </a:solidFill>
              </a:rPr>
              <a:t>chúng</a:t>
            </a:r>
            <a:r>
              <a:rPr lang="vi-VN" sz="2400" dirty="0">
                <a:solidFill>
                  <a:schemeClr val="bg1"/>
                </a:solidFill>
              </a:rPr>
              <a:t> ta </a:t>
            </a:r>
            <a:r>
              <a:rPr lang="vi-VN" sz="2400" dirty="0" err="1">
                <a:solidFill>
                  <a:schemeClr val="bg1"/>
                </a:solidFill>
              </a:rPr>
              <a:t>kiểm</a:t>
            </a:r>
            <a:r>
              <a:rPr lang="vi-VN" sz="2400" dirty="0">
                <a:solidFill>
                  <a:schemeClr val="bg1"/>
                </a:solidFill>
              </a:rPr>
              <a:t> tra </a:t>
            </a:r>
            <a:r>
              <a:rPr lang="vi-VN" sz="2400" dirty="0" err="1">
                <a:solidFill>
                  <a:schemeClr val="bg1"/>
                </a:solidFill>
              </a:rPr>
              <a:t>lại</a:t>
            </a:r>
            <a:r>
              <a:rPr lang="vi-VN" sz="2400" dirty="0">
                <a:solidFill>
                  <a:schemeClr val="bg1"/>
                </a:solidFill>
              </a:rPr>
              <a:t> </a:t>
            </a:r>
            <a:r>
              <a:rPr lang="vi-VN" sz="2400" dirty="0" err="1">
                <a:solidFill>
                  <a:schemeClr val="bg1"/>
                </a:solidFill>
              </a:rPr>
              <a:t>tính</a:t>
            </a:r>
            <a:r>
              <a:rPr lang="vi-VN" sz="2400" dirty="0">
                <a:solidFill>
                  <a:schemeClr val="bg1"/>
                </a:solidFill>
              </a:rPr>
              <a:t> </a:t>
            </a:r>
            <a:r>
              <a:rPr lang="vi-VN" sz="2400" dirty="0" err="1">
                <a:solidFill>
                  <a:schemeClr val="bg1"/>
                </a:solidFill>
              </a:rPr>
              <a:t>hợp</a:t>
            </a:r>
            <a:r>
              <a:rPr lang="vi-VN" sz="2400" dirty="0">
                <a:solidFill>
                  <a:schemeClr val="bg1"/>
                </a:solidFill>
              </a:rPr>
              <a:t> </a:t>
            </a:r>
            <a:r>
              <a:rPr lang="vi-VN" sz="2400" dirty="0" err="1">
                <a:solidFill>
                  <a:schemeClr val="bg1"/>
                </a:solidFill>
              </a:rPr>
              <a:t>lệ</a:t>
            </a:r>
            <a:r>
              <a:rPr lang="vi-VN" sz="2400" dirty="0">
                <a:solidFill>
                  <a:schemeClr val="bg1"/>
                </a:solidFill>
              </a:rPr>
              <a:t> </a:t>
            </a:r>
            <a:r>
              <a:rPr lang="vi-VN" sz="2400" dirty="0" err="1">
                <a:solidFill>
                  <a:schemeClr val="bg1"/>
                </a:solidFill>
              </a:rPr>
              <a:t>của</a:t>
            </a:r>
            <a:r>
              <a:rPr lang="vi-VN" sz="2400" dirty="0">
                <a:solidFill>
                  <a:schemeClr val="bg1"/>
                </a:solidFill>
              </a:rPr>
              <a:t> </a:t>
            </a:r>
            <a:r>
              <a:rPr lang="vi-VN" sz="2400" dirty="0" err="1">
                <a:solidFill>
                  <a:schemeClr val="bg1"/>
                </a:solidFill>
              </a:rPr>
              <a:t>dấu</a:t>
            </a:r>
            <a:r>
              <a:rPr lang="vi-VN" sz="2400" dirty="0">
                <a:solidFill>
                  <a:schemeClr val="bg1"/>
                </a:solidFill>
              </a:rPr>
              <a:t> </a:t>
            </a:r>
            <a:r>
              <a:rPr lang="vi-VN" sz="2400" dirty="0" err="1">
                <a:solidFill>
                  <a:schemeClr val="bg1"/>
                </a:solidFill>
              </a:rPr>
              <a:t>hiệu</a:t>
            </a:r>
            <a:r>
              <a:rPr lang="vi-VN" sz="2400" dirty="0">
                <a:solidFill>
                  <a:schemeClr val="bg1"/>
                </a:solidFill>
              </a:rPr>
              <a:t>, </a:t>
            </a:r>
            <a:r>
              <a:rPr lang="vi-VN" sz="2400" dirty="0" err="1">
                <a:solidFill>
                  <a:schemeClr val="bg1"/>
                </a:solidFill>
              </a:rPr>
              <a:t>đối</a:t>
            </a:r>
            <a:r>
              <a:rPr lang="vi-VN" sz="2400" dirty="0">
                <a:solidFill>
                  <a:schemeClr val="bg1"/>
                </a:solidFill>
              </a:rPr>
              <a:t> </a:t>
            </a:r>
            <a:r>
              <a:rPr lang="vi-VN" sz="2400" dirty="0" err="1">
                <a:solidFill>
                  <a:schemeClr val="bg1"/>
                </a:solidFill>
              </a:rPr>
              <a:t>chiếu</a:t>
            </a:r>
            <a:r>
              <a:rPr lang="vi-VN" sz="2400" dirty="0">
                <a:solidFill>
                  <a:schemeClr val="bg1"/>
                </a:solidFill>
              </a:rPr>
              <a:t> xem </a:t>
            </a:r>
            <a:r>
              <a:rPr lang="vi-VN" sz="2400" dirty="0" err="1">
                <a:solidFill>
                  <a:schemeClr val="bg1"/>
                </a:solidFill>
              </a:rPr>
              <a:t>dấu</a:t>
            </a:r>
            <a:r>
              <a:rPr lang="vi-VN" sz="2400" dirty="0">
                <a:solidFill>
                  <a:schemeClr val="bg1"/>
                </a:solidFill>
              </a:rPr>
              <a:t> </a:t>
            </a:r>
            <a:r>
              <a:rPr lang="vi-VN" sz="2400" dirty="0" err="1">
                <a:solidFill>
                  <a:schemeClr val="bg1"/>
                </a:solidFill>
              </a:rPr>
              <a:t>hiệu</a:t>
            </a:r>
            <a:r>
              <a:rPr lang="vi-VN" sz="2400" dirty="0">
                <a:solidFill>
                  <a:schemeClr val="bg1"/>
                </a:solidFill>
              </a:rPr>
              <a:t> </a:t>
            </a:r>
            <a:r>
              <a:rPr lang="vi-VN" sz="2400" dirty="0" err="1">
                <a:solidFill>
                  <a:schemeClr val="bg1"/>
                </a:solidFill>
              </a:rPr>
              <a:t>này</a:t>
            </a:r>
            <a:r>
              <a:rPr lang="vi-VN" sz="2400" dirty="0">
                <a:solidFill>
                  <a:schemeClr val="bg1"/>
                </a:solidFill>
              </a:rPr>
              <a:t> </a:t>
            </a:r>
            <a:r>
              <a:rPr lang="vi-VN" sz="2400" dirty="0" err="1">
                <a:solidFill>
                  <a:schemeClr val="bg1"/>
                </a:solidFill>
              </a:rPr>
              <a:t>là</a:t>
            </a:r>
            <a:r>
              <a:rPr lang="vi-VN" sz="2400" dirty="0">
                <a:solidFill>
                  <a:schemeClr val="bg1"/>
                </a:solidFill>
              </a:rPr>
              <a:t> </a:t>
            </a:r>
            <a:r>
              <a:rPr lang="vi-VN" sz="2400" dirty="0" err="1">
                <a:solidFill>
                  <a:schemeClr val="bg1"/>
                </a:solidFill>
              </a:rPr>
              <a:t>của</a:t>
            </a:r>
            <a:r>
              <a:rPr lang="vi-VN" sz="2400" dirty="0">
                <a:solidFill>
                  <a:schemeClr val="bg1"/>
                </a:solidFill>
              </a:rPr>
              <a:t> </a:t>
            </a:r>
            <a:r>
              <a:rPr lang="vi-VN" sz="2400" dirty="0" err="1">
                <a:solidFill>
                  <a:schemeClr val="bg1"/>
                </a:solidFill>
              </a:rPr>
              <a:t>người</a:t>
            </a:r>
            <a:r>
              <a:rPr lang="vi-VN" sz="2400" dirty="0">
                <a:solidFill>
                  <a:schemeClr val="bg1"/>
                </a:solidFill>
              </a:rPr>
              <a:t> </a:t>
            </a:r>
            <a:r>
              <a:rPr lang="vi-VN" sz="2400" dirty="0" err="1">
                <a:solidFill>
                  <a:schemeClr val="bg1"/>
                </a:solidFill>
              </a:rPr>
              <a:t>dùng</a:t>
            </a:r>
            <a:r>
              <a:rPr lang="vi-VN" sz="2400" dirty="0">
                <a:solidFill>
                  <a:schemeClr val="bg1"/>
                </a:solidFill>
              </a:rPr>
              <a:t> </a:t>
            </a:r>
            <a:r>
              <a:rPr lang="vi-VN" sz="2400" dirty="0" err="1">
                <a:solidFill>
                  <a:schemeClr val="bg1"/>
                </a:solidFill>
              </a:rPr>
              <a:t>nào</a:t>
            </a:r>
            <a:r>
              <a:rPr lang="vi-VN" sz="2400" dirty="0">
                <a:solidFill>
                  <a:schemeClr val="bg1"/>
                </a:solidFill>
              </a:rPr>
              <a:t>,...</a:t>
            </a:r>
          </a:p>
        </p:txBody>
      </p:sp>
      <p:pic>
        <p:nvPicPr>
          <p:cNvPr id="1026" name="Picture 2" descr="alt text">
            <a:extLst>
              <a:ext uri="{FF2B5EF4-FFF2-40B4-BE49-F238E27FC236}">
                <a16:creationId xmlns:a16="http://schemas.microsoft.com/office/drawing/2014/main" id="{B6AF97F6-0B51-4D04-929A-25346FD8F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 y="1226036"/>
            <a:ext cx="8086725"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424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1000"/>
                                        <p:tgtEl>
                                          <p:spTgt spid="1026"/>
                                        </p:tgtEl>
                                      </p:cBhvr>
                                    </p:animEffect>
                                    <p:anim calcmode="lin" valueType="num">
                                      <p:cBhvr>
                                        <p:cTn id="37" dur="1000" fill="hold"/>
                                        <p:tgtEl>
                                          <p:spTgt spid="1026"/>
                                        </p:tgtEl>
                                        <p:attrNameLst>
                                          <p:attrName>ppt_x</p:attrName>
                                        </p:attrNameLst>
                                      </p:cBhvr>
                                      <p:tavLst>
                                        <p:tav tm="0">
                                          <p:val>
                                            <p:strVal val="#ppt_x"/>
                                          </p:val>
                                        </p:tav>
                                        <p:tav tm="100000">
                                          <p:val>
                                            <p:strVal val="#ppt_x"/>
                                          </p:val>
                                        </p:tav>
                                      </p:tavLst>
                                    </p:anim>
                                    <p:anim calcmode="lin" valueType="num">
                                      <p:cBhvr>
                                        <p:cTn id="38"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680A3F-221C-4343-AB09-DE798BE4B1BD}"/>
              </a:ext>
            </a:extLst>
          </p:cNvPr>
          <p:cNvSpPr>
            <a:spLocks noGrp="1"/>
          </p:cNvSpPr>
          <p:nvPr>
            <p:ph type="title"/>
          </p:nvPr>
        </p:nvSpPr>
        <p:spPr/>
        <p:txBody>
          <a:bodyPr/>
          <a:lstStyle/>
          <a:p>
            <a:pPr algn="ctr"/>
            <a:r>
              <a:rPr lang="en-US" dirty="0">
                <a:solidFill>
                  <a:schemeClr val="bg1"/>
                </a:solidFill>
              </a:rPr>
              <a:t>Google Authentication</a:t>
            </a:r>
            <a:endParaRPr lang="en-GB" dirty="0">
              <a:solidFill>
                <a:schemeClr val="bg1"/>
              </a:solidFill>
            </a:endParaRPr>
          </a:p>
        </p:txBody>
      </p:sp>
      <p:sp>
        <p:nvSpPr>
          <p:cNvPr id="106" name="AutoShape 4">
            <a:extLst>
              <a:ext uri="{FF2B5EF4-FFF2-40B4-BE49-F238E27FC236}">
                <a16:creationId xmlns:a16="http://schemas.microsoft.com/office/drawing/2014/main" id="{54B97361-CE24-42A5-BE96-334936877D70}"/>
              </a:ext>
            </a:extLst>
          </p:cNvPr>
          <p:cNvSpPr>
            <a:spLocks noChangeArrowheads="1"/>
          </p:cNvSpPr>
          <p:nvPr/>
        </p:nvSpPr>
        <p:spPr bwMode="blackWhite">
          <a:xfrm>
            <a:off x="685800" y="1828800"/>
            <a:ext cx="80010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3600" dirty="0">
                <a:solidFill>
                  <a:schemeClr val="bg1"/>
                </a:solidFill>
              </a:rPr>
              <a:t>Google Authentication </a:t>
            </a:r>
            <a:r>
              <a:rPr lang="en-US" sz="3600" dirty="0" err="1">
                <a:solidFill>
                  <a:schemeClr val="bg1"/>
                </a:solidFill>
              </a:rPr>
              <a:t>là</a:t>
            </a:r>
            <a:r>
              <a:rPr lang="en-US" sz="3600" dirty="0">
                <a:solidFill>
                  <a:schemeClr val="bg1"/>
                </a:solidFill>
              </a:rPr>
              <a:t> </a:t>
            </a:r>
            <a:r>
              <a:rPr lang="en-US" sz="3600" dirty="0" err="1">
                <a:solidFill>
                  <a:schemeClr val="bg1"/>
                </a:solidFill>
              </a:rPr>
              <a:t>gì</a:t>
            </a:r>
            <a:r>
              <a:rPr lang="en-US" sz="3600" dirty="0">
                <a:solidFill>
                  <a:schemeClr val="bg1"/>
                </a:solidFill>
              </a:rPr>
              <a:t>?</a:t>
            </a:r>
          </a:p>
        </p:txBody>
      </p:sp>
      <p:sp>
        <p:nvSpPr>
          <p:cNvPr id="107" name="AutoShape 5">
            <a:extLst>
              <a:ext uri="{FF2B5EF4-FFF2-40B4-BE49-F238E27FC236}">
                <a16:creationId xmlns:a16="http://schemas.microsoft.com/office/drawing/2014/main" id="{527BF7F5-A9FC-4BB7-B984-0CECA14DA066}"/>
              </a:ext>
            </a:extLst>
          </p:cNvPr>
          <p:cNvSpPr>
            <a:spLocks noChangeArrowheads="1"/>
          </p:cNvSpPr>
          <p:nvPr/>
        </p:nvSpPr>
        <p:spPr bwMode="blackWhite">
          <a:xfrm>
            <a:off x="685800" y="2971800"/>
            <a:ext cx="80010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3600" dirty="0" err="1">
                <a:solidFill>
                  <a:schemeClr val="bg1"/>
                </a:solidFill>
                <a:latin typeface="Calibri" panose="020F0502020204030204" pitchFamily="34" charset="0"/>
                <a:cs typeface="Calibri" panose="020F0502020204030204" pitchFamily="34" charset="0"/>
              </a:rPr>
              <a:t>Ưu</a:t>
            </a:r>
            <a:r>
              <a:rPr lang="en-US" altLang="en-US" sz="3600" dirty="0">
                <a:solidFill>
                  <a:schemeClr val="bg1"/>
                </a:solidFill>
                <a:latin typeface="Calibri" panose="020F0502020204030204" pitchFamily="34" charset="0"/>
                <a:cs typeface="Calibri" panose="020F0502020204030204" pitchFamily="34" charset="0"/>
              </a:rPr>
              <a:t> </a:t>
            </a:r>
            <a:r>
              <a:rPr lang="en-US" altLang="en-US" sz="3600" dirty="0" err="1">
                <a:solidFill>
                  <a:schemeClr val="bg1"/>
                </a:solidFill>
                <a:latin typeface="Calibri" panose="020F0502020204030204" pitchFamily="34" charset="0"/>
                <a:cs typeface="Calibri" panose="020F0502020204030204" pitchFamily="34" charset="0"/>
              </a:rPr>
              <a:t>điểm</a:t>
            </a:r>
            <a:r>
              <a:rPr lang="en-US" altLang="en-US" sz="3600" dirty="0">
                <a:solidFill>
                  <a:schemeClr val="bg1"/>
                </a:solidFill>
                <a:latin typeface="Calibri" panose="020F0502020204030204" pitchFamily="34" charset="0"/>
                <a:cs typeface="Calibri" panose="020F0502020204030204" pitchFamily="34" charset="0"/>
              </a:rPr>
              <a:t> </a:t>
            </a:r>
            <a:r>
              <a:rPr lang="en-US" altLang="en-US" sz="3600" dirty="0" err="1">
                <a:solidFill>
                  <a:schemeClr val="bg1"/>
                </a:solidFill>
                <a:latin typeface="Calibri" panose="020F0502020204030204" pitchFamily="34" charset="0"/>
                <a:cs typeface="Calibri" panose="020F0502020204030204" pitchFamily="34" charset="0"/>
              </a:rPr>
              <a:t>và</a:t>
            </a:r>
            <a:r>
              <a:rPr lang="en-US" altLang="en-US" sz="3600" dirty="0">
                <a:solidFill>
                  <a:schemeClr val="bg1"/>
                </a:solidFill>
                <a:latin typeface="Calibri" panose="020F0502020204030204" pitchFamily="34" charset="0"/>
                <a:cs typeface="Calibri" panose="020F0502020204030204" pitchFamily="34" charset="0"/>
              </a:rPr>
              <a:t> </a:t>
            </a:r>
            <a:r>
              <a:rPr lang="en-US" altLang="en-US" sz="3600" dirty="0" err="1">
                <a:solidFill>
                  <a:schemeClr val="bg1"/>
                </a:solidFill>
                <a:latin typeface="Calibri" panose="020F0502020204030204" pitchFamily="34" charset="0"/>
                <a:cs typeface="Calibri" panose="020F0502020204030204" pitchFamily="34" charset="0"/>
              </a:rPr>
              <a:t>nhược</a:t>
            </a:r>
            <a:r>
              <a:rPr lang="en-US" altLang="en-US" sz="3600" dirty="0">
                <a:solidFill>
                  <a:schemeClr val="bg1"/>
                </a:solidFill>
                <a:latin typeface="Calibri" panose="020F0502020204030204" pitchFamily="34" charset="0"/>
                <a:cs typeface="Calibri" panose="020F0502020204030204" pitchFamily="34" charset="0"/>
              </a:rPr>
              <a:t> </a:t>
            </a:r>
            <a:r>
              <a:rPr lang="en-US" altLang="en-US" sz="3600" dirty="0" err="1">
                <a:solidFill>
                  <a:schemeClr val="bg1"/>
                </a:solidFill>
                <a:latin typeface="Calibri" panose="020F0502020204030204" pitchFamily="34" charset="0"/>
                <a:cs typeface="Calibri" panose="020F0502020204030204" pitchFamily="34" charset="0"/>
              </a:rPr>
              <a:t>điểm</a:t>
            </a:r>
            <a:r>
              <a:rPr lang="en-US" altLang="en-US" sz="3600" dirty="0">
                <a:solidFill>
                  <a:schemeClr val="bg1"/>
                </a:solidFill>
                <a:latin typeface="Calibri" panose="020F0502020204030204" pitchFamily="34" charset="0"/>
                <a:cs typeface="Calibri" panose="020F0502020204030204" pitchFamily="34" charset="0"/>
              </a:rPr>
              <a:t> </a:t>
            </a:r>
          </a:p>
        </p:txBody>
      </p:sp>
      <p:sp>
        <p:nvSpPr>
          <p:cNvPr id="108" name="AutoShape 6">
            <a:extLst>
              <a:ext uri="{FF2B5EF4-FFF2-40B4-BE49-F238E27FC236}">
                <a16:creationId xmlns:a16="http://schemas.microsoft.com/office/drawing/2014/main" id="{DAFABC6F-7486-432B-95C5-721136F9D64D}"/>
              </a:ext>
            </a:extLst>
          </p:cNvPr>
          <p:cNvSpPr>
            <a:spLocks noChangeArrowheads="1"/>
          </p:cNvSpPr>
          <p:nvPr/>
        </p:nvSpPr>
        <p:spPr bwMode="blackWhite">
          <a:xfrm>
            <a:off x="685800" y="4114800"/>
            <a:ext cx="80010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3600" dirty="0" err="1">
                <a:solidFill>
                  <a:schemeClr val="bg1"/>
                </a:solidFill>
              </a:rPr>
              <a:t>Tạo</a:t>
            </a:r>
            <a:r>
              <a:rPr lang="en-US" sz="3600" dirty="0">
                <a:solidFill>
                  <a:schemeClr val="bg1"/>
                </a:solidFill>
              </a:rPr>
              <a:t> Google App</a:t>
            </a:r>
          </a:p>
        </p:txBody>
      </p:sp>
    </p:spTree>
    <p:extLst>
      <p:ext uri="{BB962C8B-B14F-4D97-AF65-F5344CB8AC3E}">
        <p14:creationId xmlns:p14="http://schemas.microsoft.com/office/powerpoint/2010/main" val="36814138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 calcmode="lin" valueType="num">
                                      <p:cBhvr additive="base">
                                        <p:cTn id="12" dur="500" fill="hold"/>
                                        <p:tgtEl>
                                          <p:spTgt spid="106"/>
                                        </p:tgtEl>
                                        <p:attrNameLst>
                                          <p:attrName>ppt_x</p:attrName>
                                        </p:attrNameLst>
                                      </p:cBhvr>
                                      <p:tavLst>
                                        <p:tav tm="0">
                                          <p:val>
                                            <p:strVal val="#ppt_x"/>
                                          </p:val>
                                        </p:tav>
                                        <p:tav tm="100000">
                                          <p:val>
                                            <p:strVal val="#ppt_x"/>
                                          </p:val>
                                        </p:tav>
                                      </p:tavLst>
                                    </p:anim>
                                    <p:anim calcmode="lin" valueType="num">
                                      <p:cBhvr additive="base">
                                        <p:cTn id="13"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7"/>
                                        </p:tgtEl>
                                        <p:attrNameLst>
                                          <p:attrName>style.visibility</p:attrName>
                                        </p:attrNameLst>
                                      </p:cBhvr>
                                      <p:to>
                                        <p:strVal val="visible"/>
                                      </p:to>
                                    </p:set>
                                    <p:anim calcmode="lin" valueType="num">
                                      <p:cBhvr additive="base">
                                        <p:cTn id="18" dur="500" fill="hold"/>
                                        <p:tgtEl>
                                          <p:spTgt spid="107"/>
                                        </p:tgtEl>
                                        <p:attrNameLst>
                                          <p:attrName>ppt_x</p:attrName>
                                        </p:attrNameLst>
                                      </p:cBhvr>
                                      <p:tavLst>
                                        <p:tav tm="0">
                                          <p:val>
                                            <p:strVal val="#ppt_x"/>
                                          </p:val>
                                        </p:tav>
                                        <p:tav tm="100000">
                                          <p:val>
                                            <p:strVal val="#ppt_x"/>
                                          </p:val>
                                        </p:tav>
                                      </p:tavLst>
                                    </p:anim>
                                    <p:anim calcmode="lin" valueType="num">
                                      <p:cBhvr additive="base">
                                        <p:cTn id="19"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ppt_x"/>
                                          </p:val>
                                        </p:tav>
                                        <p:tav tm="100000">
                                          <p:val>
                                            <p:strVal val="#ppt_x"/>
                                          </p:val>
                                        </p:tav>
                                      </p:tavLst>
                                    </p:anim>
                                    <p:anim calcmode="lin" valueType="num">
                                      <p:cBhvr additive="base">
                                        <p:cTn id="25"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89E3EE-181C-42F1-A5E6-84676FCF436A}"/>
              </a:ext>
            </a:extLst>
          </p:cNvPr>
          <p:cNvSpPr>
            <a:spLocks noGrp="1"/>
          </p:cNvSpPr>
          <p:nvPr>
            <p:ph type="title"/>
          </p:nvPr>
        </p:nvSpPr>
        <p:spPr/>
        <p:txBody>
          <a:bodyPr/>
          <a:lstStyle/>
          <a:p>
            <a:pPr algn="ctr"/>
            <a:r>
              <a:rPr lang="en-US" dirty="0">
                <a:solidFill>
                  <a:schemeClr val="bg1"/>
                </a:solidFill>
              </a:rPr>
              <a:t>Google </a:t>
            </a:r>
            <a:r>
              <a:rPr lang="en-US" dirty="0" err="1">
                <a:solidFill>
                  <a:schemeClr val="bg1"/>
                </a:solidFill>
              </a:rPr>
              <a:t>Authencation</a:t>
            </a:r>
            <a:endParaRPr lang="en-GB" dirty="0">
              <a:solidFill>
                <a:schemeClr val="bg1"/>
              </a:solidFill>
            </a:endParaRPr>
          </a:p>
        </p:txBody>
      </p:sp>
      <p:sp>
        <p:nvSpPr>
          <p:cNvPr id="4" name="Content Placeholder 3"/>
          <p:cNvSpPr>
            <a:spLocks noGrp="1"/>
          </p:cNvSpPr>
          <p:nvPr>
            <p:ph idx="1"/>
          </p:nvPr>
        </p:nvSpPr>
        <p:spPr/>
        <p:txBody>
          <a:bodyPr/>
          <a:lstStyle/>
          <a:p>
            <a:r>
              <a:rPr lang="vi-VN" dirty="0">
                <a:solidFill>
                  <a:schemeClr val="bg1"/>
                </a:solidFill>
              </a:rPr>
              <a:t>Google authentication là một dịch vụ xác thực cho phép người dùng đăng nhập vào hệ thống bằng tài khoản google.</a:t>
            </a:r>
            <a:endParaRPr lang="en-US" dirty="0">
              <a:solidFill>
                <a:schemeClr val="bg1"/>
              </a:solidFill>
            </a:endParaRPr>
          </a:p>
          <a:p>
            <a:r>
              <a:rPr lang="vi-VN" dirty="0">
                <a:solidFill>
                  <a:schemeClr val="bg1"/>
                </a:solidFill>
              </a:rPr>
              <a:t>Google Sign-in cho phép người dùng sử dụng thông tin đăng nhập Google của họ để đăng nhập vào trang web của bạn. Nó bao gồm một bộ công cụ dễ tích hợp trên các thiết bị khác nhau.</a:t>
            </a:r>
            <a:endParaRPr lang="en-US" dirty="0">
              <a:solidFill>
                <a:schemeClr val="bg1"/>
              </a:solidFill>
            </a:endParaRPr>
          </a:p>
          <a:p>
            <a:endParaRPr lang="en-US" dirty="0"/>
          </a:p>
        </p:txBody>
      </p:sp>
    </p:spTree>
    <p:extLst>
      <p:ext uri="{BB962C8B-B14F-4D97-AF65-F5344CB8AC3E}">
        <p14:creationId xmlns:p14="http://schemas.microsoft.com/office/powerpoint/2010/main" val="13565509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7"/>
          <p:cNvSpPr>
            <a:spLocks noGrp="1"/>
          </p:cNvSpPr>
          <p:nvPr>
            <p:ph type="title"/>
          </p:nvPr>
        </p:nvSpPr>
        <p:spPr>
          <a:xfrm>
            <a:off x="457200" y="522972"/>
            <a:ext cx="8229600" cy="646331"/>
          </a:xfrm>
        </p:spPr>
        <p:txBody>
          <a:bodyPr rtlCol="0">
            <a:spAutoFit/>
          </a:bodyPr>
          <a:lstStyle/>
          <a:p>
            <a:pPr algn="ctr" eaLnBrk="1" fontAlgn="auto" hangingPunct="1">
              <a:spcAft>
                <a:spcPts val="0"/>
              </a:spcAft>
              <a:defRPr/>
            </a:pPr>
            <a:r>
              <a:rPr lang="en-US" sz="3600" b="1" dirty="0" err="1">
                <a:solidFill>
                  <a:schemeClr val="bg1">
                    <a:lumMod val="85000"/>
                  </a:schemeClr>
                </a:solidFill>
                <a:latin typeface="Times New Roman" pitchFamily="18" charset="0"/>
                <a:cs typeface="Times New Roman" pitchFamily="18" charset="0"/>
              </a:rPr>
              <a:t>Ưu</a:t>
            </a:r>
            <a:r>
              <a:rPr lang="en-US" sz="3600" b="1" dirty="0">
                <a:solidFill>
                  <a:schemeClr val="bg1">
                    <a:lumMod val="85000"/>
                  </a:schemeClr>
                </a:solidFill>
                <a:latin typeface="Times New Roman" pitchFamily="18" charset="0"/>
                <a:cs typeface="Times New Roman" pitchFamily="18" charset="0"/>
              </a:rPr>
              <a:t> </a:t>
            </a:r>
            <a:r>
              <a:rPr lang="en-US" sz="3600" b="1" dirty="0" err="1">
                <a:solidFill>
                  <a:schemeClr val="bg1">
                    <a:lumMod val="85000"/>
                  </a:schemeClr>
                </a:solidFill>
                <a:latin typeface="Times New Roman" pitchFamily="18" charset="0"/>
                <a:cs typeface="Times New Roman" pitchFamily="18" charset="0"/>
              </a:rPr>
              <a:t>Điểm</a:t>
            </a:r>
            <a:endParaRPr lang="en-US" sz="3600" b="1" dirty="0">
              <a:solidFill>
                <a:schemeClr val="bg1">
                  <a:lumMod val="85000"/>
                </a:schemeClr>
              </a:solidFill>
              <a:latin typeface="Times New Roman" pitchFamily="18" charset="0"/>
              <a:cs typeface="Times New Roman" pitchFamily="18" charset="0"/>
            </a:endParaRPr>
          </a:p>
        </p:txBody>
      </p:sp>
      <p:sp>
        <p:nvSpPr>
          <p:cNvPr id="2" name="Content Placeholder 1"/>
          <p:cNvSpPr>
            <a:spLocks noGrp="1"/>
          </p:cNvSpPr>
          <p:nvPr>
            <p:ph idx="1"/>
          </p:nvPr>
        </p:nvSpPr>
        <p:spPr>
          <a:xfrm>
            <a:off x="457200" y="1295400"/>
            <a:ext cx="8229600" cy="4525963"/>
          </a:xfrm>
        </p:spPr>
        <p:txBody>
          <a:bodyPr/>
          <a:lstStyle/>
          <a:p>
            <a:pPr lvl="0"/>
            <a:r>
              <a:rPr lang="vi-VN" dirty="0">
                <a:solidFill>
                  <a:schemeClr val="bg1"/>
                </a:solidFill>
              </a:rPr>
              <a:t>Người dùng có thể sử sụng một tài khoản google để đăng nhập nhiều trang web khác nhau(nếu trang web có sử dụng google authentication).</a:t>
            </a:r>
            <a:endParaRPr lang="en-US" dirty="0">
              <a:solidFill>
                <a:schemeClr val="bg1"/>
              </a:solidFill>
            </a:endParaRPr>
          </a:p>
          <a:p>
            <a:pPr lvl="0"/>
            <a:r>
              <a:rPr lang="vi-VN" dirty="0">
                <a:solidFill>
                  <a:schemeClr val="bg1"/>
                </a:solidFill>
              </a:rPr>
              <a:t>Google sẽ thay ta quản lý thông tin đăng nhập của người dùng.</a:t>
            </a:r>
            <a:endParaRPr lang="en-US" dirty="0">
              <a:solidFill>
                <a:schemeClr val="bg1"/>
              </a:solidFill>
            </a:endParaRPr>
          </a:p>
          <a:p>
            <a:pPr lvl="0"/>
            <a:r>
              <a:rPr lang="vi-VN" dirty="0">
                <a:solidFill>
                  <a:schemeClr val="bg1"/>
                </a:solidFill>
              </a:rPr>
              <a:t>Ta có thể sử dụng một số APIs của google như Google Drive API, Gmail API, … để truy cập vào Drive, Gmail, … nếu được cấp quyền từ người dùng.  </a:t>
            </a:r>
            <a:endParaRPr lang="en-US" dirty="0">
              <a:solidFill>
                <a:schemeClr val="bg1"/>
              </a:solidFill>
            </a:endParaRPr>
          </a:p>
          <a:p>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Nhược</a:t>
            </a:r>
            <a:r>
              <a:rPr lang="en-US" dirty="0">
                <a:solidFill>
                  <a:schemeClr val="bg1"/>
                </a:solidFill>
              </a:rPr>
              <a:t> </a:t>
            </a:r>
            <a:r>
              <a:rPr lang="en-US" dirty="0" err="1">
                <a:solidFill>
                  <a:schemeClr val="bg1"/>
                </a:solidFill>
              </a:rPr>
              <a:t>Điểm</a:t>
            </a:r>
            <a:endParaRPr lang="en-US" dirty="0">
              <a:solidFill>
                <a:schemeClr val="bg1"/>
              </a:solidFill>
            </a:endParaRPr>
          </a:p>
        </p:txBody>
      </p:sp>
      <p:sp>
        <p:nvSpPr>
          <p:cNvPr id="3" name="Content Placeholder 2"/>
          <p:cNvSpPr>
            <a:spLocks noGrp="1"/>
          </p:cNvSpPr>
          <p:nvPr>
            <p:ph idx="1"/>
          </p:nvPr>
        </p:nvSpPr>
        <p:spPr>
          <a:xfrm>
            <a:off x="457200" y="1219200"/>
            <a:ext cx="8229600" cy="5257800"/>
          </a:xfrm>
        </p:spPr>
        <p:txBody>
          <a:bodyPr/>
          <a:lstStyle/>
          <a:p>
            <a:pPr lvl="0"/>
            <a:r>
              <a:rPr lang="vi-VN" dirty="0">
                <a:solidFill>
                  <a:schemeClr val="bg1"/>
                </a:solidFill>
              </a:rPr>
              <a:t>Các trang web và ứng dụng có thể yêu cầu quyền truy cập vào thông tin nhạy cảm</a:t>
            </a:r>
            <a:endParaRPr lang="en-US" dirty="0">
              <a:solidFill>
                <a:schemeClr val="bg1"/>
              </a:solidFill>
            </a:endParaRPr>
          </a:p>
          <a:p>
            <a:pPr marL="0" indent="0">
              <a:buNone/>
            </a:pPr>
            <a:r>
              <a:rPr lang="vi-VN" dirty="0">
                <a:solidFill>
                  <a:schemeClr val="bg1"/>
                </a:solidFill>
              </a:rPr>
              <a:t>Ví dụ: </a:t>
            </a:r>
            <a:endParaRPr lang="en-US" dirty="0">
              <a:solidFill>
                <a:schemeClr val="bg1"/>
              </a:solidFill>
            </a:endParaRPr>
          </a:p>
          <a:p>
            <a:pPr marL="0" indent="0">
              <a:buNone/>
            </a:pPr>
            <a:r>
              <a:rPr lang="vi-VN" dirty="0">
                <a:solidFill>
                  <a:schemeClr val="bg1"/>
                </a:solidFill>
              </a:rPr>
              <a:t>     +Email của bạn có thể chứa thông tin nhạy cảm, bao gồm tên của các liên hệ của bạn, thư từ riêng tư của bạn</a:t>
            </a:r>
            <a:endParaRPr lang="en-US" dirty="0">
              <a:solidFill>
                <a:schemeClr val="bg1"/>
              </a:solidFill>
            </a:endParaRPr>
          </a:p>
          <a:p>
            <a:pPr marL="0" indent="0">
              <a:buNone/>
            </a:pPr>
            <a:r>
              <a:rPr lang="vi-VN" dirty="0">
                <a:solidFill>
                  <a:schemeClr val="bg1"/>
                </a:solidFill>
              </a:rPr>
              <a:t>    +Có thể có thông tin cá nhân trong Google Drive, như hồ sơ tài chính, báo cáo chính thức,.v.v.</a:t>
            </a:r>
            <a:endParaRPr lang="en-US" dirty="0">
              <a:solidFill>
                <a:schemeClr val="bg1"/>
              </a:solidFill>
            </a:endParaRPr>
          </a:p>
          <a:p>
            <a:endParaRPr lang="en-US" dirty="0"/>
          </a:p>
        </p:txBody>
      </p:sp>
    </p:spTree>
    <p:extLst>
      <p:ext uri="{BB962C8B-B14F-4D97-AF65-F5344CB8AC3E}">
        <p14:creationId xmlns:p14="http://schemas.microsoft.com/office/powerpoint/2010/main" val="265359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106-goal-setting-powerpoint-template-with-sticky-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388</Words>
  <Application>Microsoft Office PowerPoint</Application>
  <PresentationFormat>On-screen Show (4:3)</PresentationFormat>
  <Paragraphs>60</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Abadi</vt:lpstr>
      <vt:lpstr>Arial</vt:lpstr>
      <vt:lpstr>Arial Black</vt:lpstr>
      <vt:lpstr>Calibri</vt:lpstr>
      <vt:lpstr>Calibri Light</vt:lpstr>
      <vt:lpstr>Helvetica</vt:lpstr>
      <vt:lpstr>Times New Roman</vt:lpstr>
      <vt:lpstr>Wingdings</vt:lpstr>
      <vt:lpstr>1106-goal-setting-powerpoint-template-with-sticky-notes</vt:lpstr>
      <vt:lpstr>Chủ đề Office</vt:lpstr>
      <vt:lpstr>ĐẠI HỌC SƯ PHẠM TP HỒ CHÍ MINH KHOA: CÔNG NGHỆ THÔNG TIN</vt:lpstr>
      <vt:lpstr>NỘI DUNG</vt:lpstr>
      <vt:lpstr>Authentication là gì?</vt:lpstr>
      <vt:lpstr>Authentication được thực hiện như thế nào?</vt:lpstr>
      <vt:lpstr>Quá trình Authentication</vt:lpstr>
      <vt:lpstr>Google Authentication</vt:lpstr>
      <vt:lpstr>Google Authencation</vt:lpstr>
      <vt:lpstr>Ưu Điểm</vt:lpstr>
      <vt:lpstr>Nhược Điểm</vt:lpstr>
      <vt:lpstr>Tạo Google App</vt:lpstr>
      <vt:lpstr>Kích hoạt dịch vụ Google+ API</vt:lpstr>
      <vt:lpstr>  Nhấn APIs &amp; Services và chọn Oauth consent screen.   </vt:lpstr>
      <vt:lpstr> Nhập tên vào Application name, nhấn Save. </vt:lpstr>
      <vt:lpstr>Tạo Credentials</vt:lpstr>
      <vt:lpstr> Nhấn vào Create Credentials và chọn Oauth client ID. </vt:lpstr>
      <vt:lpstr> Chọn Web Application. </vt:lpstr>
      <vt:lpstr> Điền tên và địa chỉ trang web sau đó nhấn create </vt:lpstr>
      <vt:lpstr> Google cung cấp cho ta client ID và client secret của credential. </vt:lpstr>
      <vt:lpstr>Chương trình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LẬP MỤC TIÊU</dc:title>
  <dc:creator>Carcassonno</dc:creator>
  <cp:lastModifiedBy>Tài Phan Tấn</cp:lastModifiedBy>
  <cp:revision>48</cp:revision>
  <dcterms:created xsi:type="dcterms:W3CDTF">2013-08-18T17:13:30Z</dcterms:created>
  <dcterms:modified xsi:type="dcterms:W3CDTF">2019-10-04T15:00:16Z</dcterms:modified>
</cp:coreProperties>
</file>