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4767734" y="6858592"/>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IN" dirty="0" sz="3000" lang="en-US" smtClean="0">
                <a:solidFill>
                  <a:srgbClr val="1482AC"/>
                </a:solidFill>
                <a:latin typeface="Arial Bold"/>
              </a:rPr>
              <a:t>E</a:t>
            </a:r>
            <a:r>
              <a:rPr altLang="en-IN" dirty="0" sz="3000" lang="en-US" smtClean="0">
                <a:solidFill>
                  <a:srgbClr val="1482AC"/>
                </a:solidFill>
                <a:latin typeface="Arial Bold"/>
              </a:rPr>
              <a:t>.</a:t>
            </a:r>
            <a:r>
              <a:rPr altLang="en-IN" dirty="0" sz="3000" lang="en-US" smtClean="0">
                <a:solidFill>
                  <a:srgbClr val="1482AC"/>
                </a:solidFill>
                <a:latin typeface="Arial Bold"/>
              </a:rPr>
              <a:t>S</a:t>
            </a:r>
            <a:r>
              <a:rPr altLang="en-IN" dirty="0" sz="3000" lang="en-US" smtClean="0">
                <a:solidFill>
                  <a:srgbClr val="1482AC"/>
                </a:solidFill>
                <a:latin typeface="Arial Bold"/>
              </a:rPr>
              <a:t>U</a:t>
            </a:r>
            <a:r>
              <a:rPr altLang="en-IN" dirty="0" sz="3000" lang="en-US" smtClean="0">
                <a:solidFill>
                  <a:srgbClr val="1482AC"/>
                </a:solidFill>
                <a:latin typeface="Arial Bold"/>
              </a:rPr>
              <a:t>D</a:t>
            </a:r>
            <a:r>
              <a:rPr altLang="en-IN" dirty="0" sz="3000" lang="en-US" smtClean="0">
                <a:solidFill>
                  <a:srgbClr val="1482AC"/>
                </a:solidFill>
                <a:latin typeface="Arial Bold"/>
              </a:rPr>
              <a:t>H</a:t>
            </a:r>
            <a:r>
              <a:rPr altLang="en-IN" dirty="0" sz="3000" lang="en-US" smtClean="0">
                <a:solidFill>
                  <a:srgbClr val="1482AC"/>
                </a:solidFill>
                <a:latin typeface="Arial Bold"/>
              </a:rPr>
              <a:t>A</a:t>
            </a:r>
            <a:r>
              <a:rPr altLang="en-IN" dirty="0" sz="3000" lang="en-US" smtClean="0">
                <a:solidFill>
                  <a:srgbClr val="1482AC"/>
                </a:solidFill>
                <a:latin typeface="Arial Bold"/>
              </a:rPr>
              <a:t>K</a:t>
            </a:r>
            <a:r>
              <a:rPr altLang="en-IN" dirty="0" sz="3000" lang="en-US" smtClean="0">
                <a:solidFill>
                  <a:srgbClr val="1482AC"/>
                </a:solidFill>
                <a:latin typeface="Arial Bold"/>
              </a:rPr>
              <a:t>A</a:t>
            </a:r>
            <a:r>
              <a:rPr altLang="en-IN" dirty="0" sz="3000" lang="en-US" smtClean="0">
                <a:solidFill>
                  <a:srgbClr val="1482AC"/>
                </a:solidFill>
                <a:latin typeface="Arial Bold"/>
              </a:rPr>
              <a:t>R</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999732"/>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2006-08-15T02:00:00Z</dcterms:created>
  <dcterms:modified xsi:type="dcterms:W3CDTF">2024-04-30T15:10:02Z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7fc580307ca54779864f5f76db9a1691</vt:lpwstr>
  </property>
</Properties>
</file>