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4" r:id="rId9"/>
    <p:sldId id="264" r:id="rId10"/>
    <p:sldId id="275" r:id="rId11"/>
    <p:sldId id="267" r:id="rId12"/>
    <p:sldId id="277" r:id="rId13"/>
    <p:sldId id="276" r:id="rId14"/>
    <p:sldId id="273" r:id="rId15"/>
    <p:sldId id="270" r:id="rId16"/>
    <p:sldId id="271" r:id="rId17"/>
    <p:sldId id="279" r:id="rId18"/>
    <p:sldId id="280" r:id="rId19"/>
    <p:sldId id="278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9307A-35B3-950A-5CBC-97EB4BBD5828}" v="137" dt="2024-10-29T22:42:42.339"/>
    <p1510:client id="{A2DCEB1A-3187-8887-9D4A-D9B9DD1B8D39}" v="3" dt="2024-10-31T17:53:0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Jonathan Dobard" userId="S::njdobard@uno.edu::b4f524c1-44ec-48d3-83df-98467ea5f3e9" providerId="AD" clId="Web-{7A69307A-35B3-950A-5CBC-97EB4BBD5828}"/>
    <pc:docChg chg="addSld modSld sldOrd">
      <pc:chgData name="Nicholas Jonathan Dobard" userId="S::njdobard@uno.edu::b4f524c1-44ec-48d3-83df-98467ea5f3e9" providerId="AD" clId="Web-{7A69307A-35B3-950A-5CBC-97EB4BBD5828}" dt="2024-10-29T22:42:42.339" v="89"/>
      <pc:docMkLst>
        <pc:docMk/>
      </pc:docMkLst>
      <pc:sldChg chg="modSp">
        <pc:chgData name="Nicholas Jonathan Dobard" userId="S::njdobard@uno.edu::b4f524c1-44ec-48d3-83df-98467ea5f3e9" providerId="AD" clId="Web-{7A69307A-35B3-950A-5CBC-97EB4BBD5828}" dt="2024-10-29T22:05:07.661" v="88" actId="20577"/>
        <pc:sldMkLst>
          <pc:docMk/>
          <pc:sldMk cId="0" sldId="256"/>
        </pc:sldMkLst>
        <pc:spChg chg="mod">
          <ac:chgData name="Nicholas Jonathan Dobard" userId="S::njdobard@uno.edu::b4f524c1-44ec-48d3-83df-98467ea5f3e9" providerId="AD" clId="Web-{7A69307A-35B3-950A-5CBC-97EB4BBD5828}" dt="2024-10-29T22:05:07.661" v="88" actId="20577"/>
          <ac:spMkLst>
            <pc:docMk/>
            <pc:sldMk cId="0" sldId="256"/>
            <ac:spMk id="54" creationId="{00000000-0000-0000-0000-000000000000}"/>
          </ac:spMkLst>
        </pc:spChg>
      </pc:sldChg>
      <pc:sldChg chg="ord">
        <pc:chgData name="Nicholas Jonathan Dobard" userId="S::njdobard@uno.edu::b4f524c1-44ec-48d3-83df-98467ea5f3e9" providerId="AD" clId="Web-{7A69307A-35B3-950A-5CBC-97EB4BBD5828}" dt="2024-10-29T22:42:42.339" v="89"/>
        <pc:sldMkLst>
          <pc:docMk/>
          <pc:sldMk cId="3540029775" sldId="273"/>
        </pc:sldMkLst>
      </pc:sldChg>
      <pc:sldChg chg="addSp delSp modSp new mod modClrScheme chgLayout">
        <pc:chgData name="Nicholas Jonathan Dobard" userId="S::njdobard@uno.edu::b4f524c1-44ec-48d3-83df-98467ea5f3e9" providerId="AD" clId="Web-{7A69307A-35B3-950A-5CBC-97EB4BBD5828}" dt="2024-10-29T21:46:16.048" v="56"/>
        <pc:sldMkLst>
          <pc:docMk/>
          <pc:sldMk cId="3880001113" sldId="280"/>
        </pc:sldMkLst>
        <pc:spChg chg="mod">
          <ac:chgData name="Nicholas Jonathan Dobard" userId="S::njdobard@uno.edu::b4f524c1-44ec-48d3-83df-98467ea5f3e9" providerId="AD" clId="Web-{7A69307A-35B3-950A-5CBC-97EB4BBD5828}" dt="2024-10-29T21:46:16.048" v="56"/>
          <ac:spMkLst>
            <pc:docMk/>
            <pc:sldMk cId="3880001113" sldId="280"/>
            <ac:spMk id="2" creationId="{053B9793-E82D-E6C4-0259-EE4A092D8C5D}"/>
          </ac:spMkLst>
        </pc:spChg>
        <pc:spChg chg="add mod">
          <ac:chgData name="Nicholas Jonathan Dobard" userId="S::njdobard@uno.edu::b4f524c1-44ec-48d3-83df-98467ea5f3e9" providerId="AD" clId="Web-{7A69307A-35B3-950A-5CBC-97EB4BBD5828}" dt="2024-10-29T21:46:16.048" v="56"/>
          <ac:spMkLst>
            <pc:docMk/>
            <pc:sldMk cId="3880001113" sldId="280"/>
            <ac:spMk id="3" creationId="{73FBD6D0-9EC1-78D0-73B4-14C57B096F2E}"/>
          </ac:spMkLst>
        </pc:spChg>
        <pc:spChg chg="add del mod">
          <ac:chgData name="Nicholas Jonathan Dobard" userId="S::njdobard@uno.edu::b4f524c1-44ec-48d3-83df-98467ea5f3e9" providerId="AD" clId="Web-{7A69307A-35B3-950A-5CBC-97EB4BBD5828}" dt="2024-10-29T21:46:16.048" v="55"/>
          <ac:spMkLst>
            <pc:docMk/>
            <pc:sldMk cId="3880001113" sldId="280"/>
            <ac:spMk id="8" creationId="{6DC18041-62C9-374A-2540-01CBCC3F3351}"/>
          </ac:spMkLst>
        </pc:spChg>
      </pc:sldChg>
    </pc:docChg>
  </pc:docChgLst>
  <pc:docChgLst>
    <pc:chgData name="Carlos Emilio Murillo" userId="S::cemurill@uno.edu::73692968-a8e9-4e4c-a9b0-820460945814" providerId="AD" clId="Web-{686F7D83-495D-5804-CDE9-2BA096F1427B}"/>
    <pc:docChg chg="modSld">
      <pc:chgData name="Carlos Emilio Murillo" userId="S::cemurill@uno.edu::73692968-a8e9-4e4c-a9b0-820460945814" providerId="AD" clId="Web-{686F7D83-495D-5804-CDE9-2BA096F1427B}" dt="2024-10-19T22:28:07.928" v="187" actId="20577"/>
      <pc:docMkLst>
        <pc:docMk/>
      </pc:docMkLst>
      <pc:sldChg chg="addSp delSp modSp">
        <pc:chgData name="Carlos Emilio Murillo" userId="S::cemurill@uno.edu::73692968-a8e9-4e4c-a9b0-820460945814" providerId="AD" clId="Web-{686F7D83-495D-5804-CDE9-2BA096F1427B}" dt="2024-10-19T22:28:07.928" v="187" actId="20577"/>
        <pc:sldMkLst>
          <pc:docMk/>
          <pc:sldMk cId="0" sldId="258"/>
        </pc:sldMkLst>
        <pc:spChg chg="add del mod">
          <ac:chgData name="Carlos Emilio Murillo" userId="S::cemurill@uno.edu::73692968-a8e9-4e4c-a9b0-820460945814" providerId="AD" clId="Web-{686F7D83-495D-5804-CDE9-2BA096F1427B}" dt="2024-10-19T22:28:07.928" v="187" actId="20577"/>
          <ac:spMkLst>
            <pc:docMk/>
            <pc:sldMk cId="0" sldId="258"/>
            <ac:spMk id="69" creationId="{00000000-0000-0000-0000-000000000000}"/>
          </ac:spMkLst>
        </pc:spChg>
      </pc:sldChg>
      <pc:sldChg chg="addSp delSp modSp">
        <pc:chgData name="Carlos Emilio Murillo" userId="S::cemurill@uno.edu::73692968-a8e9-4e4c-a9b0-820460945814" providerId="AD" clId="Web-{686F7D83-495D-5804-CDE9-2BA096F1427B}" dt="2024-10-19T20:36:09.656" v="36"/>
        <pc:sldMkLst>
          <pc:docMk/>
          <pc:sldMk cId="0" sldId="267"/>
        </pc:sldMkLst>
        <pc:spChg chg="mod">
          <ac:chgData name="Carlos Emilio Murillo" userId="S::cemurill@uno.edu::73692968-a8e9-4e4c-a9b0-820460945814" providerId="AD" clId="Web-{686F7D83-495D-5804-CDE9-2BA096F1427B}" dt="2024-10-19T20:30:36.095" v="23" actId="20577"/>
          <ac:spMkLst>
            <pc:docMk/>
            <pc:sldMk cId="0" sldId="267"/>
            <ac:spMk id="129" creationId="{00000000-0000-0000-0000-000000000000}"/>
          </ac:spMkLst>
        </pc:spChg>
      </pc:sldChg>
      <pc:sldChg chg="addSp delSp modSp mod modClrScheme chgLayout">
        <pc:chgData name="Carlos Emilio Murillo" userId="S::cemurill@uno.edu::73692968-a8e9-4e4c-a9b0-820460945814" providerId="AD" clId="Web-{686F7D83-495D-5804-CDE9-2BA096F1427B}" dt="2024-10-19T21:44:42.548" v="96" actId="1076"/>
        <pc:sldMkLst>
          <pc:docMk/>
          <pc:sldMk cId="0" sldId="270"/>
        </pc:sldMkLst>
        <pc:spChg chg="mod ord">
          <ac:chgData name="Carlos Emilio Murillo" userId="S::cemurill@uno.edu::73692968-a8e9-4e4c-a9b0-820460945814" providerId="AD" clId="Web-{686F7D83-495D-5804-CDE9-2BA096F1427B}" dt="2024-10-19T21:44:42.548" v="96" actId="1076"/>
          <ac:spMkLst>
            <pc:docMk/>
            <pc:sldMk cId="0" sldId="270"/>
            <ac:spMk id="146" creationId="{00000000-0000-0000-0000-000000000000}"/>
          </ac:spMkLst>
        </pc:spChg>
      </pc:sldChg>
      <pc:sldChg chg="addSp modSp">
        <pc:chgData name="Carlos Emilio Murillo" userId="S::cemurill@uno.edu::73692968-a8e9-4e4c-a9b0-820460945814" providerId="AD" clId="Web-{686F7D83-495D-5804-CDE9-2BA096F1427B}" dt="2024-10-19T22:07:17.556" v="99" actId="1076"/>
        <pc:sldMkLst>
          <pc:docMk/>
          <pc:sldMk cId="0" sldId="271"/>
        </pc:sldMkLst>
        <pc:picChg chg="add mod">
          <ac:chgData name="Carlos Emilio Murillo" userId="S::cemurill@uno.edu::73692968-a8e9-4e4c-a9b0-820460945814" providerId="AD" clId="Web-{686F7D83-495D-5804-CDE9-2BA096F1427B}" dt="2024-10-19T22:07:17.556" v="99" actId="1076"/>
          <ac:picMkLst>
            <pc:docMk/>
            <pc:sldMk cId="0" sldId="271"/>
            <ac:picMk id="2" creationId="{C9E0BA1C-5861-6D12-D24E-DA256DB523C7}"/>
          </ac:picMkLst>
        </pc:picChg>
      </pc:sldChg>
      <pc:sldChg chg="addSp modSp">
        <pc:chgData name="Carlos Emilio Murillo" userId="S::cemurill@uno.edu::73692968-a8e9-4e4c-a9b0-820460945814" providerId="AD" clId="Web-{686F7D83-495D-5804-CDE9-2BA096F1427B}" dt="2024-10-19T20:53:31.155" v="89" actId="1076"/>
        <pc:sldMkLst>
          <pc:docMk/>
          <pc:sldMk cId="3540029775" sldId="273"/>
        </pc:sldMkLst>
      </pc:sldChg>
      <pc:sldChg chg="addSp modSp">
        <pc:chgData name="Carlos Emilio Murillo" userId="S::cemurill@uno.edu::73692968-a8e9-4e4c-a9b0-820460945814" providerId="AD" clId="Web-{686F7D83-495D-5804-CDE9-2BA096F1427B}" dt="2024-10-19T20:49:49.017" v="87" actId="1076"/>
        <pc:sldMkLst>
          <pc:docMk/>
          <pc:sldMk cId="2708372003" sldId="276"/>
        </pc:sldMkLst>
        <pc:spChg chg="add mod">
          <ac:chgData name="Carlos Emilio Murillo" userId="S::cemurill@uno.edu::73692968-a8e9-4e4c-a9b0-820460945814" providerId="AD" clId="Web-{686F7D83-495D-5804-CDE9-2BA096F1427B}" dt="2024-10-19T20:47:59.529" v="66" actId="1076"/>
          <ac:spMkLst>
            <pc:docMk/>
            <pc:sldMk cId="2708372003" sldId="276"/>
            <ac:spMk id="9" creationId="{D0D0008B-86CF-EF73-C862-F0462A4A73E0}"/>
          </ac:spMkLst>
        </pc:spChg>
        <pc:spChg chg="add mod">
          <ac:chgData name="Carlos Emilio Murillo" userId="S::cemurill@uno.edu::73692968-a8e9-4e4c-a9b0-820460945814" providerId="AD" clId="Web-{686F7D83-495D-5804-CDE9-2BA096F1427B}" dt="2024-10-19T20:49:49.017" v="87" actId="1076"/>
          <ac:spMkLst>
            <pc:docMk/>
            <pc:sldMk cId="2708372003" sldId="276"/>
            <ac:spMk id="11" creationId="{91EA34C2-8C73-9080-686A-2BD14D96CD3B}"/>
          </ac:spMkLst>
        </pc:spChg>
        <pc:cxnChg chg="add mod">
          <ac:chgData name="Carlos Emilio Murillo" userId="S::cemurill@uno.edu::73692968-a8e9-4e4c-a9b0-820460945814" providerId="AD" clId="Web-{686F7D83-495D-5804-CDE9-2BA096F1427B}" dt="2024-10-19T20:44:37.958" v="41"/>
          <ac:cxnSpMkLst>
            <pc:docMk/>
            <pc:sldMk cId="2708372003" sldId="276"/>
            <ac:cxnSpMk id="2" creationId="{29302EA5-1E72-F7A2-62F3-C36905C40319}"/>
          </ac:cxnSpMkLst>
        </pc:cxnChg>
        <pc:cxnChg chg="add mod">
          <ac:chgData name="Carlos Emilio Murillo" userId="S::cemurill@uno.edu::73692968-a8e9-4e4c-a9b0-820460945814" providerId="AD" clId="Web-{686F7D83-495D-5804-CDE9-2BA096F1427B}" dt="2024-10-19T20:48:29.420" v="68" actId="14100"/>
          <ac:cxnSpMkLst>
            <pc:docMk/>
            <pc:sldMk cId="2708372003" sldId="276"/>
            <ac:cxnSpMk id="4" creationId="{F4C736FD-B5F3-D572-79EC-DB5F7BC70683}"/>
          </ac:cxnSpMkLst>
        </pc:cxnChg>
        <pc:cxnChg chg="add mod">
          <ac:chgData name="Carlos Emilio Murillo" userId="S::cemurill@uno.edu::73692968-a8e9-4e4c-a9b0-820460945814" providerId="AD" clId="Web-{686F7D83-495D-5804-CDE9-2BA096F1427B}" dt="2024-10-19T20:48:54.718" v="72" actId="14100"/>
          <ac:cxnSpMkLst>
            <pc:docMk/>
            <pc:sldMk cId="2708372003" sldId="276"/>
            <ac:cxnSpMk id="10" creationId="{AFCCC19D-B2CF-ECB5-393C-A54281E56B75}"/>
          </ac:cxnSpMkLst>
        </pc:cxnChg>
      </pc:sldChg>
    </pc:docChg>
  </pc:docChgLst>
  <pc:docChgLst>
    <pc:chgData name="Nicholas Jonathan Dobard" userId="S::njdobard@uno.edu::b4f524c1-44ec-48d3-83df-98467ea5f3e9" providerId="AD" clId="Web-{2251E6C3-5F91-12EC-0A64-6EDE559660AD}"/>
    <pc:docChg chg="modSld">
      <pc:chgData name="Nicholas Jonathan Dobard" userId="S::njdobard@uno.edu::b4f524c1-44ec-48d3-83df-98467ea5f3e9" providerId="AD" clId="Web-{2251E6C3-5F91-12EC-0A64-6EDE559660AD}" dt="2024-10-19T21:39:55.262" v="41"/>
      <pc:docMkLst>
        <pc:docMk/>
      </pc:docMkLst>
      <pc:sldChg chg="addSp delSp modSp">
        <pc:chgData name="Nicholas Jonathan Dobard" userId="S::njdobard@uno.edu::b4f524c1-44ec-48d3-83df-98467ea5f3e9" providerId="AD" clId="Web-{2251E6C3-5F91-12EC-0A64-6EDE559660AD}" dt="2024-10-19T21:39:55.262" v="41"/>
        <pc:sldMkLst>
          <pc:docMk/>
          <pc:sldMk cId="3540029775" sldId="273"/>
        </pc:sldMkLst>
        <pc:spChg chg="mod">
          <ac:chgData name="Nicholas Jonathan Dobard" userId="S::njdobard@uno.edu::b4f524c1-44ec-48d3-83df-98467ea5f3e9" providerId="AD" clId="Web-{2251E6C3-5F91-12EC-0A64-6EDE559660AD}" dt="2024-10-19T21:38:39.665" v="28" actId="14100"/>
          <ac:spMkLst>
            <pc:docMk/>
            <pc:sldMk cId="3540029775" sldId="273"/>
            <ac:spMk id="3" creationId="{4D215CAA-356A-A25D-5B40-C9326E346A43}"/>
          </ac:spMkLst>
        </pc:spChg>
      </pc:sldChg>
    </pc:docChg>
  </pc:docChgLst>
  <pc:docChgLst>
    <pc:chgData name="Norman A Cattles" userId="S::nacattle@uno.edu::b209385f-154a-4622-9e3e-b29054328623" providerId="AD" clId="Web-{1487BB9C-8324-A537-1CBB-91892AC46422}"/>
    <pc:docChg chg="addSld delSld modSld">
      <pc:chgData name="Norman A Cattles" userId="S::nacattle@uno.edu::b209385f-154a-4622-9e3e-b29054328623" providerId="AD" clId="Web-{1487BB9C-8324-A537-1CBB-91892AC46422}" dt="2024-10-19T22:25:05.739" v="161" actId="20577"/>
      <pc:docMkLst>
        <pc:docMk/>
      </pc:docMkLst>
      <pc:sldChg chg="modSp">
        <pc:chgData name="Norman A Cattles" userId="S::nacattle@uno.edu::b209385f-154a-4622-9e3e-b29054328623" providerId="AD" clId="Web-{1487BB9C-8324-A537-1CBB-91892AC46422}" dt="2024-10-19T22:24:16.654" v="155" actId="20577"/>
        <pc:sldMkLst>
          <pc:docMk/>
          <pc:sldMk cId="0" sldId="258"/>
        </pc:sldMkLst>
        <pc:spChg chg="mod">
          <ac:chgData name="Norman A Cattles" userId="S::nacattle@uno.edu::b209385f-154a-4622-9e3e-b29054328623" providerId="AD" clId="Web-{1487BB9C-8324-A537-1CBB-91892AC46422}" dt="2024-10-19T22:24:16.654" v="155" actId="20577"/>
          <ac:spMkLst>
            <pc:docMk/>
            <pc:sldMk cId="0" sldId="258"/>
            <ac:spMk id="69" creationId="{00000000-0000-0000-0000-000000000000}"/>
          </ac:spMkLst>
        </pc:spChg>
      </pc:sldChg>
      <pc:sldChg chg="modSp">
        <pc:chgData name="Norman A Cattles" userId="S::nacattle@uno.edu::b209385f-154a-4622-9e3e-b29054328623" providerId="AD" clId="Web-{1487BB9C-8324-A537-1CBB-91892AC46422}" dt="2024-10-19T22:25:05.739" v="161" actId="20577"/>
        <pc:sldMkLst>
          <pc:docMk/>
          <pc:sldMk cId="0" sldId="263"/>
        </pc:sldMkLst>
        <pc:spChg chg="mod">
          <ac:chgData name="Norman A Cattles" userId="S::nacattle@uno.edu::b209385f-154a-4622-9e3e-b29054328623" providerId="AD" clId="Web-{1487BB9C-8324-A537-1CBB-91892AC46422}" dt="2024-10-19T22:25:05.739" v="161" actId="20577"/>
          <ac:spMkLst>
            <pc:docMk/>
            <pc:sldMk cId="0" sldId="263"/>
            <ac:spMk id="105" creationId="{00000000-0000-0000-0000-000000000000}"/>
          </ac:spMkLst>
        </pc:spChg>
      </pc:sldChg>
      <pc:sldChg chg="del">
        <pc:chgData name="Norman A Cattles" userId="S::nacattle@uno.edu::b209385f-154a-4622-9e3e-b29054328623" providerId="AD" clId="Web-{1487BB9C-8324-A537-1CBB-91892AC46422}" dt="2024-10-19T21:41:38.336" v="79"/>
        <pc:sldMkLst>
          <pc:docMk/>
          <pc:sldMk cId="0" sldId="269"/>
        </pc:sldMkLst>
      </pc:sldChg>
      <pc:sldChg chg="delSp">
        <pc:chgData name="Norman A Cattles" userId="S::nacattle@uno.edu::b209385f-154a-4622-9e3e-b29054328623" providerId="AD" clId="Web-{1487BB9C-8324-A537-1CBB-91892AC46422}" dt="2024-10-19T21:27:48.202" v="48"/>
        <pc:sldMkLst>
          <pc:docMk/>
          <pc:sldMk cId="0" sldId="270"/>
        </pc:sldMkLst>
      </pc:sldChg>
      <pc:sldChg chg="modSp">
        <pc:chgData name="Norman A Cattles" userId="S::nacattle@uno.edu::b209385f-154a-4622-9e3e-b29054328623" providerId="AD" clId="Web-{1487BB9C-8324-A537-1CBB-91892AC46422}" dt="2024-10-19T22:12:05.587" v="139" actId="1076"/>
        <pc:sldMkLst>
          <pc:docMk/>
          <pc:sldMk cId="0" sldId="271"/>
        </pc:sldMkLst>
        <pc:spChg chg="mod">
          <ac:chgData name="Norman A Cattles" userId="S::nacattle@uno.edu::b209385f-154a-4622-9e3e-b29054328623" providerId="AD" clId="Web-{1487BB9C-8324-A537-1CBB-91892AC46422}" dt="2024-10-19T22:11:48.461" v="133" actId="20577"/>
          <ac:spMkLst>
            <pc:docMk/>
            <pc:sldMk cId="0" sldId="271"/>
            <ac:spMk id="153" creationId="{00000000-0000-0000-0000-000000000000}"/>
          </ac:spMkLst>
        </pc:spChg>
        <pc:picChg chg="mod">
          <ac:chgData name="Norman A Cattles" userId="S::nacattle@uno.edu::b209385f-154a-4622-9e3e-b29054328623" providerId="AD" clId="Web-{1487BB9C-8324-A537-1CBB-91892AC46422}" dt="2024-10-19T22:12:03.181" v="138" actId="1076"/>
          <ac:picMkLst>
            <pc:docMk/>
            <pc:sldMk cId="0" sldId="271"/>
            <ac:picMk id="2" creationId="{C9E0BA1C-5861-6D12-D24E-DA256DB523C7}"/>
          </ac:picMkLst>
        </pc:picChg>
        <pc:picChg chg="mod">
          <ac:chgData name="Norman A Cattles" userId="S::nacattle@uno.edu::b209385f-154a-4622-9e3e-b29054328623" providerId="AD" clId="Web-{1487BB9C-8324-A537-1CBB-91892AC46422}" dt="2024-10-19T22:12:05.587" v="139" actId="1076"/>
          <ac:picMkLst>
            <pc:docMk/>
            <pc:sldMk cId="0" sldId="271"/>
            <ac:picMk id="154" creationId="{00000000-0000-0000-0000-000000000000}"/>
          </ac:picMkLst>
        </pc:picChg>
        <pc:picChg chg="mod">
          <ac:chgData name="Norman A Cattles" userId="S::nacattle@uno.edu::b209385f-154a-4622-9e3e-b29054328623" providerId="AD" clId="Web-{1487BB9C-8324-A537-1CBB-91892AC46422}" dt="2024-10-19T22:12:01.134" v="137" actId="1076"/>
          <ac:picMkLst>
            <pc:docMk/>
            <pc:sldMk cId="0" sldId="271"/>
            <ac:picMk id="155" creationId="{00000000-0000-0000-0000-000000000000}"/>
          </ac:picMkLst>
        </pc:picChg>
        <pc:picChg chg="mod">
          <ac:chgData name="Norman A Cattles" userId="S::nacattle@uno.edu::b209385f-154a-4622-9e3e-b29054328623" providerId="AD" clId="Web-{1487BB9C-8324-A537-1CBB-91892AC46422}" dt="2024-10-19T22:11:58.899" v="136" actId="1076"/>
          <ac:picMkLst>
            <pc:docMk/>
            <pc:sldMk cId="0" sldId="271"/>
            <ac:picMk id="156" creationId="{00000000-0000-0000-0000-000000000000}"/>
          </ac:picMkLst>
        </pc:picChg>
      </pc:sldChg>
      <pc:sldChg chg="modSp mod modClrScheme chgLayout">
        <pc:chgData name="Norman A Cattles" userId="S::nacattle@uno.edu::b209385f-154a-4622-9e3e-b29054328623" providerId="AD" clId="Web-{1487BB9C-8324-A537-1CBB-91892AC46422}" dt="2024-10-19T21:40:17.551" v="78"/>
        <pc:sldMkLst>
          <pc:docMk/>
          <pc:sldMk cId="3540029775" sldId="273"/>
        </pc:sldMkLst>
        <pc:spChg chg="mod ord">
          <ac:chgData name="Norman A Cattles" userId="S::nacattle@uno.edu::b209385f-154a-4622-9e3e-b29054328623" providerId="AD" clId="Web-{1487BB9C-8324-A537-1CBB-91892AC46422}" dt="2024-10-19T21:40:17.551" v="78"/>
          <ac:spMkLst>
            <pc:docMk/>
            <pc:sldMk cId="3540029775" sldId="273"/>
            <ac:spMk id="2" creationId="{F580B173-6E8D-B369-E64B-50D9C7CC8B39}"/>
          </ac:spMkLst>
        </pc:spChg>
        <pc:spChg chg="mod ord">
          <ac:chgData name="Norman A Cattles" userId="S::nacattle@uno.edu::b209385f-154a-4622-9e3e-b29054328623" providerId="AD" clId="Web-{1487BB9C-8324-A537-1CBB-91892AC46422}" dt="2024-10-19T21:40:17.551" v="78"/>
          <ac:spMkLst>
            <pc:docMk/>
            <pc:sldMk cId="3540029775" sldId="273"/>
            <ac:spMk id="3" creationId="{4D215CAA-356A-A25D-5B40-C9326E346A43}"/>
          </ac:spMkLst>
        </pc:spChg>
      </pc:sldChg>
      <pc:sldChg chg="addSp delSp modSp add replId">
        <pc:chgData name="Norman A Cattles" userId="S::nacattle@uno.edu::b209385f-154a-4622-9e3e-b29054328623" providerId="AD" clId="Web-{1487BB9C-8324-A537-1CBB-91892AC46422}" dt="2024-10-19T21:27:19.967" v="47" actId="20577"/>
        <pc:sldMkLst>
          <pc:docMk/>
          <pc:sldMk cId="126056485" sldId="277"/>
        </pc:sldMkLst>
        <pc:spChg chg="mod">
          <ac:chgData name="Norman A Cattles" userId="S::nacattle@uno.edu::b209385f-154a-4622-9e3e-b29054328623" providerId="AD" clId="Web-{1487BB9C-8324-A537-1CBB-91892AC46422}" dt="2024-10-19T21:16:58.175" v="6" actId="20577"/>
          <ac:spMkLst>
            <pc:docMk/>
            <pc:sldMk cId="126056485" sldId="277"/>
            <ac:spMk id="128" creationId="{00000000-0000-0000-0000-000000000000}"/>
          </ac:spMkLst>
        </pc:spChg>
        <pc:spChg chg="mod">
          <ac:chgData name="Norman A Cattles" userId="S::nacattle@uno.edu::b209385f-154a-4622-9e3e-b29054328623" providerId="AD" clId="Web-{1487BB9C-8324-A537-1CBB-91892AC46422}" dt="2024-10-19T21:27:19.967" v="47" actId="20577"/>
          <ac:spMkLst>
            <pc:docMk/>
            <pc:sldMk cId="126056485" sldId="277"/>
            <ac:spMk id="129" creationId="{00000000-0000-0000-0000-000000000000}"/>
          </ac:spMkLst>
        </pc:spChg>
        <pc:picChg chg="add mod">
          <ac:chgData name="Norman A Cattles" userId="S::nacattle@uno.edu::b209385f-154a-4622-9e3e-b29054328623" providerId="AD" clId="Web-{1487BB9C-8324-A537-1CBB-91892AC46422}" dt="2024-10-19T21:21:18.389" v="38" actId="14100"/>
          <ac:picMkLst>
            <pc:docMk/>
            <pc:sldMk cId="126056485" sldId="277"/>
            <ac:picMk id="3" creationId="{72B81413-D277-2E06-F89C-33A66C1B33C8}"/>
          </ac:picMkLst>
        </pc:picChg>
      </pc:sldChg>
      <pc:sldChg chg="addSp delSp modSp add replId">
        <pc:chgData name="Norman A Cattles" userId="S::nacattle@uno.edu::b209385f-154a-4622-9e3e-b29054328623" providerId="AD" clId="Web-{1487BB9C-8324-A537-1CBB-91892AC46422}" dt="2024-10-19T21:29:57.051" v="77" actId="1076"/>
        <pc:sldMkLst>
          <pc:docMk/>
          <pc:sldMk cId="555604412" sldId="278"/>
        </pc:sldMkLst>
        <pc:picChg chg="add mod">
          <ac:chgData name="Norman A Cattles" userId="S::nacattle@uno.edu::b209385f-154a-4622-9e3e-b29054328623" providerId="AD" clId="Web-{1487BB9C-8324-A537-1CBB-91892AC46422}" dt="2024-10-19T21:29:57.051" v="77" actId="1076"/>
          <ac:picMkLst>
            <pc:docMk/>
            <pc:sldMk cId="555604412" sldId="278"/>
            <ac:picMk id="5" creationId="{F1F3AEB7-D769-3503-8D74-905AC392D48F}"/>
          </ac:picMkLst>
        </pc:picChg>
      </pc:sldChg>
      <pc:sldChg chg="addSp delSp modSp add replId">
        <pc:chgData name="Norman A Cattles" userId="S::nacattle@uno.edu::b209385f-154a-4622-9e3e-b29054328623" providerId="AD" clId="Web-{1487BB9C-8324-A537-1CBB-91892AC46422}" dt="2024-10-19T22:14:52.145" v="151" actId="1076"/>
        <pc:sldMkLst>
          <pc:docMk/>
          <pc:sldMk cId="2817600349" sldId="279"/>
        </pc:sldMkLst>
        <pc:picChg chg="add mod">
          <ac:chgData name="Norman A Cattles" userId="S::nacattle@uno.edu::b209385f-154a-4622-9e3e-b29054328623" providerId="AD" clId="Web-{1487BB9C-8324-A537-1CBB-91892AC46422}" dt="2024-10-19T22:14:52.145" v="151" actId="1076"/>
          <ac:picMkLst>
            <pc:docMk/>
            <pc:sldMk cId="2817600349" sldId="279"/>
            <ac:picMk id="3" creationId="{B85573AF-BD12-6BAA-FAFB-7D0DFF830EE2}"/>
          </ac:picMkLst>
        </pc:picChg>
      </pc:sldChg>
    </pc:docChg>
  </pc:docChgLst>
  <pc:docChgLst>
    <pc:chgData name="Norman A Cattles" userId="S::nacattle@uno.edu::b209385f-154a-4622-9e3e-b29054328623" providerId="AD" clId="Web-{A2DCEB1A-3187-8887-9D4A-D9B9DD1B8D39}"/>
    <pc:docChg chg="modSld">
      <pc:chgData name="Norman A Cattles" userId="S::nacattle@uno.edu::b209385f-154a-4622-9e3e-b29054328623" providerId="AD" clId="Web-{A2DCEB1A-3187-8887-9D4A-D9B9DD1B8D39}" dt="2024-10-31T19:43:59.264" v="8" actId="20577"/>
      <pc:docMkLst>
        <pc:docMk/>
      </pc:docMkLst>
      <pc:sldChg chg="modSp">
        <pc:chgData name="Norman A Cattles" userId="S::nacattle@uno.edu::b209385f-154a-4622-9e3e-b29054328623" providerId="AD" clId="Web-{A2DCEB1A-3187-8887-9D4A-D9B9DD1B8D39}" dt="2024-10-31T19:43:59.264" v="8" actId="20577"/>
        <pc:sldMkLst>
          <pc:docMk/>
          <pc:sldMk cId="0" sldId="261"/>
        </pc:sldMkLst>
        <pc:graphicFrameChg chg="modGraphic">
          <ac:chgData name="Norman A Cattles" userId="S::nacattle@uno.edu::b209385f-154a-4622-9e3e-b29054328623" providerId="AD" clId="Web-{A2DCEB1A-3187-8887-9D4A-D9B9DD1B8D39}" dt="2024-10-31T19:43:59.264" v="8" actId="20577"/>
          <ac:graphicFrameMkLst>
            <pc:docMk/>
            <pc:sldMk cId="0" sldId="261"/>
            <ac:graphicFrameMk id="93" creationId="{34DFDB1A-79B1-EE7B-E0A0-E1C4776B871E}"/>
          </ac:graphicFrameMkLst>
        </pc:graphicFrameChg>
      </pc:sldChg>
      <pc:sldChg chg="modSp">
        <pc:chgData name="Norman A Cattles" userId="S::nacattle@uno.edu::b209385f-154a-4622-9e3e-b29054328623" providerId="AD" clId="Web-{A2DCEB1A-3187-8887-9D4A-D9B9DD1B8D39}" dt="2024-10-31T17:53:03.518" v="1" actId="20577"/>
        <pc:sldMkLst>
          <pc:docMk/>
          <pc:sldMk cId="555604412" sldId="278"/>
        </pc:sldMkLst>
        <pc:spChg chg="mod">
          <ac:chgData name="Norman A Cattles" userId="S::nacattle@uno.edu::b209385f-154a-4622-9e3e-b29054328623" providerId="AD" clId="Web-{A2DCEB1A-3187-8887-9D4A-D9B9DD1B8D39}" dt="2024-10-31T17:53:03.518" v="1" actId="20577"/>
          <ac:spMkLst>
            <pc:docMk/>
            <pc:sldMk cId="555604412" sldId="278"/>
            <ac:spMk id="2" creationId="{F580B173-6E8D-B369-E64B-50D9C7CC8B39}"/>
          </ac:spMkLst>
        </pc:spChg>
      </pc:sldChg>
    </pc:docChg>
  </pc:docChgLst>
  <pc:docChgLst>
    <pc:chgData name="Norman A Cattles" userId="S::nacattle@uno.edu::b209385f-154a-4622-9e3e-b29054328623" providerId="AD" clId="Web-{E5B72E04-F1CB-95F8-DAD5-19269B0BB16B}"/>
    <pc:docChg chg="addSld delSld modSld sldOrd">
      <pc:chgData name="Norman A Cattles" userId="S::nacattle@uno.edu::b209385f-154a-4622-9e3e-b29054328623" providerId="AD" clId="Web-{E5B72E04-F1CB-95F8-DAD5-19269B0BB16B}" dt="2024-10-19T20:53:49.270" v="314" actId="1076"/>
      <pc:docMkLst>
        <pc:docMk/>
      </pc:docMkLst>
      <pc:sldChg chg="modSp">
        <pc:chgData name="Norman A Cattles" userId="S::nacattle@uno.edu::b209385f-154a-4622-9e3e-b29054328623" providerId="AD" clId="Web-{E5B72E04-F1CB-95F8-DAD5-19269B0BB16B}" dt="2024-10-19T19:02:56.498" v="5" actId="20577"/>
        <pc:sldMkLst>
          <pc:docMk/>
          <pc:sldMk cId="0" sldId="260"/>
        </pc:sldMkLst>
      </pc:sldChg>
      <pc:sldChg chg="delSp modSp">
        <pc:chgData name="Norman A Cattles" userId="S::nacattle@uno.edu::b209385f-154a-4622-9e3e-b29054328623" providerId="AD" clId="Web-{E5B72E04-F1CB-95F8-DAD5-19269B0BB16B}" dt="2024-10-19T19:22:02.891" v="43" actId="20577"/>
        <pc:sldMkLst>
          <pc:docMk/>
          <pc:sldMk cId="0" sldId="262"/>
        </pc:sldMkLst>
      </pc:sldChg>
      <pc:sldChg chg="addSp modSp mod modClrScheme chgLayout">
        <pc:chgData name="Norman A Cattles" userId="S::nacattle@uno.edu::b209385f-154a-4622-9e3e-b29054328623" providerId="AD" clId="Web-{E5B72E04-F1CB-95F8-DAD5-19269B0BB16B}" dt="2024-10-19T19:51:50.730" v="144" actId="20577"/>
        <pc:sldMkLst>
          <pc:docMk/>
          <pc:sldMk cId="0" sldId="263"/>
        </pc:sldMkLst>
        <pc:spChg chg="mod">
          <ac:chgData name="Norman A Cattles" userId="S::nacattle@uno.edu::b209385f-154a-4622-9e3e-b29054328623" providerId="AD" clId="Web-{E5B72E04-F1CB-95F8-DAD5-19269B0BB16B}" dt="2024-10-19T19:27:39.780" v="55"/>
          <ac:spMkLst>
            <pc:docMk/>
            <pc:sldMk cId="0" sldId="263"/>
            <ac:spMk id="103" creationId="{00000000-0000-0000-0000-000000000000}"/>
          </ac:spMkLst>
        </pc:spChg>
        <pc:spChg chg="mod ord">
          <ac:chgData name="Norman A Cattles" userId="S::nacattle@uno.edu::b209385f-154a-4622-9e3e-b29054328623" providerId="AD" clId="Web-{E5B72E04-F1CB-95F8-DAD5-19269B0BB16B}" dt="2024-10-19T19:51:50.730" v="144" actId="20577"/>
          <ac:spMkLst>
            <pc:docMk/>
            <pc:sldMk cId="0" sldId="263"/>
            <ac:spMk id="105" creationId="{00000000-0000-0000-0000-000000000000}"/>
          </ac:spMkLst>
        </pc:spChg>
        <pc:picChg chg="add mod">
          <ac:chgData name="Norman A Cattles" userId="S::nacattle@uno.edu::b209385f-154a-4622-9e3e-b29054328623" providerId="AD" clId="Web-{E5B72E04-F1CB-95F8-DAD5-19269B0BB16B}" dt="2024-10-19T19:27:39.780" v="55"/>
          <ac:picMkLst>
            <pc:docMk/>
            <pc:sldMk cId="0" sldId="263"/>
            <ac:picMk id="3" creationId="{DF1BA0FF-9F96-4706-C2DA-4574B4C564D3}"/>
          </ac:picMkLst>
        </pc:picChg>
      </pc:sldChg>
      <pc:sldChg chg="modSp">
        <pc:chgData name="Norman A Cattles" userId="S::nacattle@uno.edu::b209385f-154a-4622-9e3e-b29054328623" providerId="AD" clId="Web-{E5B72E04-F1CB-95F8-DAD5-19269B0BB16B}" dt="2024-10-19T20:11:20.196" v="215" actId="14100"/>
        <pc:sldMkLst>
          <pc:docMk/>
          <pc:sldMk cId="0" sldId="264"/>
        </pc:sldMkLst>
        <pc:spChg chg="mod">
          <ac:chgData name="Norman A Cattles" userId="S::nacattle@uno.edu::b209385f-154a-4622-9e3e-b29054328623" providerId="AD" clId="Web-{E5B72E04-F1CB-95F8-DAD5-19269B0BB16B}" dt="2024-10-19T20:11:17.399" v="214" actId="20577"/>
          <ac:spMkLst>
            <pc:docMk/>
            <pc:sldMk cId="0" sldId="264"/>
            <ac:spMk id="111" creationId="{00000000-0000-0000-0000-000000000000}"/>
          </ac:spMkLst>
        </pc:spChg>
        <pc:picChg chg="mod">
          <ac:chgData name="Norman A Cattles" userId="S::nacattle@uno.edu::b209385f-154a-4622-9e3e-b29054328623" providerId="AD" clId="Web-{E5B72E04-F1CB-95F8-DAD5-19269B0BB16B}" dt="2024-10-19T20:11:20.196" v="215" actId="14100"/>
          <ac:picMkLst>
            <pc:docMk/>
            <pc:sldMk cId="0" sldId="264"/>
            <ac:picMk id="2" creationId="{90D9CCD7-5195-3380-CBD8-03821153B82D}"/>
          </ac:picMkLst>
        </pc:picChg>
      </pc:sldChg>
      <pc:sldChg chg="modSp del">
        <pc:chgData name="Norman A Cattles" userId="S::nacattle@uno.edu::b209385f-154a-4622-9e3e-b29054328623" providerId="AD" clId="Web-{E5B72E04-F1CB-95F8-DAD5-19269B0BB16B}" dt="2024-10-19T20:05:56.830" v="145"/>
        <pc:sldMkLst>
          <pc:docMk/>
          <pc:sldMk cId="0" sldId="265"/>
        </pc:sldMkLst>
      </pc:sldChg>
      <pc:sldChg chg="del">
        <pc:chgData name="Norman A Cattles" userId="S::nacattle@uno.edu::b209385f-154a-4622-9e3e-b29054328623" providerId="AD" clId="Web-{E5B72E04-F1CB-95F8-DAD5-19269B0BB16B}" dt="2024-10-19T20:06:03.724" v="148"/>
        <pc:sldMkLst>
          <pc:docMk/>
          <pc:sldMk cId="0" sldId="266"/>
        </pc:sldMkLst>
      </pc:sldChg>
      <pc:sldChg chg="addSp delSp modSp ord">
        <pc:chgData name="Norman A Cattles" userId="S::nacattle@uno.edu::b209385f-154a-4622-9e3e-b29054328623" providerId="AD" clId="Web-{E5B72E04-F1CB-95F8-DAD5-19269B0BB16B}" dt="2024-10-19T20:51:45.765" v="313" actId="20577"/>
        <pc:sldMkLst>
          <pc:docMk/>
          <pc:sldMk cId="0" sldId="267"/>
        </pc:sldMkLst>
        <pc:spChg chg="mod">
          <ac:chgData name="Norman A Cattles" userId="S::nacattle@uno.edu::b209385f-154a-4622-9e3e-b29054328623" providerId="AD" clId="Web-{E5B72E04-F1CB-95F8-DAD5-19269B0BB16B}" dt="2024-10-19T20:06:24.834" v="180" actId="20577"/>
          <ac:spMkLst>
            <pc:docMk/>
            <pc:sldMk cId="0" sldId="267"/>
            <ac:spMk id="128" creationId="{00000000-0000-0000-0000-000000000000}"/>
          </ac:spMkLst>
        </pc:spChg>
        <pc:spChg chg="mod">
          <ac:chgData name="Norman A Cattles" userId="S::nacattle@uno.edu::b209385f-154a-4622-9e3e-b29054328623" providerId="AD" clId="Web-{E5B72E04-F1CB-95F8-DAD5-19269B0BB16B}" dt="2024-10-19T20:51:45.765" v="313" actId="20577"/>
          <ac:spMkLst>
            <pc:docMk/>
            <pc:sldMk cId="0" sldId="267"/>
            <ac:spMk id="129" creationId="{00000000-0000-0000-0000-000000000000}"/>
          </ac:spMkLst>
        </pc:spChg>
        <pc:picChg chg="add mod">
          <ac:chgData name="Norman A Cattles" userId="S::nacattle@uno.edu::b209385f-154a-4622-9e3e-b29054328623" providerId="AD" clId="Web-{E5B72E04-F1CB-95F8-DAD5-19269B0BB16B}" dt="2024-10-19T20:43:29.463" v="278" actId="14100"/>
          <ac:picMkLst>
            <pc:docMk/>
            <pc:sldMk cId="0" sldId="267"/>
            <ac:picMk id="10" creationId="{5EA19839-8B22-FFA6-8C64-5F74B6BEE079}"/>
          </ac:picMkLst>
        </pc:picChg>
      </pc:sldChg>
      <pc:sldChg chg="del ord">
        <pc:chgData name="Norman A Cattles" userId="S::nacattle@uno.edu::b209385f-154a-4622-9e3e-b29054328623" providerId="AD" clId="Web-{E5B72E04-F1CB-95F8-DAD5-19269B0BB16B}" dt="2024-10-19T20:05:58.814" v="146"/>
        <pc:sldMkLst>
          <pc:docMk/>
          <pc:sldMk cId="0" sldId="268"/>
        </pc:sldMkLst>
      </pc:sldChg>
      <pc:sldChg chg="modSp new del">
        <pc:chgData name="Norman A Cattles" userId="S::nacattle@uno.edu::b209385f-154a-4622-9e3e-b29054328623" providerId="AD" clId="Web-{E5B72E04-F1CB-95F8-DAD5-19269B0BB16B}" dt="2024-10-19T19:32:40.981" v="76"/>
        <pc:sldMkLst>
          <pc:docMk/>
          <pc:sldMk cId="2096798341" sldId="272"/>
        </pc:sldMkLst>
      </pc:sldChg>
      <pc:sldChg chg="modSp">
        <pc:chgData name="Norman A Cattles" userId="S::nacattle@uno.edu::b209385f-154a-4622-9e3e-b29054328623" providerId="AD" clId="Web-{E5B72E04-F1CB-95F8-DAD5-19269B0BB16B}" dt="2024-10-19T20:53:49.270" v="314" actId="1076"/>
        <pc:sldMkLst>
          <pc:docMk/>
          <pc:sldMk cId="3540029775" sldId="273"/>
        </pc:sldMkLst>
      </pc:sldChg>
      <pc:sldChg chg="addSp delSp modSp add mod ord replId modClrScheme chgLayout">
        <pc:chgData name="Norman A Cattles" userId="S::nacattle@uno.edu::b209385f-154a-4622-9e3e-b29054328623" providerId="AD" clId="Web-{E5B72E04-F1CB-95F8-DAD5-19269B0BB16B}" dt="2024-10-19T19:39:35.443" v="133"/>
        <pc:sldMkLst>
          <pc:docMk/>
          <pc:sldMk cId="1718418785" sldId="274"/>
        </pc:sldMkLst>
        <pc:spChg chg="mod">
          <ac:chgData name="Norman A Cattles" userId="S::nacattle@uno.edu::b209385f-154a-4622-9e3e-b29054328623" providerId="AD" clId="Web-{E5B72E04-F1CB-95F8-DAD5-19269B0BB16B}" dt="2024-10-19T19:39:35.443" v="133"/>
          <ac:spMkLst>
            <pc:docMk/>
            <pc:sldMk cId="1718418785" sldId="274"/>
            <ac:spMk id="110" creationId="{00000000-0000-0000-0000-000000000000}"/>
          </ac:spMkLst>
        </pc:spChg>
        <pc:graphicFrameChg chg="add">
          <ac:chgData name="Norman A Cattles" userId="S::nacattle@uno.edu::b209385f-154a-4622-9e3e-b29054328623" providerId="AD" clId="Web-{E5B72E04-F1CB-95F8-DAD5-19269B0BB16B}" dt="2024-10-19T19:39:35.443" v="133"/>
          <ac:graphicFrameMkLst>
            <pc:docMk/>
            <pc:sldMk cId="1718418785" sldId="274"/>
            <ac:graphicFrameMk id="123" creationId="{B128358F-96F2-7A99-F464-C8575D4DD7F4}"/>
          </ac:graphicFrameMkLst>
        </pc:graphicFrameChg>
      </pc:sldChg>
      <pc:sldChg chg="modSp add replId">
        <pc:chgData name="Norman A Cattles" userId="S::nacattle@uno.edu::b209385f-154a-4622-9e3e-b29054328623" providerId="AD" clId="Web-{E5B72E04-F1CB-95F8-DAD5-19269B0BB16B}" dt="2024-10-19T20:17:47.093" v="225" actId="20577"/>
        <pc:sldMkLst>
          <pc:docMk/>
          <pc:sldMk cId="1676971899" sldId="275"/>
        </pc:sldMkLst>
        <pc:spChg chg="mod">
          <ac:chgData name="Norman A Cattles" userId="S::nacattle@uno.edu::b209385f-154a-4622-9e3e-b29054328623" providerId="AD" clId="Web-{E5B72E04-F1CB-95F8-DAD5-19269B0BB16B}" dt="2024-10-19T20:17:47.093" v="225" actId="20577"/>
          <ac:spMkLst>
            <pc:docMk/>
            <pc:sldMk cId="1676971899" sldId="275"/>
            <ac:spMk id="111" creationId="{00000000-0000-0000-0000-000000000000}"/>
          </ac:spMkLst>
        </pc:spChg>
      </pc:sldChg>
      <pc:sldChg chg="add del replId">
        <pc:chgData name="Norman A Cattles" userId="S::nacattle@uno.edu::b209385f-154a-4622-9e3e-b29054328623" providerId="AD" clId="Web-{E5B72E04-F1CB-95F8-DAD5-19269B0BB16B}" dt="2024-10-19T20:06:01.002" v="147"/>
        <pc:sldMkLst>
          <pc:docMk/>
          <pc:sldMk cId="2408713729" sldId="275"/>
        </pc:sldMkLst>
      </pc:sldChg>
      <pc:sldChg chg="new del">
        <pc:chgData name="Norman A Cattles" userId="S::nacattle@uno.edu::b209385f-154a-4622-9e3e-b29054328623" providerId="AD" clId="Web-{E5B72E04-F1CB-95F8-DAD5-19269B0BB16B}" dt="2024-10-19T20:08:20.298" v="182"/>
        <pc:sldMkLst>
          <pc:docMk/>
          <pc:sldMk cId="4089770088" sldId="275"/>
        </pc:sldMkLst>
      </pc:sldChg>
      <pc:sldChg chg="delSp modSp add del replId">
        <pc:chgData name="Norman A Cattles" userId="S::nacattle@uno.edu::b209385f-154a-4622-9e3e-b29054328623" providerId="AD" clId="Web-{E5B72E04-F1CB-95F8-DAD5-19269B0BB16B}" dt="2024-10-19T20:32:16.588" v="226"/>
        <pc:sldMkLst>
          <pc:docMk/>
          <pc:sldMk cId="1103981988" sldId="276"/>
        </pc:sldMkLst>
      </pc:sldChg>
      <pc:sldChg chg="addSp delSp modSp add replId">
        <pc:chgData name="Norman A Cattles" userId="S::nacattle@uno.edu::b209385f-154a-4622-9e3e-b29054328623" providerId="AD" clId="Web-{E5B72E04-F1CB-95F8-DAD5-19269B0BB16B}" dt="2024-10-19T20:40:35.128" v="265" actId="14100"/>
        <pc:sldMkLst>
          <pc:docMk/>
          <pc:sldMk cId="2708372003" sldId="276"/>
        </pc:sldMkLst>
        <pc:spChg chg="mod">
          <ac:chgData name="Norman A Cattles" userId="S::nacattle@uno.edu::b209385f-154a-4622-9e3e-b29054328623" providerId="AD" clId="Web-{E5B72E04-F1CB-95F8-DAD5-19269B0BB16B}" dt="2024-10-19T20:40:20.486" v="262" actId="1076"/>
          <ac:spMkLst>
            <pc:docMk/>
            <pc:sldMk cId="2708372003" sldId="276"/>
            <ac:spMk id="6" creationId="{79C8AC05-B586-6DC0-F4BD-A6284948BFED}"/>
          </ac:spMkLst>
        </pc:spChg>
        <pc:spChg chg="mod">
          <ac:chgData name="Norman A Cattles" userId="S::nacattle@uno.edu::b209385f-154a-4622-9e3e-b29054328623" providerId="AD" clId="Web-{E5B72E04-F1CB-95F8-DAD5-19269B0BB16B}" dt="2024-10-19T20:40:35.128" v="265" actId="14100"/>
          <ac:spMkLst>
            <pc:docMk/>
            <pc:sldMk cId="2708372003" sldId="276"/>
            <ac:spMk id="7" creationId="{37908488-33A3-5E6C-A095-CE19F644F2F6}"/>
          </ac:spMkLst>
        </pc:spChg>
        <pc:spChg chg="mod">
          <ac:chgData name="Norman A Cattles" userId="S::nacattle@uno.edu::b209385f-154a-4622-9e3e-b29054328623" providerId="AD" clId="Web-{E5B72E04-F1CB-95F8-DAD5-19269B0BB16B}" dt="2024-10-19T20:40:30.815" v="264" actId="1076"/>
          <ac:spMkLst>
            <pc:docMk/>
            <pc:sldMk cId="2708372003" sldId="276"/>
            <ac:spMk id="8" creationId="{CF97251D-A20C-7C52-130B-A036966756EC}"/>
          </ac:spMkLst>
        </pc:spChg>
        <pc:picChg chg="mod">
          <ac:chgData name="Norman A Cattles" userId="S::nacattle@uno.edu::b209385f-154a-4622-9e3e-b29054328623" providerId="AD" clId="Web-{E5B72E04-F1CB-95F8-DAD5-19269B0BB16B}" dt="2024-10-19T20:40:11.955" v="259" actId="14100"/>
          <ac:picMkLst>
            <pc:docMk/>
            <pc:sldMk cId="2708372003" sldId="276"/>
            <ac:picMk id="5" creationId="{E824BBC9-EEE4-2509-88CD-EC4E60BD60C4}"/>
          </ac:picMkLst>
        </pc:picChg>
      </pc:sldChg>
    </pc:docChg>
  </pc:docChgLst>
  <pc:docChgLst>
    <pc:chgData name="Carlos Emilio Murillo" userId="S::cemurill@uno.edu::73692968-a8e9-4e4c-a9b0-820460945814" providerId="AD" clId="Web-{BEEFF798-25E9-990E-7A55-1FD19A4F9F6D}"/>
    <pc:docChg chg="addSld delSld modSld">
      <pc:chgData name="Carlos Emilio Murillo" userId="S::cemurill@uno.edu::73692968-a8e9-4e4c-a9b0-820460945814" providerId="AD" clId="Web-{BEEFF798-25E9-990E-7A55-1FD19A4F9F6D}" dt="2024-10-19T20:00:59.233" v="119" actId="20577"/>
      <pc:docMkLst>
        <pc:docMk/>
      </pc:docMkLst>
      <pc:sldChg chg="delSp modSp mod modClrScheme chgLayout">
        <pc:chgData name="Carlos Emilio Murillo" userId="S::cemurill@uno.edu::73692968-a8e9-4e4c-a9b0-820460945814" providerId="AD" clId="Web-{BEEFF798-25E9-990E-7A55-1FD19A4F9F6D}" dt="2024-10-19T19:27:44.527" v="75"/>
        <pc:sldMkLst>
          <pc:docMk/>
          <pc:sldMk cId="0" sldId="258"/>
        </pc:sldMkLst>
        <pc:spChg chg="mod">
          <ac:chgData name="Carlos Emilio Murillo" userId="S::cemurill@uno.edu::73692968-a8e9-4e4c-a9b0-820460945814" providerId="AD" clId="Web-{BEEFF798-25E9-990E-7A55-1FD19A4F9F6D}" dt="2024-10-19T19:26:56.275" v="73"/>
          <ac:spMkLst>
            <pc:docMk/>
            <pc:sldMk cId="0" sldId="258"/>
            <ac:spMk id="68" creationId="{00000000-0000-0000-0000-000000000000}"/>
          </ac:spMkLst>
        </pc:spChg>
        <pc:spChg chg="mod">
          <ac:chgData name="Carlos Emilio Murillo" userId="S::cemurill@uno.edu::73692968-a8e9-4e4c-a9b0-820460945814" providerId="AD" clId="Web-{BEEFF798-25E9-990E-7A55-1FD19A4F9F6D}" dt="2024-10-19T19:27:44.527" v="75"/>
          <ac:spMkLst>
            <pc:docMk/>
            <pc:sldMk cId="0" sldId="258"/>
            <ac:spMk id="69" creationId="{00000000-0000-0000-0000-000000000000}"/>
          </ac:spMkLst>
        </pc:spChg>
      </pc:sldChg>
      <pc:sldChg chg="del">
        <pc:chgData name="Carlos Emilio Murillo" userId="S::cemurill@uno.edu::73692968-a8e9-4e4c-a9b0-820460945814" providerId="AD" clId="Web-{BEEFF798-25E9-990E-7A55-1FD19A4F9F6D}" dt="2024-10-19T19:05:10.310" v="0"/>
        <pc:sldMkLst>
          <pc:docMk/>
          <pc:sldMk cId="0" sldId="260"/>
        </pc:sldMkLst>
      </pc:sldChg>
      <pc:sldChg chg="addSp delSp modSp mod modClrScheme chgLayout">
        <pc:chgData name="Carlos Emilio Murillo" userId="S::cemurill@uno.edu::73692968-a8e9-4e4c-a9b0-820460945814" providerId="AD" clId="Web-{BEEFF798-25E9-990E-7A55-1FD19A4F9F6D}" dt="2024-10-19T19:06:10.500" v="1"/>
        <pc:sldMkLst>
          <pc:docMk/>
          <pc:sldMk cId="0" sldId="261"/>
        </pc:sldMkLst>
        <pc:spChg chg="mod">
          <ac:chgData name="Carlos Emilio Murillo" userId="S::cemurill@uno.edu::73692968-a8e9-4e4c-a9b0-820460945814" providerId="AD" clId="Web-{BEEFF798-25E9-990E-7A55-1FD19A4F9F6D}" dt="2024-10-19T19:06:10.500" v="1"/>
          <ac:spMkLst>
            <pc:docMk/>
            <pc:sldMk cId="0" sldId="261"/>
            <ac:spMk id="89" creationId="{00000000-0000-0000-0000-000000000000}"/>
          </ac:spMkLst>
        </pc:spChg>
        <pc:graphicFrameChg chg="add">
          <ac:chgData name="Carlos Emilio Murillo" userId="S::cemurill@uno.edu::73692968-a8e9-4e4c-a9b0-820460945814" providerId="AD" clId="Web-{BEEFF798-25E9-990E-7A55-1FD19A4F9F6D}" dt="2024-10-19T19:06:10.500" v="1"/>
          <ac:graphicFrameMkLst>
            <pc:docMk/>
            <pc:sldMk cId="0" sldId="261"/>
            <ac:graphicFrameMk id="93" creationId="{34DFDB1A-79B1-EE7B-E0A0-E1C4776B871E}"/>
          </ac:graphicFrameMkLst>
        </pc:graphicFrameChg>
      </pc:sldChg>
      <pc:sldChg chg="addSp delSp modSp mod modClrScheme chgLayout">
        <pc:chgData name="Carlos Emilio Murillo" userId="S::cemurill@uno.edu::73692968-a8e9-4e4c-a9b0-820460945814" providerId="AD" clId="Web-{BEEFF798-25E9-990E-7A55-1FD19A4F9F6D}" dt="2024-10-19T19:25:32.054" v="64" actId="20577"/>
        <pc:sldMkLst>
          <pc:docMk/>
          <pc:sldMk cId="0" sldId="262"/>
        </pc:sldMkLst>
        <pc:spChg chg="mod">
          <ac:chgData name="Carlos Emilio Murillo" userId="S::cemurill@uno.edu::73692968-a8e9-4e4c-a9b0-820460945814" providerId="AD" clId="Web-{BEEFF798-25E9-990E-7A55-1FD19A4F9F6D}" dt="2024-10-19T19:24:39.646" v="56"/>
          <ac:spMkLst>
            <pc:docMk/>
            <pc:sldMk cId="0" sldId="262"/>
            <ac:spMk id="96" creationId="{00000000-0000-0000-0000-000000000000}"/>
          </ac:spMkLst>
        </pc:spChg>
        <pc:graphicFrameChg chg="add modGraphic">
          <ac:chgData name="Carlos Emilio Murillo" userId="S::cemurill@uno.edu::73692968-a8e9-4e4c-a9b0-820460945814" providerId="AD" clId="Web-{BEEFF798-25E9-990E-7A55-1FD19A4F9F6D}" dt="2024-10-19T19:25:32.054" v="64" actId="20577"/>
          <ac:graphicFrameMkLst>
            <pc:docMk/>
            <pc:sldMk cId="0" sldId="262"/>
            <ac:graphicFrameMk id="100" creationId="{2AEE5EC0-4ECF-F73E-41FD-A5097990BAD5}"/>
          </ac:graphicFrameMkLst>
        </pc:graphicFrameChg>
      </pc:sldChg>
      <pc:sldChg chg="delSp modSp">
        <pc:chgData name="Carlos Emilio Murillo" userId="S::cemurill@uno.edu::73692968-a8e9-4e4c-a9b0-820460945814" providerId="AD" clId="Web-{BEEFF798-25E9-990E-7A55-1FD19A4F9F6D}" dt="2024-10-19T19:55:08.202" v="101" actId="20577"/>
        <pc:sldMkLst>
          <pc:docMk/>
          <pc:sldMk cId="0" sldId="263"/>
        </pc:sldMkLst>
        <pc:spChg chg="mod">
          <ac:chgData name="Carlos Emilio Murillo" userId="S::cemurill@uno.edu::73692968-a8e9-4e4c-a9b0-820460945814" providerId="AD" clId="Web-{BEEFF798-25E9-990E-7A55-1FD19A4F9F6D}" dt="2024-10-19T19:29:40.218" v="84" actId="20577"/>
          <ac:spMkLst>
            <pc:docMk/>
            <pc:sldMk cId="0" sldId="263"/>
            <ac:spMk id="103" creationId="{00000000-0000-0000-0000-000000000000}"/>
          </ac:spMkLst>
        </pc:spChg>
        <pc:spChg chg="mod">
          <ac:chgData name="Carlos Emilio Murillo" userId="S::cemurill@uno.edu::73692968-a8e9-4e4c-a9b0-820460945814" providerId="AD" clId="Web-{BEEFF798-25E9-990E-7A55-1FD19A4F9F6D}" dt="2024-10-19T19:55:08.202" v="101" actId="20577"/>
          <ac:spMkLst>
            <pc:docMk/>
            <pc:sldMk cId="0" sldId="263"/>
            <ac:spMk id="105" creationId="{00000000-0000-0000-0000-000000000000}"/>
          </ac:spMkLst>
        </pc:spChg>
      </pc:sldChg>
      <pc:sldChg chg="addSp modSp">
        <pc:chgData name="Carlos Emilio Murillo" userId="S::cemurill@uno.edu::73692968-a8e9-4e4c-a9b0-820460945814" providerId="AD" clId="Web-{BEEFF798-25E9-990E-7A55-1FD19A4F9F6D}" dt="2024-10-19T19:42:49.326" v="98" actId="1076"/>
        <pc:sldMkLst>
          <pc:docMk/>
          <pc:sldMk cId="0" sldId="264"/>
        </pc:sldMkLst>
        <pc:picChg chg="add mod">
          <ac:chgData name="Carlos Emilio Murillo" userId="S::cemurill@uno.edu::73692968-a8e9-4e4c-a9b0-820460945814" providerId="AD" clId="Web-{BEEFF798-25E9-990E-7A55-1FD19A4F9F6D}" dt="2024-10-19T19:42:49.326" v="98" actId="1076"/>
          <ac:picMkLst>
            <pc:docMk/>
            <pc:sldMk cId="0" sldId="264"/>
            <ac:picMk id="2" creationId="{90D9CCD7-5195-3380-CBD8-03821153B82D}"/>
          </ac:picMkLst>
        </pc:picChg>
      </pc:sldChg>
      <pc:sldChg chg="modSp new">
        <pc:chgData name="Carlos Emilio Murillo" userId="S::cemurill@uno.edu::73692968-a8e9-4e4c-a9b0-820460945814" providerId="AD" clId="Web-{BEEFF798-25E9-990E-7A55-1FD19A4F9F6D}" dt="2024-10-19T20:00:59.233" v="119" actId="20577"/>
        <pc:sldMkLst>
          <pc:docMk/>
          <pc:sldMk cId="3540029775" sldId="273"/>
        </pc:sldMkLst>
        <pc:spChg chg="mod">
          <ac:chgData name="Carlos Emilio Murillo" userId="S::cemurill@uno.edu::73692968-a8e9-4e4c-a9b0-820460945814" providerId="AD" clId="Web-{BEEFF798-25E9-990E-7A55-1FD19A4F9F6D}" dt="2024-10-19T20:00:59.233" v="119" actId="20577"/>
          <ac:spMkLst>
            <pc:docMk/>
            <pc:sldMk cId="3540029775" sldId="273"/>
            <ac:spMk id="2" creationId="{F580B173-6E8D-B369-E64B-50D9C7CC8B39}"/>
          </ac:spMkLst>
        </pc:spChg>
      </pc:sldChg>
    </pc:docChg>
  </pc:docChgLst>
  <pc:docChgLst>
    <pc:chgData name="Nicholas Jonathan Dobard" userId="S::njdobard@uno.edu::b4f524c1-44ec-48d3-83df-98467ea5f3e9" providerId="AD" clId="Web-{4EEF010C-0FEB-3C7C-F440-F40D92199192}"/>
    <pc:docChg chg="modSld">
      <pc:chgData name="Nicholas Jonathan Dobard" userId="S::njdobard@uno.edu::b4f524c1-44ec-48d3-83df-98467ea5f3e9" providerId="AD" clId="Web-{4EEF010C-0FEB-3C7C-F440-F40D92199192}" dt="2024-10-19T19:54:01.797" v="1" actId="20577"/>
      <pc:docMkLst>
        <pc:docMk/>
      </pc:docMkLst>
      <pc:sldChg chg="modSp">
        <pc:chgData name="Nicholas Jonathan Dobard" userId="S::njdobard@uno.edu::b4f524c1-44ec-48d3-83df-98467ea5f3e9" providerId="AD" clId="Web-{4EEF010C-0FEB-3C7C-F440-F40D92199192}" dt="2024-10-19T19:54:01.797" v="1" actId="20577"/>
        <pc:sldMkLst>
          <pc:docMk/>
          <pc:sldMk cId="0" sldId="263"/>
        </pc:sldMkLst>
        <pc:spChg chg="mod">
          <ac:chgData name="Nicholas Jonathan Dobard" userId="S::njdobard@uno.edu::b4f524c1-44ec-48d3-83df-98467ea5f3e9" providerId="AD" clId="Web-{4EEF010C-0FEB-3C7C-F440-F40D92199192}" dt="2024-10-19T19:54:01.797" v="1" actId="20577"/>
          <ac:spMkLst>
            <pc:docMk/>
            <pc:sldMk cId="0" sldId="263"/>
            <ac:spMk id="105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A263C-FFCE-41C3-A15A-80A9818AEC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22090-3F19-4988-9572-0813DBE1C0B3}">
      <dgm:prSet/>
      <dgm:spPr/>
      <dgm:t>
        <a:bodyPr/>
        <a:lstStyle/>
        <a:p>
          <a:r>
            <a:rPr lang="en-US" b="0" i="0" dirty="0"/>
            <a:t>Version control </a:t>
          </a:r>
          <a:endParaRPr lang="en-US" dirty="0"/>
        </a:p>
      </dgm:t>
    </dgm:pt>
    <dgm:pt modelId="{D3A186CC-E224-463F-BC12-DD513D870652}" type="parTrans" cxnId="{4F23F74C-DD01-4DCC-A0C1-A76793C91E66}">
      <dgm:prSet/>
      <dgm:spPr/>
      <dgm:t>
        <a:bodyPr/>
        <a:lstStyle/>
        <a:p>
          <a:endParaRPr lang="en-US"/>
        </a:p>
      </dgm:t>
    </dgm:pt>
    <dgm:pt modelId="{5AFE4D46-417A-44B6-BE53-6E421A9D2D73}" type="sibTrans" cxnId="{4F23F74C-DD01-4DCC-A0C1-A76793C91E66}">
      <dgm:prSet/>
      <dgm:spPr/>
      <dgm:t>
        <a:bodyPr/>
        <a:lstStyle/>
        <a:p>
          <a:endParaRPr lang="en-US"/>
        </a:p>
      </dgm:t>
    </dgm:pt>
    <dgm:pt modelId="{450854FB-2C8E-45CB-B5E5-C9B25C27FDC1}">
      <dgm:prSet/>
      <dgm:spPr/>
      <dgm:t>
        <a:bodyPr/>
        <a:lstStyle/>
        <a:p>
          <a:r>
            <a:rPr lang="en-US" b="0" i="0" dirty="0"/>
            <a:t>Faster release cycles</a:t>
          </a:r>
          <a:endParaRPr lang="en-US" dirty="0"/>
        </a:p>
      </dgm:t>
    </dgm:pt>
    <dgm:pt modelId="{7EB82B13-449D-4B82-96BC-1988274D505D}" type="parTrans" cxnId="{53583FF7-0512-4C75-B6FF-9F84E812B088}">
      <dgm:prSet/>
      <dgm:spPr/>
      <dgm:t>
        <a:bodyPr/>
        <a:lstStyle/>
        <a:p>
          <a:endParaRPr lang="en-US"/>
        </a:p>
      </dgm:t>
    </dgm:pt>
    <dgm:pt modelId="{F9A30342-BAE8-4EA9-B83E-204E910D2DAA}" type="sibTrans" cxnId="{53583FF7-0512-4C75-B6FF-9F84E812B088}">
      <dgm:prSet/>
      <dgm:spPr/>
      <dgm:t>
        <a:bodyPr/>
        <a:lstStyle/>
        <a:p>
          <a:endParaRPr lang="en-US"/>
        </a:p>
      </dgm:t>
    </dgm:pt>
    <dgm:pt modelId="{D394525F-529A-4E6F-BF52-BF2D6C66CF4E}">
      <dgm:prSet/>
      <dgm:spPr/>
      <dgm:t>
        <a:bodyPr/>
        <a:lstStyle/>
        <a:p>
          <a:r>
            <a:rPr lang="en-US" b="0" i="0" dirty="0"/>
            <a:t>Code quality improvements</a:t>
          </a:r>
          <a:endParaRPr lang="en-US" dirty="0"/>
        </a:p>
      </dgm:t>
    </dgm:pt>
    <dgm:pt modelId="{B18EF129-CDC7-453B-8532-BD3E8ADA1CFB}" type="parTrans" cxnId="{416A5847-1610-4D3A-BF1F-AC4C0B415E63}">
      <dgm:prSet/>
      <dgm:spPr/>
      <dgm:t>
        <a:bodyPr/>
        <a:lstStyle/>
        <a:p>
          <a:endParaRPr lang="en-US"/>
        </a:p>
      </dgm:t>
    </dgm:pt>
    <dgm:pt modelId="{DDB8FB3E-134B-470D-A1F0-F4F6B5C13878}" type="sibTrans" cxnId="{416A5847-1610-4D3A-BF1F-AC4C0B415E63}">
      <dgm:prSet/>
      <dgm:spPr/>
      <dgm:t>
        <a:bodyPr/>
        <a:lstStyle/>
        <a:p>
          <a:endParaRPr lang="en-US"/>
        </a:p>
      </dgm:t>
    </dgm:pt>
    <dgm:pt modelId="{461CA8AD-D70F-44FB-A73F-2A98C97C6970}">
      <dgm:prSet/>
      <dgm:spPr/>
      <dgm:t>
        <a:bodyPr/>
        <a:lstStyle/>
        <a:p>
          <a:r>
            <a:rPr lang="en-US" b="0" i="0" dirty="0"/>
            <a:t>Enhanced team collaboration</a:t>
          </a:r>
          <a:endParaRPr lang="en-US" dirty="0"/>
        </a:p>
      </dgm:t>
    </dgm:pt>
    <dgm:pt modelId="{19AAB332-0395-4030-A919-5918B8DDF034}" type="parTrans" cxnId="{89BB65CE-A91A-4ADA-8E72-04FD7D7D004B}">
      <dgm:prSet/>
      <dgm:spPr/>
      <dgm:t>
        <a:bodyPr/>
        <a:lstStyle/>
        <a:p>
          <a:endParaRPr lang="en-US"/>
        </a:p>
      </dgm:t>
    </dgm:pt>
    <dgm:pt modelId="{87C44E7A-47AA-46E4-984D-293CA520ACC1}" type="sibTrans" cxnId="{89BB65CE-A91A-4ADA-8E72-04FD7D7D004B}">
      <dgm:prSet/>
      <dgm:spPr/>
      <dgm:t>
        <a:bodyPr/>
        <a:lstStyle/>
        <a:p>
          <a:endParaRPr lang="en-US"/>
        </a:p>
      </dgm:t>
    </dgm:pt>
    <dgm:pt modelId="{1AEF062E-3176-429B-A4E9-A00DE4677C38}" type="pres">
      <dgm:prSet presAssocID="{2B3A263C-FFCE-41C3-A15A-80A9818AEC26}" presName="root" presStyleCnt="0">
        <dgm:presLayoutVars>
          <dgm:dir/>
          <dgm:resizeHandles val="exact"/>
        </dgm:presLayoutVars>
      </dgm:prSet>
      <dgm:spPr/>
    </dgm:pt>
    <dgm:pt modelId="{E892FC71-3E43-43C1-A791-08E33CEAE39E}" type="pres">
      <dgm:prSet presAssocID="{D7A22090-3F19-4988-9572-0813DBE1C0B3}" presName="compNode" presStyleCnt="0"/>
      <dgm:spPr/>
    </dgm:pt>
    <dgm:pt modelId="{6947E45D-F500-4FD5-91E3-CDFD58E2183F}" type="pres">
      <dgm:prSet presAssocID="{D7A22090-3F19-4988-9572-0813DBE1C0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4C0904A-D733-43B6-9A34-A51DD8600FE9}" type="pres">
      <dgm:prSet presAssocID="{D7A22090-3F19-4988-9572-0813DBE1C0B3}" presName="spaceRect" presStyleCnt="0"/>
      <dgm:spPr/>
    </dgm:pt>
    <dgm:pt modelId="{57877F36-F12A-47B9-9565-0B9255B5A4A5}" type="pres">
      <dgm:prSet presAssocID="{D7A22090-3F19-4988-9572-0813DBE1C0B3}" presName="textRect" presStyleLbl="revTx" presStyleIdx="0" presStyleCnt="4">
        <dgm:presLayoutVars>
          <dgm:chMax val="1"/>
          <dgm:chPref val="1"/>
        </dgm:presLayoutVars>
      </dgm:prSet>
      <dgm:spPr/>
    </dgm:pt>
    <dgm:pt modelId="{60EA89F6-CF81-42DF-9383-5537CDD8DF9F}" type="pres">
      <dgm:prSet presAssocID="{5AFE4D46-417A-44B6-BE53-6E421A9D2D73}" presName="sibTrans" presStyleCnt="0"/>
      <dgm:spPr/>
    </dgm:pt>
    <dgm:pt modelId="{2A312442-E48B-447E-A6A2-3175B77B3E17}" type="pres">
      <dgm:prSet presAssocID="{450854FB-2C8E-45CB-B5E5-C9B25C27FDC1}" presName="compNode" presStyleCnt="0"/>
      <dgm:spPr/>
    </dgm:pt>
    <dgm:pt modelId="{C2C494B7-8B21-408A-8C8F-A96221FC82B7}" type="pres">
      <dgm:prSet presAssocID="{450854FB-2C8E-45CB-B5E5-C9B25C27FD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C564358-6F8D-4BC9-A72B-2F951D9FD8EF}" type="pres">
      <dgm:prSet presAssocID="{450854FB-2C8E-45CB-B5E5-C9B25C27FDC1}" presName="spaceRect" presStyleCnt="0"/>
      <dgm:spPr/>
    </dgm:pt>
    <dgm:pt modelId="{8F773AFA-437E-41ED-87AB-5F0FCD3A3E27}" type="pres">
      <dgm:prSet presAssocID="{450854FB-2C8E-45CB-B5E5-C9B25C27FDC1}" presName="textRect" presStyleLbl="revTx" presStyleIdx="1" presStyleCnt="4">
        <dgm:presLayoutVars>
          <dgm:chMax val="1"/>
          <dgm:chPref val="1"/>
        </dgm:presLayoutVars>
      </dgm:prSet>
      <dgm:spPr/>
    </dgm:pt>
    <dgm:pt modelId="{614514BC-C851-46F0-9C69-7CA88E6F1290}" type="pres">
      <dgm:prSet presAssocID="{F9A30342-BAE8-4EA9-B83E-204E910D2DAA}" presName="sibTrans" presStyleCnt="0"/>
      <dgm:spPr/>
    </dgm:pt>
    <dgm:pt modelId="{D7A9F9F4-E0F9-49C5-91C8-CDF4E670043B}" type="pres">
      <dgm:prSet presAssocID="{D394525F-529A-4E6F-BF52-BF2D6C66CF4E}" presName="compNode" presStyleCnt="0"/>
      <dgm:spPr/>
    </dgm:pt>
    <dgm:pt modelId="{33CB3D23-58B8-486C-A7B9-F6C3ED49219E}" type="pres">
      <dgm:prSet presAssocID="{D394525F-529A-4E6F-BF52-BF2D6C66CF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F5A0A6-EA35-47DE-AF01-F2019D9E5D54}" type="pres">
      <dgm:prSet presAssocID="{D394525F-529A-4E6F-BF52-BF2D6C66CF4E}" presName="spaceRect" presStyleCnt="0"/>
      <dgm:spPr/>
    </dgm:pt>
    <dgm:pt modelId="{7A2ECB4F-DE58-4CA5-891F-2E0D89B5571B}" type="pres">
      <dgm:prSet presAssocID="{D394525F-529A-4E6F-BF52-BF2D6C66CF4E}" presName="textRect" presStyleLbl="revTx" presStyleIdx="2" presStyleCnt="4">
        <dgm:presLayoutVars>
          <dgm:chMax val="1"/>
          <dgm:chPref val="1"/>
        </dgm:presLayoutVars>
      </dgm:prSet>
      <dgm:spPr/>
    </dgm:pt>
    <dgm:pt modelId="{750E5020-B54D-43FA-B5BC-280A9D081C6C}" type="pres">
      <dgm:prSet presAssocID="{DDB8FB3E-134B-470D-A1F0-F4F6B5C13878}" presName="sibTrans" presStyleCnt="0"/>
      <dgm:spPr/>
    </dgm:pt>
    <dgm:pt modelId="{95002917-5F2C-4849-A7DD-5A3D338580BC}" type="pres">
      <dgm:prSet presAssocID="{461CA8AD-D70F-44FB-A73F-2A98C97C6970}" presName="compNode" presStyleCnt="0"/>
      <dgm:spPr/>
    </dgm:pt>
    <dgm:pt modelId="{97EC40B5-0F66-416B-BE40-73C7C374F814}" type="pres">
      <dgm:prSet presAssocID="{461CA8AD-D70F-44FB-A73F-2A98C97C69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0724332-556D-4B63-B63F-2C99EFA7E2F3}" type="pres">
      <dgm:prSet presAssocID="{461CA8AD-D70F-44FB-A73F-2A98C97C6970}" presName="spaceRect" presStyleCnt="0"/>
      <dgm:spPr/>
    </dgm:pt>
    <dgm:pt modelId="{15A5952F-F59A-4D88-B930-B78FCA5AEBE0}" type="pres">
      <dgm:prSet presAssocID="{461CA8AD-D70F-44FB-A73F-2A98C97C69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6A5847-1610-4D3A-BF1F-AC4C0B415E63}" srcId="{2B3A263C-FFCE-41C3-A15A-80A9818AEC26}" destId="{D394525F-529A-4E6F-BF52-BF2D6C66CF4E}" srcOrd="2" destOrd="0" parTransId="{B18EF129-CDC7-453B-8532-BD3E8ADA1CFB}" sibTransId="{DDB8FB3E-134B-470D-A1F0-F4F6B5C13878}"/>
    <dgm:cxn modelId="{4F23F74C-DD01-4DCC-A0C1-A76793C91E66}" srcId="{2B3A263C-FFCE-41C3-A15A-80A9818AEC26}" destId="{D7A22090-3F19-4988-9572-0813DBE1C0B3}" srcOrd="0" destOrd="0" parTransId="{D3A186CC-E224-463F-BC12-DD513D870652}" sibTransId="{5AFE4D46-417A-44B6-BE53-6E421A9D2D73}"/>
    <dgm:cxn modelId="{FF420CB7-498A-404A-A145-F1DD83B2AAD8}" type="presOf" srcId="{461CA8AD-D70F-44FB-A73F-2A98C97C6970}" destId="{15A5952F-F59A-4D88-B930-B78FCA5AEBE0}" srcOrd="0" destOrd="0" presId="urn:microsoft.com/office/officeart/2018/2/layout/IconLabelList"/>
    <dgm:cxn modelId="{89BB65CE-A91A-4ADA-8E72-04FD7D7D004B}" srcId="{2B3A263C-FFCE-41C3-A15A-80A9818AEC26}" destId="{461CA8AD-D70F-44FB-A73F-2A98C97C6970}" srcOrd="3" destOrd="0" parTransId="{19AAB332-0395-4030-A919-5918B8DDF034}" sibTransId="{87C44E7A-47AA-46E4-984D-293CA520ACC1}"/>
    <dgm:cxn modelId="{DAAAC9DF-AC27-4810-8D1F-7BD740710A21}" type="presOf" srcId="{450854FB-2C8E-45CB-B5E5-C9B25C27FDC1}" destId="{8F773AFA-437E-41ED-87AB-5F0FCD3A3E27}" srcOrd="0" destOrd="0" presId="urn:microsoft.com/office/officeart/2018/2/layout/IconLabelList"/>
    <dgm:cxn modelId="{E8B8F2E2-71C5-4A1A-A5D9-6C71E5BCBE01}" type="presOf" srcId="{2B3A263C-FFCE-41C3-A15A-80A9818AEC26}" destId="{1AEF062E-3176-429B-A4E9-A00DE4677C38}" srcOrd="0" destOrd="0" presId="urn:microsoft.com/office/officeart/2018/2/layout/IconLabelList"/>
    <dgm:cxn modelId="{FB896CE9-C918-4E6E-902C-244238B3E7A4}" type="presOf" srcId="{D7A22090-3F19-4988-9572-0813DBE1C0B3}" destId="{57877F36-F12A-47B9-9565-0B9255B5A4A5}" srcOrd="0" destOrd="0" presId="urn:microsoft.com/office/officeart/2018/2/layout/IconLabelList"/>
    <dgm:cxn modelId="{1FF94DEF-A9AC-4669-853A-A20AD21DC3E9}" type="presOf" srcId="{D394525F-529A-4E6F-BF52-BF2D6C66CF4E}" destId="{7A2ECB4F-DE58-4CA5-891F-2E0D89B5571B}" srcOrd="0" destOrd="0" presId="urn:microsoft.com/office/officeart/2018/2/layout/IconLabelList"/>
    <dgm:cxn modelId="{53583FF7-0512-4C75-B6FF-9F84E812B088}" srcId="{2B3A263C-FFCE-41C3-A15A-80A9818AEC26}" destId="{450854FB-2C8E-45CB-B5E5-C9B25C27FDC1}" srcOrd="1" destOrd="0" parTransId="{7EB82B13-449D-4B82-96BC-1988274D505D}" sibTransId="{F9A30342-BAE8-4EA9-B83E-204E910D2DAA}"/>
    <dgm:cxn modelId="{190B0CF2-5702-4711-88BE-527D450922F3}" type="presParOf" srcId="{1AEF062E-3176-429B-A4E9-A00DE4677C38}" destId="{E892FC71-3E43-43C1-A791-08E33CEAE39E}" srcOrd="0" destOrd="0" presId="urn:microsoft.com/office/officeart/2018/2/layout/IconLabelList"/>
    <dgm:cxn modelId="{537D93FE-601C-4B91-9971-42A9F151F025}" type="presParOf" srcId="{E892FC71-3E43-43C1-A791-08E33CEAE39E}" destId="{6947E45D-F500-4FD5-91E3-CDFD58E2183F}" srcOrd="0" destOrd="0" presId="urn:microsoft.com/office/officeart/2018/2/layout/IconLabelList"/>
    <dgm:cxn modelId="{3A04F4D9-BE17-469A-A417-807C1EC491D6}" type="presParOf" srcId="{E892FC71-3E43-43C1-A791-08E33CEAE39E}" destId="{24C0904A-D733-43B6-9A34-A51DD8600FE9}" srcOrd="1" destOrd="0" presId="urn:microsoft.com/office/officeart/2018/2/layout/IconLabelList"/>
    <dgm:cxn modelId="{CA85107B-E357-48BA-9A15-5BB7E9EA71C7}" type="presParOf" srcId="{E892FC71-3E43-43C1-A791-08E33CEAE39E}" destId="{57877F36-F12A-47B9-9565-0B9255B5A4A5}" srcOrd="2" destOrd="0" presId="urn:microsoft.com/office/officeart/2018/2/layout/IconLabelList"/>
    <dgm:cxn modelId="{83F1A23E-C3B7-4AAA-B3DB-112FB03E63FD}" type="presParOf" srcId="{1AEF062E-3176-429B-A4E9-A00DE4677C38}" destId="{60EA89F6-CF81-42DF-9383-5537CDD8DF9F}" srcOrd="1" destOrd="0" presId="urn:microsoft.com/office/officeart/2018/2/layout/IconLabelList"/>
    <dgm:cxn modelId="{75725780-0C74-49DC-B4E4-9D9FCBA75D89}" type="presParOf" srcId="{1AEF062E-3176-429B-A4E9-A00DE4677C38}" destId="{2A312442-E48B-447E-A6A2-3175B77B3E17}" srcOrd="2" destOrd="0" presId="urn:microsoft.com/office/officeart/2018/2/layout/IconLabelList"/>
    <dgm:cxn modelId="{102188B7-B323-472E-81BF-2D7880B1AFC3}" type="presParOf" srcId="{2A312442-E48B-447E-A6A2-3175B77B3E17}" destId="{C2C494B7-8B21-408A-8C8F-A96221FC82B7}" srcOrd="0" destOrd="0" presId="urn:microsoft.com/office/officeart/2018/2/layout/IconLabelList"/>
    <dgm:cxn modelId="{115949FD-1F5E-4636-848C-DC65857DCD1B}" type="presParOf" srcId="{2A312442-E48B-447E-A6A2-3175B77B3E17}" destId="{7C564358-6F8D-4BC9-A72B-2F951D9FD8EF}" srcOrd="1" destOrd="0" presId="urn:microsoft.com/office/officeart/2018/2/layout/IconLabelList"/>
    <dgm:cxn modelId="{E4A28A7F-2E08-4D41-9B71-261CFF63C0C0}" type="presParOf" srcId="{2A312442-E48B-447E-A6A2-3175B77B3E17}" destId="{8F773AFA-437E-41ED-87AB-5F0FCD3A3E27}" srcOrd="2" destOrd="0" presId="urn:microsoft.com/office/officeart/2018/2/layout/IconLabelList"/>
    <dgm:cxn modelId="{FECB3AAC-C6DA-4420-BF12-B082204AE257}" type="presParOf" srcId="{1AEF062E-3176-429B-A4E9-A00DE4677C38}" destId="{614514BC-C851-46F0-9C69-7CA88E6F1290}" srcOrd="3" destOrd="0" presId="urn:microsoft.com/office/officeart/2018/2/layout/IconLabelList"/>
    <dgm:cxn modelId="{CE5E6BC6-BA39-4408-B3E9-473EEECCB9BB}" type="presParOf" srcId="{1AEF062E-3176-429B-A4E9-A00DE4677C38}" destId="{D7A9F9F4-E0F9-49C5-91C8-CDF4E670043B}" srcOrd="4" destOrd="0" presId="urn:microsoft.com/office/officeart/2018/2/layout/IconLabelList"/>
    <dgm:cxn modelId="{32099E3F-969C-45E0-A7A0-DA8C42C1FC1F}" type="presParOf" srcId="{D7A9F9F4-E0F9-49C5-91C8-CDF4E670043B}" destId="{33CB3D23-58B8-486C-A7B9-F6C3ED49219E}" srcOrd="0" destOrd="0" presId="urn:microsoft.com/office/officeart/2018/2/layout/IconLabelList"/>
    <dgm:cxn modelId="{D2E18677-4240-442A-B401-2EF089A835C3}" type="presParOf" srcId="{D7A9F9F4-E0F9-49C5-91C8-CDF4E670043B}" destId="{F8F5A0A6-EA35-47DE-AF01-F2019D9E5D54}" srcOrd="1" destOrd="0" presId="urn:microsoft.com/office/officeart/2018/2/layout/IconLabelList"/>
    <dgm:cxn modelId="{75FC17DE-5992-4B2B-A995-F2DB5798E6F1}" type="presParOf" srcId="{D7A9F9F4-E0F9-49C5-91C8-CDF4E670043B}" destId="{7A2ECB4F-DE58-4CA5-891F-2E0D89B5571B}" srcOrd="2" destOrd="0" presId="urn:microsoft.com/office/officeart/2018/2/layout/IconLabelList"/>
    <dgm:cxn modelId="{D850EEAB-1339-4E15-8756-F351869C7586}" type="presParOf" srcId="{1AEF062E-3176-429B-A4E9-A00DE4677C38}" destId="{750E5020-B54D-43FA-B5BC-280A9D081C6C}" srcOrd="5" destOrd="0" presId="urn:microsoft.com/office/officeart/2018/2/layout/IconLabelList"/>
    <dgm:cxn modelId="{2B0B2BA3-9561-45B6-BD4B-557EFFAA4735}" type="presParOf" srcId="{1AEF062E-3176-429B-A4E9-A00DE4677C38}" destId="{95002917-5F2C-4849-A7DD-5A3D338580BC}" srcOrd="6" destOrd="0" presId="urn:microsoft.com/office/officeart/2018/2/layout/IconLabelList"/>
    <dgm:cxn modelId="{910D9ED3-27B3-4077-A0DB-111A02BAB622}" type="presParOf" srcId="{95002917-5F2C-4849-A7DD-5A3D338580BC}" destId="{97EC40B5-0F66-416B-BE40-73C7C374F814}" srcOrd="0" destOrd="0" presId="urn:microsoft.com/office/officeart/2018/2/layout/IconLabelList"/>
    <dgm:cxn modelId="{34E04E62-24E9-4599-B267-D38D2D1A6BF4}" type="presParOf" srcId="{95002917-5F2C-4849-A7DD-5A3D338580BC}" destId="{50724332-556D-4B63-B63F-2C99EFA7E2F3}" srcOrd="1" destOrd="0" presId="urn:microsoft.com/office/officeart/2018/2/layout/IconLabelList"/>
    <dgm:cxn modelId="{93EB717B-5A70-4BC5-9832-1E46F289B743}" type="presParOf" srcId="{95002917-5F2C-4849-A7DD-5A3D338580BC}" destId="{15A5952F-F59A-4D88-B930-B78FCA5AEB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478BFC-FBB1-44D3-B0B5-0F50248F2204}" type="doc">
      <dgm:prSet loTypeId="urn:microsoft.com/office/officeart/2017/3/layout/DropPinTimeline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CBC1D-758E-4B71-A54F-AE3375A8A26A}">
      <dgm:prSet/>
      <dgm:spPr/>
      <dgm:t>
        <a:bodyPr/>
        <a:lstStyle/>
        <a:p>
          <a:pPr>
            <a:defRPr b="1"/>
          </a:pPr>
          <a:r>
            <a:rPr lang="en-US"/>
            <a:t>1990s</a:t>
          </a:r>
        </a:p>
      </dgm:t>
    </dgm:pt>
    <dgm:pt modelId="{02C1C407-F35F-4888-B7CC-138BCD51D278}" type="parTrans" cxnId="{3119350D-1A80-494B-B3E2-CE5A3036F032}">
      <dgm:prSet/>
      <dgm:spPr/>
      <dgm:t>
        <a:bodyPr/>
        <a:lstStyle/>
        <a:p>
          <a:endParaRPr lang="en-US"/>
        </a:p>
      </dgm:t>
    </dgm:pt>
    <dgm:pt modelId="{10ABFCE1-04B3-43BE-9A82-1377F1589BC1}" type="sibTrans" cxnId="{3119350D-1A80-494B-B3E2-CE5A3036F032}">
      <dgm:prSet/>
      <dgm:spPr/>
      <dgm:t>
        <a:bodyPr/>
        <a:lstStyle/>
        <a:p>
          <a:endParaRPr lang="en-US"/>
        </a:p>
      </dgm:t>
    </dgm:pt>
    <dgm:pt modelId="{0D47FB8B-8022-4C62-9CCD-B528DDA99D3D}">
      <dgm:prSet/>
      <dgm:spPr/>
      <dgm:t>
        <a:bodyPr/>
        <a:lstStyle/>
        <a:p>
          <a:pPr rtl="0"/>
          <a:r>
            <a:rPr lang="en-US">
              <a:latin typeface="Arial"/>
            </a:rPr>
            <a:t> </a:t>
          </a:r>
          <a:r>
            <a:rPr lang="en-US"/>
            <a:t>Manual Integration and Testing</a:t>
          </a:r>
        </a:p>
      </dgm:t>
    </dgm:pt>
    <dgm:pt modelId="{A9A146FF-92BF-4002-AAED-CDA23D80E2A2}" type="parTrans" cxnId="{B7FEB231-FD7C-479D-A6B4-08BCF0FF05EB}">
      <dgm:prSet/>
      <dgm:spPr/>
      <dgm:t>
        <a:bodyPr/>
        <a:lstStyle/>
        <a:p>
          <a:endParaRPr lang="en-US"/>
        </a:p>
      </dgm:t>
    </dgm:pt>
    <dgm:pt modelId="{2A446C88-178F-4862-949F-32D28D550813}" type="sibTrans" cxnId="{B7FEB231-FD7C-479D-A6B4-08BCF0FF05EB}">
      <dgm:prSet/>
      <dgm:spPr/>
      <dgm:t>
        <a:bodyPr/>
        <a:lstStyle/>
        <a:p>
          <a:endParaRPr lang="en-US"/>
        </a:p>
      </dgm:t>
    </dgm:pt>
    <dgm:pt modelId="{51CF1E36-A601-4F0B-8CC0-E78A9A6FA367}">
      <dgm:prSet/>
      <dgm:spPr/>
      <dgm:t>
        <a:bodyPr/>
        <a:lstStyle/>
        <a:p>
          <a:pPr rtl="0"/>
          <a:r>
            <a:rPr lang="en-US">
              <a:latin typeface="Arial"/>
            </a:rPr>
            <a:t> </a:t>
          </a:r>
          <a:r>
            <a:rPr lang="en-US"/>
            <a:t>Early development relied on manual code merges and testing, causing delays and frequent integration issues</a:t>
          </a:r>
        </a:p>
      </dgm:t>
    </dgm:pt>
    <dgm:pt modelId="{7581AAA4-6CF1-4D27-B740-536B836DDA06}" type="parTrans" cxnId="{EA85D373-9BE5-4B19-95DE-8D821929FE76}">
      <dgm:prSet/>
      <dgm:spPr/>
      <dgm:t>
        <a:bodyPr/>
        <a:lstStyle/>
        <a:p>
          <a:endParaRPr lang="en-US"/>
        </a:p>
      </dgm:t>
    </dgm:pt>
    <dgm:pt modelId="{8DEA7FF8-6550-43F5-8C5F-2F9477411AF9}" type="sibTrans" cxnId="{EA85D373-9BE5-4B19-95DE-8D821929FE76}">
      <dgm:prSet/>
      <dgm:spPr/>
      <dgm:t>
        <a:bodyPr/>
        <a:lstStyle/>
        <a:p>
          <a:endParaRPr lang="en-US"/>
        </a:p>
      </dgm:t>
    </dgm:pt>
    <dgm:pt modelId="{FAFF7973-C62A-4E76-AE9C-D8811BF7F3BA}">
      <dgm:prSet/>
      <dgm:spPr/>
      <dgm:t>
        <a:bodyPr/>
        <a:lstStyle/>
        <a:p>
          <a:pPr>
            <a:defRPr b="1"/>
          </a:pPr>
          <a:r>
            <a:rPr lang="en-US"/>
            <a:t>Early 2000s</a:t>
          </a:r>
        </a:p>
      </dgm:t>
    </dgm:pt>
    <dgm:pt modelId="{932FC91A-8742-405E-8ADA-F683C22DFDD4}" type="parTrans" cxnId="{D6E0B97E-6DD5-49A5-993B-A26325142738}">
      <dgm:prSet/>
      <dgm:spPr/>
      <dgm:t>
        <a:bodyPr/>
        <a:lstStyle/>
        <a:p>
          <a:endParaRPr lang="en-US"/>
        </a:p>
      </dgm:t>
    </dgm:pt>
    <dgm:pt modelId="{A395C6A6-6158-4D52-9F25-8BE9E78DB8D1}" type="sibTrans" cxnId="{D6E0B97E-6DD5-49A5-993B-A26325142738}">
      <dgm:prSet/>
      <dgm:spPr/>
      <dgm:t>
        <a:bodyPr/>
        <a:lstStyle/>
        <a:p>
          <a:endParaRPr lang="en-US"/>
        </a:p>
      </dgm:t>
    </dgm:pt>
    <dgm:pt modelId="{0C8667BC-0A74-44B4-85EB-2119C56D6CF0}">
      <dgm:prSet/>
      <dgm:spPr/>
      <dgm:t>
        <a:bodyPr/>
        <a:lstStyle/>
        <a:p>
          <a:r>
            <a:rPr lang="en-US"/>
            <a:t>Adoption of CI on Physical Servers</a:t>
          </a:r>
        </a:p>
      </dgm:t>
    </dgm:pt>
    <dgm:pt modelId="{85D95DE6-AA6F-4532-B32A-6662988BBFED}" type="parTrans" cxnId="{98484978-F8C3-4A6C-B15F-091503B53E05}">
      <dgm:prSet/>
      <dgm:spPr/>
      <dgm:t>
        <a:bodyPr/>
        <a:lstStyle/>
        <a:p>
          <a:endParaRPr lang="en-US"/>
        </a:p>
      </dgm:t>
    </dgm:pt>
    <dgm:pt modelId="{197863C9-DAE3-4642-B591-BD6B33A22284}" type="sibTrans" cxnId="{98484978-F8C3-4A6C-B15F-091503B53E05}">
      <dgm:prSet/>
      <dgm:spPr/>
      <dgm:t>
        <a:bodyPr/>
        <a:lstStyle/>
        <a:p>
          <a:endParaRPr lang="en-US"/>
        </a:p>
      </dgm:t>
    </dgm:pt>
    <dgm:pt modelId="{5B2681CE-F36D-4384-977F-CD1344E03EAC}">
      <dgm:prSet/>
      <dgm:spPr/>
      <dgm:t>
        <a:bodyPr/>
        <a:lstStyle/>
        <a:p>
          <a:pPr rtl="0"/>
          <a:r>
            <a:rPr lang="en-US">
              <a:latin typeface="Arial"/>
            </a:rPr>
            <a:t> </a:t>
          </a:r>
          <a:r>
            <a:rPr lang="en-US"/>
            <a:t>Companies deployed CI tools like Jenkins (2004) and CruiseControl (2001) on physical servers, requiring significant infrastructure management</a:t>
          </a:r>
        </a:p>
      </dgm:t>
    </dgm:pt>
    <dgm:pt modelId="{6E39B1B6-2256-480B-B978-B03FB6E6F62B}" type="parTrans" cxnId="{78D233E7-A106-441F-8E30-16D5CC108AE2}">
      <dgm:prSet/>
      <dgm:spPr/>
      <dgm:t>
        <a:bodyPr/>
        <a:lstStyle/>
        <a:p>
          <a:endParaRPr lang="en-US"/>
        </a:p>
      </dgm:t>
    </dgm:pt>
    <dgm:pt modelId="{6E5F1AD9-7187-4837-B824-0D9D06951645}" type="sibTrans" cxnId="{78D233E7-A106-441F-8E30-16D5CC108AE2}">
      <dgm:prSet/>
      <dgm:spPr/>
      <dgm:t>
        <a:bodyPr/>
        <a:lstStyle/>
        <a:p>
          <a:endParaRPr lang="en-US"/>
        </a:p>
      </dgm:t>
    </dgm:pt>
    <dgm:pt modelId="{2DEF45E0-F448-4E25-BA78-2C84FC7A9417}">
      <dgm:prSet/>
      <dgm:spPr/>
      <dgm:t>
        <a:bodyPr/>
        <a:lstStyle/>
        <a:p>
          <a:pPr>
            <a:defRPr b="1"/>
          </a:pPr>
          <a:r>
            <a:rPr lang="en-US"/>
            <a:t>2000s</a:t>
          </a:r>
        </a:p>
      </dgm:t>
    </dgm:pt>
    <dgm:pt modelId="{074FA5E7-62BD-483A-9113-D816364E8DFD}" type="parTrans" cxnId="{A476B3FE-68C9-41D3-ABCA-40FCE4C080DC}">
      <dgm:prSet/>
      <dgm:spPr/>
      <dgm:t>
        <a:bodyPr/>
        <a:lstStyle/>
        <a:p>
          <a:endParaRPr lang="en-US"/>
        </a:p>
      </dgm:t>
    </dgm:pt>
    <dgm:pt modelId="{8F36AC0D-B0CA-496C-A100-441F81F58D3C}" type="sibTrans" cxnId="{A476B3FE-68C9-41D3-ABCA-40FCE4C080DC}">
      <dgm:prSet/>
      <dgm:spPr/>
      <dgm:t>
        <a:bodyPr/>
        <a:lstStyle/>
        <a:p>
          <a:endParaRPr lang="en-US"/>
        </a:p>
      </dgm:t>
    </dgm:pt>
    <dgm:pt modelId="{BCEC2D5B-870E-45B3-984B-60788A20E98B}">
      <dgm:prSet/>
      <dgm:spPr/>
      <dgm:t>
        <a:bodyPr/>
        <a:lstStyle/>
        <a:p>
          <a:r>
            <a:rPr lang="en-US"/>
            <a:t>Challenges with On-Premise CI/CD</a:t>
          </a:r>
        </a:p>
      </dgm:t>
    </dgm:pt>
    <dgm:pt modelId="{7DEA7923-905E-4A5C-8C45-3EAA8964F2FB}" type="parTrans" cxnId="{FCF33DE1-842A-4301-B804-D85AE6D10484}">
      <dgm:prSet/>
      <dgm:spPr/>
      <dgm:t>
        <a:bodyPr/>
        <a:lstStyle/>
        <a:p>
          <a:endParaRPr lang="en-US"/>
        </a:p>
      </dgm:t>
    </dgm:pt>
    <dgm:pt modelId="{43F95F59-3EC7-4683-8F6F-B5F37F6A0DD1}" type="sibTrans" cxnId="{FCF33DE1-842A-4301-B804-D85AE6D10484}">
      <dgm:prSet/>
      <dgm:spPr/>
      <dgm:t>
        <a:bodyPr/>
        <a:lstStyle/>
        <a:p>
          <a:endParaRPr lang="en-US"/>
        </a:p>
      </dgm:t>
    </dgm:pt>
    <dgm:pt modelId="{AD880FFF-514E-4061-9585-E5BEF8F78DAC}">
      <dgm:prSet/>
      <dgm:spPr/>
      <dgm:t>
        <a:bodyPr/>
        <a:lstStyle/>
        <a:p>
          <a:pPr rtl="0"/>
          <a:r>
            <a:rPr lang="en-US">
              <a:latin typeface="Arial"/>
            </a:rPr>
            <a:t> </a:t>
          </a:r>
          <a:r>
            <a:rPr lang="en-US"/>
            <a:t>Scaling required more hardware, maintenance was costly, and downtime during upgrades was common</a:t>
          </a:r>
        </a:p>
      </dgm:t>
    </dgm:pt>
    <dgm:pt modelId="{B37E1CCB-7192-49DF-AA4F-BD7A64722F8F}" type="parTrans" cxnId="{07CBCF81-B915-4F5B-AD0C-8CE574B2A633}">
      <dgm:prSet/>
      <dgm:spPr/>
      <dgm:t>
        <a:bodyPr/>
        <a:lstStyle/>
        <a:p>
          <a:endParaRPr lang="en-US"/>
        </a:p>
      </dgm:t>
    </dgm:pt>
    <dgm:pt modelId="{F6634FE5-A217-4138-88B3-D7282CF18EA1}" type="sibTrans" cxnId="{07CBCF81-B915-4F5B-AD0C-8CE574B2A633}">
      <dgm:prSet/>
      <dgm:spPr/>
      <dgm:t>
        <a:bodyPr/>
        <a:lstStyle/>
        <a:p>
          <a:endParaRPr lang="en-US"/>
        </a:p>
      </dgm:t>
    </dgm:pt>
    <dgm:pt modelId="{DA9BA63F-517B-4160-B8D2-EB98111BA63B}">
      <dgm:prSet/>
      <dgm:spPr/>
      <dgm:t>
        <a:bodyPr/>
        <a:lstStyle/>
        <a:p>
          <a:pPr>
            <a:defRPr b="1"/>
          </a:pPr>
          <a:r>
            <a:rPr lang="en-US"/>
            <a:t>2010s</a:t>
          </a:r>
        </a:p>
      </dgm:t>
    </dgm:pt>
    <dgm:pt modelId="{10DBB2E9-35E2-4819-9E30-C29564043CB4}" type="parTrans" cxnId="{76B73754-2AB4-4A92-95D2-99D623DE3272}">
      <dgm:prSet/>
      <dgm:spPr/>
      <dgm:t>
        <a:bodyPr/>
        <a:lstStyle/>
        <a:p>
          <a:endParaRPr lang="en-US"/>
        </a:p>
      </dgm:t>
    </dgm:pt>
    <dgm:pt modelId="{752FA261-00DE-4E2F-AF6A-4A97BC0FE98D}" type="sibTrans" cxnId="{76B73754-2AB4-4A92-95D2-99D623DE3272}">
      <dgm:prSet/>
      <dgm:spPr/>
      <dgm:t>
        <a:bodyPr/>
        <a:lstStyle/>
        <a:p>
          <a:endParaRPr lang="en-US"/>
        </a:p>
      </dgm:t>
    </dgm:pt>
    <dgm:pt modelId="{26D943F6-0EC9-4A05-B81B-92DD06927A66}">
      <dgm:prSet/>
      <dgm:spPr/>
      <dgm:t>
        <a:bodyPr/>
        <a:lstStyle/>
        <a:p>
          <a:r>
            <a:rPr lang="en-US"/>
            <a:t>Transition to Cloud-Based CI/CD</a:t>
          </a:r>
        </a:p>
      </dgm:t>
    </dgm:pt>
    <dgm:pt modelId="{4AFD8DD0-2B49-464E-A446-5EC2DA1E2FC9}" type="parTrans" cxnId="{0128D4E4-1C1A-4771-A855-0B36940B4392}">
      <dgm:prSet/>
      <dgm:spPr/>
      <dgm:t>
        <a:bodyPr/>
        <a:lstStyle/>
        <a:p>
          <a:endParaRPr lang="en-US"/>
        </a:p>
      </dgm:t>
    </dgm:pt>
    <dgm:pt modelId="{465FA0A1-066D-48CA-8EFF-4547C557796A}" type="sibTrans" cxnId="{0128D4E4-1C1A-4771-A855-0B36940B4392}">
      <dgm:prSet/>
      <dgm:spPr/>
      <dgm:t>
        <a:bodyPr/>
        <a:lstStyle/>
        <a:p>
          <a:endParaRPr lang="en-US"/>
        </a:p>
      </dgm:t>
    </dgm:pt>
    <dgm:pt modelId="{6826A136-F205-403D-B08B-916B53D69E1B}">
      <dgm:prSet/>
      <dgm:spPr/>
      <dgm:t>
        <a:bodyPr/>
        <a:lstStyle/>
        <a:p>
          <a:pPr rtl="0"/>
          <a:r>
            <a:rPr lang="en-US">
              <a:latin typeface="Arial"/>
            </a:rPr>
            <a:t> </a:t>
          </a:r>
          <a:r>
            <a:rPr lang="en-US"/>
            <a:t>Cloud services like Travis CI (2011) and GitHub Actions (2019) eliminated the need for companies to manage servers, offering scalable and automated CI/CD solutions</a:t>
          </a:r>
        </a:p>
      </dgm:t>
    </dgm:pt>
    <dgm:pt modelId="{E795E3D4-081B-48D5-B376-83C618D26DCA}" type="parTrans" cxnId="{867C15C5-BB22-45ED-8576-D79AB10423C1}">
      <dgm:prSet/>
      <dgm:spPr/>
      <dgm:t>
        <a:bodyPr/>
        <a:lstStyle/>
        <a:p>
          <a:endParaRPr lang="en-US"/>
        </a:p>
      </dgm:t>
    </dgm:pt>
    <dgm:pt modelId="{25F06E3D-167B-4FCC-8FDF-D5D9435124FB}" type="sibTrans" cxnId="{867C15C5-BB22-45ED-8576-D79AB10423C1}">
      <dgm:prSet/>
      <dgm:spPr/>
      <dgm:t>
        <a:bodyPr/>
        <a:lstStyle/>
        <a:p>
          <a:endParaRPr lang="en-US"/>
        </a:p>
      </dgm:t>
    </dgm:pt>
    <dgm:pt modelId="{C5F24A0F-DE75-47E8-B130-10A6B3DFA471}" type="pres">
      <dgm:prSet presAssocID="{BC478BFC-FBB1-44D3-B0B5-0F50248F2204}" presName="root" presStyleCnt="0">
        <dgm:presLayoutVars>
          <dgm:chMax/>
          <dgm:chPref/>
          <dgm:animLvl val="lvl"/>
        </dgm:presLayoutVars>
      </dgm:prSet>
      <dgm:spPr/>
    </dgm:pt>
    <dgm:pt modelId="{C72A72CB-2A86-4339-BB71-653801F4913B}" type="pres">
      <dgm:prSet presAssocID="{BC478BFC-FBB1-44D3-B0B5-0F50248F2204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BC39BA7-413D-4C27-BB80-1967A1CBB091}" type="pres">
      <dgm:prSet presAssocID="{BC478BFC-FBB1-44D3-B0B5-0F50248F2204}" presName="nodes" presStyleCnt="0">
        <dgm:presLayoutVars>
          <dgm:chMax/>
          <dgm:chPref/>
          <dgm:animLvl val="lvl"/>
        </dgm:presLayoutVars>
      </dgm:prSet>
      <dgm:spPr/>
    </dgm:pt>
    <dgm:pt modelId="{093506CA-DF8D-45EF-A9DE-F0507B077240}" type="pres">
      <dgm:prSet presAssocID="{CADCBC1D-758E-4B71-A54F-AE3375A8A26A}" presName="composite" presStyleCnt="0"/>
      <dgm:spPr/>
    </dgm:pt>
    <dgm:pt modelId="{2862C268-94BD-465B-AB2F-9AD497D6AE38}" type="pres">
      <dgm:prSet presAssocID="{CADCBC1D-758E-4B71-A54F-AE3375A8A26A}" presName="ConnectorPoint" presStyleLbl="lnNode1" presStyleIdx="0" presStyleCnt="4"/>
      <dgm:spPr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E5CE8EDC-817F-45D2-8443-479D008A6BEF}" type="pres">
      <dgm:prSet presAssocID="{CADCBC1D-758E-4B71-A54F-AE3375A8A26A}" presName="DropPinPlaceHolder" presStyleCnt="0"/>
      <dgm:spPr/>
    </dgm:pt>
    <dgm:pt modelId="{707BBEBA-5677-414D-A0A5-8945FC32DD84}" type="pres">
      <dgm:prSet presAssocID="{CADCBC1D-758E-4B71-A54F-AE3375A8A26A}" presName="DropPin" presStyleLbl="alignNode1" presStyleIdx="0" presStyleCnt="4"/>
      <dgm:spPr/>
    </dgm:pt>
    <dgm:pt modelId="{15F68451-36A4-43B6-9A13-B9C9993E8097}" type="pres">
      <dgm:prSet presAssocID="{CADCBC1D-758E-4B71-A54F-AE3375A8A26A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CD301BB1-23B7-4036-8FD7-8AD68BF480D8}" type="pres">
      <dgm:prSet presAssocID="{CADCBC1D-758E-4B71-A54F-AE3375A8A26A}" presName="L2TextContainer" presStyleLbl="revTx" presStyleIdx="0" presStyleCnt="8">
        <dgm:presLayoutVars>
          <dgm:bulletEnabled val="1"/>
        </dgm:presLayoutVars>
      </dgm:prSet>
      <dgm:spPr/>
    </dgm:pt>
    <dgm:pt modelId="{B4961AE3-5280-4199-AF35-3207D038D883}" type="pres">
      <dgm:prSet presAssocID="{CADCBC1D-758E-4B71-A54F-AE3375A8A26A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4763AA09-23CC-4440-80D5-A72448EE67A6}" type="pres">
      <dgm:prSet presAssocID="{CADCBC1D-758E-4B71-A54F-AE3375A8A26A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2BED90-71BF-4680-9377-ABEC5DB78F5F}" type="pres">
      <dgm:prSet presAssocID="{CADCBC1D-758E-4B71-A54F-AE3375A8A26A}" presName="EmptyPlaceHolder" presStyleCnt="0"/>
      <dgm:spPr/>
    </dgm:pt>
    <dgm:pt modelId="{716D8CC0-963D-47BF-BAD7-62AC75479F7A}" type="pres">
      <dgm:prSet presAssocID="{10ABFCE1-04B3-43BE-9A82-1377F1589BC1}" presName="spaceBetweenRectangles" presStyleCnt="0"/>
      <dgm:spPr/>
    </dgm:pt>
    <dgm:pt modelId="{B18615A6-6E0A-4769-9A93-EFF9A26F6314}" type="pres">
      <dgm:prSet presAssocID="{FAFF7973-C62A-4E76-AE9C-D8811BF7F3BA}" presName="composite" presStyleCnt="0"/>
      <dgm:spPr/>
    </dgm:pt>
    <dgm:pt modelId="{C48CDC2A-60B6-4C28-B3CA-7F07D799BCF0}" type="pres">
      <dgm:prSet presAssocID="{FAFF7973-C62A-4E76-AE9C-D8811BF7F3BA}" presName="ConnectorPoint" presStyleLbl="lnNode1" presStyleIdx="1" presStyleCnt="4"/>
      <dgm:spPr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F3D46CE-4CA0-4758-A99F-26BE02226798}" type="pres">
      <dgm:prSet presAssocID="{FAFF7973-C62A-4E76-AE9C-D8811BF7F3BA}" presName="DropPinPlaceHolder" presStyleCnt="0"/>
      <dgm:spPr/>
    </dgm:pt>
    <dgm:pt modelId="{83E51AA5-0431-4484-B2BA-050507E927AA}" type="pres">
      <dgm:prSet presAssocID="{FAFF7973-C62A-4E76-AE9C-D8811BF7F3BA}" presName="DropPin" presStyleLbl="alignNode1" presStyleIdx="1" presStyleCnt="4"/>
      <dgm:spPr/>
    </dgm:pt>
    <dgm:pt modelId="{48E98590-2D72-4769-8263-12EC6D932B9C}" type="pres">
      <dgm:prSet presAssocID="{FAFF7973-C62A-4E76-AE9C-D8811BF7F3BA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80DA01E3-5060-4547-9490-AA80924F6255}" type="pres">
      <dgm:prSet presAssocID="{FAFF7973-C62A-4E76-AE9C-D8811BF7F3BA}" presName="L2TextContainer" presStyleLbl="revTx" presStyleIdx="2" presStyleCnt="8">
        <dgm:presLayoutVars>
          <dgm:bulletEnabled val="1"/>
        </dgm:presLayoutVars>
      </dgm:prSet>
      <dgm:spPr/>
    </dgm:pt>
    <dgm:pt modelId="{CDAF1CD6-87B2-4A57-95F1-F839F52DD97E}" type="pres">
      <dgm:prSet presAssocID="{FAFF7973-C62A-4E76-AE9C-D8811BF7F3BA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914F876-4E97-460C-A7D1-AD075177DEA0}" type="pres">
      <dgm:prSet presAssocID="{FAFF7973-C62A-4E76-AE9C-D8811BF7F3BA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B69300D-4EBA-4FB0-ADBD-D9384139A1A1}" type="pres">
      <dgm:prSet presAssocID="{FAFF7973-C62A-4E76-AE9C-D8811BF7F3BA}" presName="EmptyPlaceHolder" presStyleCnt="0"/>
      <dgm:spPr/>
    </dgm:pt>
    <dgm:pt modelId="{70128828-CABB-4E9B-B23D-EC25D48F0A3B}" type="pres">
      <dgm:prSet presAssocID="{A395C6A6-6158-4D52-9F25-8BE9E78DB8D1}" presName="spaceBetweenRectangles" presStyleCnt="0"/>
      <dgm:spPr/>
    </dgm:pt>
    <dgm:pt modelId="{1228B811-90E9-4BDE-AB27-4A77749D6352}" type="pres">
      <dgm:prSet presAssocID="{2DEF45E0-F448-4E25-BA78-2C84FC7A9417}" presName="composite" presStyleCnt="0"/>
      <dgm:spPr/>
    </dgm:pt>
    <dgm:pt modelId="{7F2608E4-7942-4B35-AB09-D4453D41E611}" type="pres">
      <dgm:prSet presAssocID="{2DEF45E0-F448-4E25-BA78-2C84FC7A9417}" presName="ConnectorPoint" presStyleLbl="lnNode1" presStyleIdx="2" presStyleCnt="4"/>
      <dgm:spPr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3E4FDC1A-5F3B-41C0-B367-7DF91FD1535D}" type="pres">
      <dgm:prSet presAssocID="{2DEF45E0-F448-4E25-BA78-2C84FC7A9417}" presName="DropPinPlaceHolder" presStyleCnt="0"/>
      <dgm:spPr/>
    </dgm:pt>
    <dgm:pt modelId="{C98B1F56-9B82-42CB-91F4-388E241D1B8C}" type="pres">
      <dgm:prSet presAssocID="{2DEF45E0-F448-4E25-BA78-2C84FC7A9417}" presName="DropPin" presStyleLbl="alignNode1" presStyleIdx="2" presStyleCnt="4"/>
      <dgm:spPr/>
    </dgm:pt>
    <dgm:pt modelId="{AACA5E44-DA06-4F0E-91EF-92FA12F56071}" type="pres">
      <dgm:prSet presAssocID="{2DEF45E0-F448-4E25-BA78-2C84FC7A9417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7ABFDE1E-792C-4248-AC24-5D2BE418261E}" type="pres">
      <dgm:prSet presAssocID="{2DEF45E0-F448-4E25-BA78-2C84FC7A9417}" presName="L2TextContainer" presStyleLbl="revTx" presStyleIdx="4" presStyleCnt="8">
        <dgm:presLayoutVars>
          <dgm:bulletEnabled val="1"/>
        </dgm:presLayoutVars>
      </dgm:prSet>
      <dgm:spPr/>
    </dgm:pt>
    <dgm:pt modelId="{6E1A70C6-E23F-4519-9379-1BB87640A1D8}" type="pres">
      <dgm:prSet presAssocID="{2DEF45E0-F448-4E25-BA78-2C84FC7A9417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326B1FB0-8357-47E8-89B4-84275A5B4FB5}" type="pres">
      <dgm:prSet presAssocID="{2DEF45E0-F448-4E25-BA78-2C84FC7A9417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10A4591-D39A-44FD-BAE9-4B0D337ACBA6}" type="pres">
      <dgm:prSet presAssocID="{2DEF45E0-F448-4E25-BA78-2C84FC7A9417}" presName="EmptyPlaceHolder" presStyleCnt="0"/>
      <dgm:spPr/>
    </dgm:pt>
    <dgm:pt modelId="{3EBCB92C-E805-44CA-BF62-4CD5FD7F4498}" type="pres">
      <dgm:prSet presAssocID="{8F36AC0D-B0CA-496C-A100-441F81F58D3C}" presName="spaceBetweenRectangles" presStyleCnt="0"/>
      <dgm:spPr/>
    </dgm:pt>
    <dgm:pt modelId="{763A85CF-E8FC-4A08-8592-D62FF722995B}" type="pres">
      <dgm:prSet presAssocID="{DA9BA63F-517B-4160-B8D2-EB98111BA63B}" presName="composite" presStyleCnt="0"/>
      <dgm:spPr/>
    </dgm:pt>
    <dgm:pt modelId="{FE55D56C-3031-41D6-A8B9-F2D2FE6B4F99}" type="pres">
      <dgm:prSet presAssocID="{DA9BA63F-517B-4160-B8D2-EB98111BA63B}" presName="ConnectorPoint" presStyleLbl="lnNode1" presStyleIdx="3" presStyleCnt="4"/>
      <dgm:spPr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560D524-BD5E-47C0-8A7B-660DB9F575C8}" type="pres">
      <dgm:prSet presAssocID="{DA9BA63F-517B-4160-B8D2-EB98111BA63B}" presName="DropPinPlaceHolder" presStyleCnt="0"/>
      <dgm:spPr/>
    </dgm:pt>
    <dgm:pt modelId="{F86D41E9-7A91-49F8-AAEF-57C0342A1558}" type="pres">
      <dgm:prSet presAssocID="{DA9BA63F-517B-4160-B8D2-EB98111BA63B}" presName="DropPin" presStyleLbl="alignNode1" presStyleIdx="3" presStyleCnt="4"/>
      <dgm:spPr/>
    </dgm:pt>
    <dgm:pt modelId="{B427D803-678B-41A9-8ABD-FDD0F1B92D47}" type="pres">
      <dgm:prSet presAssocID="{DA9BA63F-517B-4160-B8D2-EB98111BA63B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F84AA294-44FB-4332-AF29-54574D331006}" type="pres">
      <dgm:prSet presAssocID="{DA9BA63F-517B-4160-B8D2-EB98111BA63B}" presName="L2TextContainer" presStyleLbl="revTx" presStyleIdx="6" presStyleCnt="8">
        <dgm:presLayoutVars>
          <dgm:bulletEnabled val="1"/>
        </dgm:presLayoutVars>
      </dgm:prSet>
      <dgm:spPr/>
    </dgm:pt>
    <dgm:pt modelId="{1BE8EDC9-67C9-4C7C-BB9D-C0451DE1C372}" type="pres">
      <dgm:prSet presAssocID="{DA9BA63F-517B-4160-B8D2-EB98111BA63B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5E8550B6-9F65-499F-9D7B-A1540BF5FF27}" type="pres">
      <dgm:prSet presAssocID="{DA9BA63F-517B-4160-B8D2-EB98111BA63B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B1F31BB-57EE-4E68-8A45-3E2BF35C69BA}" type="pres">
      <dgm:prSet presAssocID="{DA9BA63F-517B-4160-B8D2-EB98111BA63B}" presName="EmptyPlaceHolder" presStyleCnt="0"/>
      <dgm:spPr/>
    </dgm:pt>
  </dgm:ptLst>
  <dgm:cxnLst>
    <dgm:cxn modelId="{3119350D-1A80-494B-B3E2-CE5A3036F032}" srcId="{BC478BFC-FBB1-44D3-B0B5-0F50248F2204}" destId="{CADCBC1D-758E-4B71-A54F-AE3375A8A26A}" srcOrd="0" destOrd="0" parTransId="{02C1C407-F35F-4888-B7CC-138BCD51D278}" sibTransId="{10ABFCE1-04B3-43BE-9A82-1377F1589BC1}"/>
    <dgm:cxn modelId="{DEEE0312-9D82-4654-813E-49A55D8159CB}" type="presOf" srcId="{0D47FB8B-8022-4C62-9CCD-B528DDA99D3D}" destId="{CD301BB1-23B7-4036-8FD7-8AD68BF480D8}" srcOrd="0" destOrd="0" presId="urn:microsoft.com/office/officeart/2017/3/layout/DropPinTimeline"/>
    <dgm:cxn modelId="{F45F3325-30F4-40E1-B442-7D1E4BFF162A}" type="presOf" srcId="{2DEF45E0-F448-4E25-BA78-2C84FC7A9417}" destId="{6E1A70C6-E23F-4519-9379-1BB87640A1D8}" srcOrd="0" destOrd="0" presId="urn:microsoft.com/office/officeart/2017/3/layout/DropPinTimeline"/>
    <dgm:cxn modelId="{81F5E328-915C-424F-A1B8-9A03F4A3ED39}" type="presOf" srcId="{FAFF7973-C62A-4E76-AE9C-D8811BF7F3BA}" destId="{CDAF1CD6-87B2-4A57-95F1-F839F52DD97E}" srcOrd="0" destOrd="0" presId="urn:microsoft.com/office/officeart/2017/3/layout/DropPinTimeline"/>
    <dgm:cxn modelId="{B7FEB231-FD7C-479D-A6B4-08BCF0FF05EB}" srcId="{CADCBC1D-758E-4B71-A54F-AE3375A8A26A}" destId="{0D47FB8B-8022-4C62-9CCD-B528DDA99D3D}" srcOrd="0" destOrd="0" parTransId="{A9A146FF-92BF-4002-AAED-CDA23D80E2A2}" sibTransId="{2A446C88-178F-4862-949F-32D28D550813}"/>
    <dgm:cxn modelId="{4FF98C32-7BE9-488E-B29E-DF1E4BEA13CD}" type="presOf" srcId="{51CF1E36-A601-4F0B-8CC0-E78A9A6FA367}" destId="{CD301BB1-23B7-4036-8FD7-8AD68BF480D8}" srcOrd="0" destOrd="1" presId="urn:microsoft.com/office/officeart/2017/3/layout/DropPinTimeline"/>
    <dgm:cxn modelId="{C5F72769-E4D3-49EF-B452-CC6018BED283}" type="presOf" srcId="{CADCBC1D-758E-4B71-A54F-AE3375A8A26A}" destId="{B4961AE3-5280-4199-AF35-3207D038D883}" srcOrd="0" destOrd="0" presId="urn:microsoft.com/office/officeart/2017/3/layout/DropPinTimeline"/>
    <dgm:cxn modelId="{345CC76B-4039-4B9B-BD2F-4BBDC2CB4440}" type="presOf" srcId="{26D943F6-0EC9-4A05-B81B-92DD06927A66}" destId="{F84AA294-44FB-4332-AF29-54574D331006}" srcOrd="0" destOrd="0" presId="urn:microsoft.com/office/officeart/2017/3/layout/DropPinTimeline"/>
    <dgm:cxn modelId="{CD577050-C393-4FB9-BFED-D8F3E163E31E}" type="presOf" srcId="{BC478BFC-FBB1-44D3-B0B5-0F50248F2204}" destId="{C5F24A0F-DE75-47E8-B130-10A6B3DFA471}" srcOrd="0" destOrd="0" presId="urn:microsoft.com/office/officeart/2017/3/layout/DropPinTimeline"/>
    <dgm:cxn modelId="{EA85D373-9BE5-4B19-95DE-8D821929FE76}" srcId="{0D47FB8B-8022-4C62-9CCD-B528DDA99D3D}" destId="{51CF1E36-A601-4F0B-8CC0-E78A9A6FA367}" srcOrd="0" destOrd="0" parTransId="{7581AAA4-6CF1-4D27-B740-536B836DDA06}" sibTransId="{8DEA7FF8-6550-43F5-8C5F-2F9477411AF9}"/>
    <dgm:cxn modelId="{76B73754-2AB4-4A92-95D2-99D623DE3272}" srcId="{BC478BFC-FBB1-44D3-B0B5-0F50248F2204}" destId="{DA9BA63F-517B-4160-B8D2-EB98111BA63B}" srcOrd="3" destOrd="0" parTransId="{10DBB2E9-35E2-4819-9E30-C29564043CB4}" sibTransId="{752FA261-00DE-4E2F-AF6A-4A97BC0FE98D}"/>
    <dgm:cxn modelId="{8F897674-5F7B-4253-8CF4-9D11FC837903}" type="presOf" srcId="{BCEC2D5B-870E-45B3-984B-60788A20E98B}" destId="{7ABFDE1E-792C-4248-AC24-5D2BE418261E}" srcOrd="0" destOrd="0" presId="urn:microsoft.com/office/officeart/2017/3/layout/DropPinTimeline"/>
    <dgm:cxn modelId="{31962F58-11E5-4776-9E7B-89B3DEE503F9}" type="presOf" srcId="{DA9BA63F-517B-4160-B8D2-EB98111BA63B}" destId="{1BE8EDC9-67C9-4C7C-BB9D-C0451DE1C372}" srcOrd="0" destOrd="0" presId="urn:microsoft.com/office/officeart/2017/3/layout/DropPinTimeline"/>
    <dgm:cxn modelId="{98484978-F8C3-4A6C-B15F-091503B53E05}" srcId="{FAFF7973-C62A-4E76-AE9C-D8811BF7F3BA}" destId="{0C8667BC-0A74-44B4-85EB-2119C56D6CF0}" srcOrd="0" destOrd="0" parTransId="{85D95DE6-AA6F-4532-B32A-6662988BBFED}" sibTransId="{197863C9-DAE3-4642-B591-BD6B33A22284}"/>
    <dgm:cxn modelId="{85CFEA59-3EEF-43A2-8158-E8A7AC167378}" type="presOf" srcId="{5B2681CE-F36D-4384-977F-CD1344E03EAC}" destId="{80DA01E3-5060-4547-9490-AA80924F6255}" srcOrd="0" destOrd="1" presId="urn:microsoft.com/office/officeart/2017/3/layout/DropPinTimeline"/>
    <dgm:cxn modelId="{D6E0B97E-6DD5-49A5-993B-A26325142738}" srcId="{BC478BFC-FBB1-44D3-B0B5-0F50248F2204}" destId="{FAFF7973-C62A-4E76-AE9C-D8811BF7F3BA}" srcOrd="1" destOrd="0" parTransId="{932FC91A-8742-405E-8ADA-F683C22DFDD4}" sibTransId="{A395C6A6-6158-4D52-9F25-8BE9E78DB8D1}"/>
    <dgm:cxn modelId="{07CBCF81-B915-4F5B-AD0C-8CE574B2A633}" srcId="{BCEC2D5B-870E-45B3-984B-60788A20E98B}" destId="{AD880FFF-514E-4061-9585-E5BEF8F78DAC}" srcOrd="0" destOrd="0" parTransId="{B37E1CCB-7192-49DF-AA4F-BD7A64722F8F}" sibTransId="{F6634FE5-A217-4138-88B3-D7282CF18EA1}"/>
    <dgm:cxn modelId="{4F0E9297-7FC0-4990-98FD-0B40EB7D98BD}" type="presOf" srcId="{6826A136-F205-403D-B08B-916B53D69E1B}" destId="{F84AA294-44FB-4332-AF29-54574D331006}" srcOrd="0" destOrd="1" presId="urn:microsoft.com/office/officeart/2017/3/layout/DropPinTimeline"/>
    <dgm:cxn modelId="{CFDD4CA5-4F37-421A-A653-424B05BE16F7}" type="presOf" srcId="{0C8667BC-0A74-44B4-85EB-2119C56D6CF0}" destId="{80DA01E3-5060-4547-9490-AA80924F6255}" srcOrd="0" destOrd="0" presId="urn:microsoft.com/office/officeart/2017/3/layout/DropPinTimeline"/>
    <dgm:cxn modelId="{A1A67EB6-B84A-45B2-ACF7-1E472EA3CDFA}" type="presOf" srcId="{AD880FFF-514E-4061-9585-E5BEF8F78DAC}" destId="{7ABFDE1E-792C-4248-AC24-5D2BE418261E}" srcOrd="0" destOrd="1" presId="urn:microsoft.com/office/officeart/2017/3/layout/DropPinTimeline"/>
    <dgm:cxn modelId="{867C15C5-BB22-45ED-8576-D79AB10423C1}" srcId="{26D943F6-0EC9-4A05-B81B-92DD06927A66}" destId="{6826A136-F205-403D-B08B-916B53D69E1B}" srcOrd="0" destOrd="0" parTransId="{E795E3D4-081B-48D5-B376-83C618D26DCA}" sibTransId="{25F06E3D-167B-4FCC-8FDF-D5D9435124FB}"/>
    <dgm:cxn modelId="{FCF33DE1-842A-4301-B804-D85AE6D10484}" srcId="{2DEF45E0-F448-4E25-BA78-2C84FC7A9417}" destId="{BCEC2D5B-870E-45B3-984B-60788A20E98B}" srcOrd="0" destOrd="0" parTransId="{7DEA7923-905E-4A5C-8C45-3EAA8964F2FB}" sibTransId="{43F95F59-3EC7-4683-8F6F-B5F37F6A0DD1}"/>
    <dgm:cxn modelId="{0128D4E4-1C1A-4771-A855-0B36940B4392}" srcId="{DA9BA63F-517B-4160-B8D2-EB98111BA63B}" destId="{26D943F6-0EC9-4A05-B81B-92DD06927A66}" srcOrd="0" destOrd="0" parTransId="{4AFD8DD0-2B49-464E-A446-5EC2DA1E2FC9}" sibTransId="{465FA0A1-066D-48CA-8EFF-4547C557796A}"/>
    <dgm:cxn modelId="{78D233E7-A106-441F-8E30-16D5CC108AE2}" srcId="{0C8667BC-0A74-44B4-85EB-2119C56D6CF0}" destId="{5B2681CE-F36D-4384-977F-CD1344E03EAC}" srcOrd="0" destOrd="0" parTransId="{6E39B1B6-2256-480B-B978-B03FB6E6F62B}" sibTransId="{6E5F1AD9-7187-4837-B824-0D9D06951645}"/>
    <dgm:cxn modelId="{A476B3FE-68C9-41D3-ABCA-40FCE4C080DC}" srcId="{BC478BFC-FBB1-44D3-B0B5-0F50248F2204}" destId="{2DEF45E0-F448-4E25-BA78-2C84FC7A9417}" srcOrd="2" destOrd="0" parTransId="{074FA5E7-62BD-483A-9113-D816364E8DFD}" sibTransId="{8F36AC0D-B0CA-496C-A100-441F81F58D3C}"/>
    <dgm:cxn modelId="{DBB60318-DB0F-4BA9-892B-0BD06F1593E8}" type="presParOf" srcId="{C5F24A0F-DE75-47E8-B130-10A6B3DFA471}" destId="{C72A72CB-2A86-4339-BB71-653801F4913B}" srcOrd="0" destOrd="0" presId="urn:microsoft.com/office/officeart/2017/3/layout/DropPinTimeline"/>
    <dgm:cxn modelId="{5A2DB2FC-A615-447A-BB77-2E638B74E80F}" type="presParOf" srcId="{C5F24A0F-DE75-47E8-B130-10A6B3DFA471}" destId="{8BC39BA7-413D-4C27-BB80-1967A1CBB091}" srcOrd="1" destOrd="0" presId="urn:microsoft.com/office/officeart/2017/3/layout/DropPinTimeline"/>
    <dgm:cxn modelId="{4AD93B68-60BE-4B90-AC4E-5906D26C573C}" type="presParOf" srcId="{8BC39BA7-413D-4C27-BB80-1967A1CBB091}" destId="{093506CA-DF8D-45EF-A9DE-F0507B077240}" srcOrd="0" destOrd="0" presId="urn:microsoft.com/office/officeart/2017/3/layout/DropPinTimeline"/>
    <dgm:cxn modelId="{D18ED639-1EFB-4C3F-AC12-CFB312CEE9BA}" type="presParOf" srcId="{093506CA-DF8D-45EF-A9DE-F0507B077240}" destId="{2862C268-94BD-465B-AB2F-9AD497D6AE38}" srcOrd="0" destOrd="0" presId="urn:microsoft.com/office/officeart/2017/3/layout/DropPinTimeline"/>
    <dgm:cxn modelId="{29B47C46-8A0F-4543-A9E4-B803386D2156}" type="presParOf" srcId="{093506CA-DF8D-45EF-A9DE-F0507B077240}" destId="{E5CE8EDC-817F-45D2-8443-479D008A6BEF}" srcOrd="1" destOrd="0" presId="urn:microsoft.com/office/officeart/2017/3/layout/DropPinTimeline"/>
    <dgm:cxn modelId="{0177494D-3AC7-4230-8830-32C962D80AB8}" type="presParOf" srcId="{E5CE8EDC-817F-45D2-8443-479D008A6BEF}" destId="{707BBEBA-5677-414D-A0A5-8945FC32DD84}" srcOrd="0" destOrd="0" presId="urn:microsoft.com/office/officeart/2017/3/layout/DropPinTimeline"/>
    <dgm:cxn modelId="{5F3072E1-0A56-4B05-B0DB-CBC6973E46DD}" type="presParOf" srcId="{E5CE8EDC-817F-45D2-8443-479D008A6BEF}" destId="{15F68451-36A4-43B6-9A13-B9C9993E8097}" srcOrd="1" destOrd="0" presId="urn:microsoft.com/office/officeart/2017/3/layout/DropPinTimeline"/>
    <dgm:cxn modelId="{710DD965-CC04-4056-9C23-F8C9D7FE9036}" type="presParOf" srcId="{093506CA-DF8D-45EF-A9DE-F0507B077240}" destId="{CD301BB1-23B7-4036-8FD7-8AD68BF480D8}" srcOrd="2" destOrd="0" presId="urn:microsoft.com/office/officeart/2017/3/layout/DropPinTimeline"/>
    <dgm:cxn modelId="{3F01AC62-1744-4551-93EC-FB1BBB932A3C}" type="presParOf" srcId="{093506CA-DF8D-45EF-A9DE-F0507B077240}" destId="{B4961AE3-5280-4199-AF35-3207D038D883}" srcOrd="3" destOrd="0" presId="urn:microsoft.com/office/officeart/2017/3/layout/DropPinTimeline"/>
    <dgm:cxn modelId="{2A6C1DE7-C5CC-4F9B-9949-7E488D098CFE}" type="presParOf" srcId="{093506CA-DF8D-45EF-A9DE-F0507B077240}" destId="{4763AA09-23CC-4440-80D5-A72448EE67A6}" srcOrd="4" destOrd="0" presId="urn:microsoft.com/office/officeart/2017/3/layout/DropPinTimeline"/>
    <dgm:cxn modelId="{18E3501B-E463-46BC-9CEB-0B14D03104D9}" type="presParOf" srcId="{093506CA-DF8D-45EF-A9DE-F0507B077240}" destId="{9F2BED90-71BF-4680-9377-ABEC5DB78F5F}" srcOrd="5" destOrd="0" presId="urn:microsoft.com/office/officeart/2017/3/layout/DropPinTimeline"/>
    <dgm:cxn modelId="{9156332C-CBD8-46C2-81A3-6B61631CBD49}" type="presParOf" srcId="{8BC39BA7-413D-4C27-BB80-1967A1CBB091}" destId="{716D8CC0-963D-47BF-BAD7-62AC75479F7A}" srcOrd="1" destOrd="0" presId="urn:microsoft.com/office/officeart/2017/3/layout/DropPinTimeline"/>
    <dgm:cxn modelId="{FD204648-9B07-416C-8908-8DA22AF82807}" type="presParOf" srcId="{8BC39BA7-413D-4C27-BB80-1967A1CBB091}" destId="{B18615A6-6E0A-4769-9A93-EFF9A26F6314}" srcOrd="2" destOrd="0" presId="urn:microsoft.com/office/officeart/2017/3/layout/DropPinTimeline"/>
    <dgm:cxn modelId="{C238882B-3593-4E50-8E5C-95182CCD7EC9}" type="presParOf" srcId="{B18615A6-6E0A-4769-9A93-EFF9A26F6314}" destId="{C48CDC2A-60B6-4C28-B3CA-7F07D799BCF0}" srcOrd="0" destOrd="0" presId="urn:microsoft.com/office/officeart/2017/3/layout/DropPinTimeline"/>
    <dgm:cxn modelId="{B9D7975F-9B7C-4D41-AA7E-566F78F50806}" type="presParOf" srcId="{B18615A6-6E0A-4769-9A93-EFF9A26F6314}" destId="{0F3D46CE-4CA0-4758-A99F-26BE02226798}" srcOrd="1" destOrd="0" presId="urn:microsoft.com/office/officeart/2017/3/layout/DropPinTimeline"/>
    <dgm:cxn modelId="{248CC63D-2B4E-4FED-AA92-88DD175B6873}" type="presParOf" srcId="{0F3D46CE-4CA0-4758-A99F-26BE02226798}" destId="{83E51AA5-0431-4484-B2BA-050507E927AA}" srcOrd="0" destOrd="0" presId="urn:microsoft.com/office/officeart/2017/3/layout/DropPinTimeline"/>
    <dgm:cxn modelId="{F02DE36C-835D-470E-86A6-9FD34E9A8BF9}" type="presParOf" srcId="{0F3D46CE-4CA0-4758-A99F-26BE02226798}" destId="{48E98590-2D72-4769-8263-12EC6D932B9C}" srcOrd="1" destOrd="0" presId="urn:microsoft.com/office/officeart/2017/3/layout/DropPinTimeline"/>
    <dgm:cxn modelId="{E61833CA-AAA1-40C0-82DA-CB620BA907E3}" type="presParOf" srcId="{B18615A6-6E0A-4769-9A93-EFF9A26F6314}" destId="{80DA01E3-5060-4547-9490-AA80924F6255}" srcOrd="2" destOrd="0" presId="urn:microsoft.com/office/officeart/2017/3/layout/DropPinTimeline"/>
    <dgm:cxn modelId="{7387AA11-DB49-4BD7-BA0C-AC8D8FCA74B5}" type="presParOf" srcId="{B18615A6-6E0A-4769-9A93-EFF9A26F6314}" destId="{CDAF1CD6-87B2-4A57-95F1-F839F52DD97E}" srcOrd="3" destOrd="0" presId="urn:microsoft.com/office/officeart/2017/3/layout/DropPinTimeline"/>
    <dgm:cxn modelId="{4402C1FB-21D4-41AB-8ACE-2F8324F4679A}" type="presParOf" srcId="{B18615A6-6E0A-4769-9A93-EFF9A26F6314}" destId="{E914F876-4E97-460C-A7D1-AD075177DEA0}" srcOrd="4" destOrd="0" presId="urn:microsoft.com/office/officeart/2017/3/layout/DropPinTimeline"/>
    <dgm:cxn modelId="{1ABCD828-F151-4AD9-B1DF-53735C087C82}" type="presParOf" srcId="{B18615A6-6E0A-4769-9A93-EFF9A26F6314}" destId="{1B69300D-4EBA-4FB0-ADBD-D9384139A1A1}" srcOrd="5" destOrd="0" presId="urn:microsoft.com/office/officeart/2017/3/layout/DropPinTimeline"/>
    <dgm:cxn modelId="{2AB5EAE4-6A1E-417D-B144-915FE76FD6DF}" type="presParOf" srcId="{8BC39BA7-413D-4C27-BB80-1967A1CBB091}" destId="{70128828-CABB-4E9B-B23D-EC25D48F0A3B}" srcOrd="3" destOrd="0" presId="urn:microsoft.com/office/officeart/2017/3/layout/DropPinTimeline"/>
    <dgm:cxn modelId="{751C2F25-04F2-46CE-B190-8D0FC5D0126E}" type="presParOf" srcId="{8BC39BA7-413D-4C27-BB80-1967A1CBB091}" destId="{1228B811-90E9-4BDE-AB27-4A77749D6352}" srcOrd="4" destOrd="0" presId="urn:microsoft.com/office/officeart/2017/3/layout/DropPinTimeline"/>
    <dgm:cxn modelId="{B97F2ABF-4CA3-4E63-B54F-EA38ABEC3D6B}" type="presParOf" srcId="{1228B811-90E9-4BDE-AB27-4A77749D6352}" destId="{7F2608E4-7942-4B35-AB09-D4453D41E611}" srcOrd="0" destOrd="0" presId="urn:microsoft.com/office/officeart/2017/3/layout/DropPinTimeline"/>
    <dgm:cxn modelId="{231CAA59-01D2-49BA-8D52-7A22DC564E3A}" type="presParOf" srcId="{1228B811-90E9-4BDE-AB27-4A77749D6352}" destId="{3E4FDC1A-5F3B-41C0-B367-7DF91FD1535D}" srcOrd="1" destOrd="0" presId="urn:microsoft.com/office/officeart/2017/3/layout/DropPinTimeline"/>
    <dgm:cxn modelId="{410B338F-96EC-4B51-9F90-0083811E6340}" type="presParOf" srcId="{3E4FDC1A-5F3B-41C0-B367-7DF91FD1535D}" destId="{C98B1F56-9B82-42CB-91F4-388E241D1B8C}" srcOrd="0" destOrd="0" presId="urn:microsoft.com/office/officeart/2017/3/layout/DropPinTimeline"/>
    <dgm:cxn modelId="{4C12C5F6-2044-4AFA-9C8C-96651E1B7B76}" type="presParOf" srcId="{3E4FDC1A-5F3B-41C0-B367-7DF91FD1535D}" destId="{AACA5E44-DA06-4F0E-91EF-92FA12F56071}" srcOrd="1" destOrd="0" presId="urn:microsoft.com/office/officeart/2017/3/layout/DropPinTimeline"/>
    <dgm:cxn modelId="{51477980-3B81-4E91-8DA7-57FE8C7054EB}" type="presParOf" srcId="{1228B811-90E9-4BDE-AB27-4A77749D6352}" destId="{7ABFDE1E-792C-4248-AC24-5D2BE418261E}" srcOrd="2" destOrd="0" presId="urn:microsoft.com/office/officeart/2017/3/layout/DropPinTimeline"/>
    <dgm:cxn modelId="{ADCD7276-1588-48DC-A487-28D7828CA7FF}" type="presParOf" srcId="{1228B811-90E9-4BDE-AB27-4A77749D6352}" destId="{6E1A70C6-E23F-4519-9379-1BB87640A1D8}" srcOrd="3" destOrd="0" presId="urn:microsoft.com/office/officeart/2017/3/layout/DropPinTimeline"/>
    <dgm:cxn modelId="{64BBDCE1-D4F5-4227-A146-18D1CE01A8E8}" type="presParOf" srcId="{1228B811-90E9-4BDE-AB27-4A77749D6352}" destId="{326B1FB0-8357-47E8-89B4-84275A5B4FB5}" srcOrd="4" destOrd="0" presId="urn:microsoft.com/office/officeart/2017/3/layout/DropPinTimeline"/>
    <dgm:cxn modelId="{1C7E3FC8-0F19-4B0F-B281-1F251DED35EF}" type="presParOf" srcId="{1228B811-90E9-4BDE-AB27-4A77749D6352}" destId="{310A4591-D39A-44FD-BAE9-4B0D337ACBA6}" srcOrd="5" destOrd="0" presId="urn:microsoft.com/office/officeart/2017/3/layout/DropPinTimeline"/>
    <dgm:cxn modelId="{7334A532-2E62-40BE-8CD0-D98720932D93}" type="presParOf" srcId="{8BC39BA7-413D-4C27-BB80-1967A1CBB091}" destId="{3EBCB92C-E805-44CA-BF62-4CD5FD7F4498}" srcOrd="5" destOrd="0" presId="urn:microsoft.com/office/officeart/2017/3/layout/DropPinTimeline"/>
    <dgm:cxn modelId="{1B3448FD-A741-43CA-9F3C-2A7FAE8E64B2}" type="presParOf" srcId="{8BC39BA7-413D-4C27-BB80-1967A1CBB091}" destId="{763A85CF-E8FC-4A08-8592-D62FF722995B}" srcOrd="6" destOrd="0" presId="urn:microsoft.com/office/officeart/2017/3/layout/DropPinTimeline"/>
    <dgm:cxn modelId="{9556F168-B336-4EED-922E-D6F7BDC92DE0}" type="presParOf" srcId="{763A85CF-E8FC-4A08-8592-D62FF722995B}" destId="{FE55D56C-3031-41D6-A8B9-F2D2FE6B4F99}" srcOrd="0" destOrd="0" presId="urn:microsoft.com/office/officeart/2017/3/layout/DropPinTimeline"/>
    <dgm:cxn modelId="{3A6CB8B7-8C2D-4923-93F7-F0B0528D00DD}" type="presParOf" srcId="{763A85CF-E8FC-4A08-8592-D62FF722995B}" destId="{9560D524-BD5E-47C0-8A7B-660DB9F575C8}" srcOrd="1" destOrd="0" presId="urn:microsoft.com/office/officeart/2017/3/layout/DropPinTimeline"/>
    <dgm:cxn modelId="{E4A629DA-26F1-4727-A38E-04D1D49C66BB}" type="presParOf" srcId="{9560D524-BD5E-47C0-8A7B-660DB9F575C8}" destId="{F86D41E9-7A91-49F8-AAEF-57C0342A1558}" srcOrd="0" destOrd="0" presId="urn:microsoft.com/office/officeart/2017/3/layout/DropPinTimeline"/>
    <dgm:cxn modelId="{B2B16B52-DBFF-449E-A083-8529A03BC871}" type="presParOf" srcId="{9560D524-BD5E-47C0-8A7B-660DB9F575C8}" destId="{B427D803-678B-41A9-8ABD-FDD0F1B92D47}" srcOrd="1" destOrd="0" presId="urn:microsoft.com/office/officeart/2017/3/layout/DropPinTimeline"/>
    <dgm:cxn modelId="{E113E8F4-B6D3-45EE-83EA-4AE9D01B290F}" type="presParOf" srcId="{763A85CF-E8FC-4A08-8592-D62FF722995B}" destId="{F84AA294-44FB-4332-AF29-54574D331006}" srcOrd="2" destOrd="0" presId="urn:microsoft.com/office/officeart/2017/3/layout/DropPinTimeline"/>
    <dgm:cxn modelId="{31E8C050-B256-4212-B901-FDD5D236445D}" type="presParOf" srcId="{763A85CF-E8FC-4A08-8592-D62FF722995B}" destId="{1BE8EDC9-67C9-4C7C-BB9D-C0451DE1C372}" srcOrd="3" destOrd="0" presId="urn:microsoft.com/office/officeart/2017/3/layout/DropPinTimeline"/>
    <dgm:cxn modelId="{282ACE99-3921-4608-BBE9-C823A6C5B234}" type="presParOf" srcId="{763A85CF-E8FC-4A08-8592-D62FF722995B}" destId="{5E8550B6-9F65-499F-9D7B-A1540BF5FF27}" srcOrd="4" destOrd="0" presId="urn:microsoft.com/office/officeart/2017/3/layout/DropPinTimeline"/>
    <dgm:cxn modelId="{0C9882D0-5817-4970-A3F4-4557C5CB5DC8}" type="presParOf" srcId="{763A85CF-E8FC-4A08-8592-D62FF722995B}" destId="{EB1F31BB-57EE-4E68-8A45-3E2BF35C69B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B3FCA-CBEA-4F40-B03E-04340D383EE2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144EEE-BE69-4E9B-B7BC-351959A3B236}">
      <dgm:prSet/>
      <dgm:spPr/>
      <dgm:t>
        <a:bodyPr/>
        <a:lstStyle/>
        <a:p>
          <a:r>
            <a:rPr lang="en-US" b="1"/>
            <a:t>GitHub’s Native CI/CD Tool</a:t>
          </a:r>
          <a:endParaRPr lang="en-US"/>
        </a:p>
      </dgm:t>
    </dgm:pt>
    <dgm:pt modelId="{6636813E-8F9D-450F-96D6-D8B230DCFE9A}" type="parTrans" cxnId="{3AA29EE9-BCB6-438C-A432-CDF435543EF8}">
      <dgm:prSet/>
      <dgm:spPr/>
      <dgm:t>
        <a:bodyPr/>
        <a:lstStyle/>
        <a:p>
          <a:endParaRPr lang="en-US"/>
        </a:p>
      </dgm:t>
    </dgm:pt>
    <dgm:pt modelId="{7B58C4E0-2861-4748-942B-A5BCEDB9738B}" type="sibTrans" cxnId="{3AA29EE9-BCB6-438C-A432-CDF435543EF8}">
      <dgm:prSet/>
      <dgm:spPr/>
      <dgm:t>
        <a:bodyPr/>
        <a:lstStyle/>
        <a:p>
          <a:endParaRPr lang="en-US"/>
        </a:p>
      </dgm:t>
    </dgm:pt>
    <dgm:pt modelId="{523B94CF-6BF2-4EA4-8B4E-19AC3AEC46AF}">
      <dgm:prSet/>
      <dgm:spPr/>
      <dgm:t>
        <a:bodyPr/>
        <a:lstStyle/>
        <a:p>
          <a:r>
            <a:rPr lang="en-US"/>
            <a:t>Automates workflows directly within GitHub repositories</a:t>
          </a:r>
        </a:p>
      </dgm:t>
    </dgm:pt>
    <dgm:pt modelId="{350640FC-E240-48E5-9684-AE5203E2AEE8}" type="parTrans" cxnId="{D2E4F18A-E21D-43A0-9192-40E1F7CCE3F1}">
      <dgm:prSet/>
      <dgm:spPr/>
      <dgm:t>
        <a:bodyPr/>
        <a:lstStyle/>
        <a:p>
          <a:endParaRPr lang="en-US"/>
        </a:p>
      </dgm:t>
    </dgm:pt>
    <dgm:pt modelId="{3853CEC8-5999-4E68-AFBD-D6923BEA8DCA}" type="sibTrans" cxnId="{D2E4F18A-E21D-43A0-9192-40E1F7CCE3F1}">
      <dgm:prSet/>
      <dgm:spPr/>
      <dgm:t>
        <a:bodyPr/>
        <a:lstStyle/>
        <a:p>
          <a:endParaRPr lang="en-US"/>
        </a:p>
      </dgm:t>
    </dgm:pt>
    <dgm:pt modelId="{9C3E9405-D786-4EDC-87EF-9025BB207FFA}">
      <dgm:prSet/>
      <dgm:spPr/>
      <dgm:t>
        <a:bodyPr/>
        <a:lstStyle/>
        <a:p>
          <a:r>
            <a:rPr lang="en-US" b="1"/>
            <a:t>Workflow Automation</a:t>
          </a:r>
          <a:endParaRPr lang="en-US"/>
        </a:p>
      </dgm:t>
    </dgm:pt>
    <dgm:pt modelId="{DF43EC2E-6C29-45E6-AF44-CA44CD8E55E4}" type="parTrans" cxnId="{84CB96D1-108B-4F44-9478-C1380F4B8E46}">
      <dgm:prSet/>
      <dgm:spPr/>
      <dgm:t>
        <a:bodyPr/>
        <a:lstStyle/>
        <a:p>
          <a:endParaRPr lang="en-US"/>
        </a:p>
      </dgm:t>
    </dgm:pt>
    <dgm:pt modelId="{90730FB6-D8C1-4877-BC3D-3C3A7BE7259B}" type="sibTrans" cxnId="{84CB96D1-108B-4F44-9478-C1380F4B8E46}">
      <dgm:prSet/>
      <dgm:spPr/>
      <dgm:t>
        <a:bodyPr/>
        <a:lstStyle/>
        <a:p>
          <a:endParaRPr lang="en-US"/>
        </a:p>
      </dgm:t>
    </dgm:pt>
    <dgm:pt modelId="{8B5E004C-6DF3-4703-9BDB-F118281384C8}">
      <dgm:prSet/>
      <dgm:spPr/>
      <dgm:t>
        <a:bodyPr/>
        <a:lstStyle/>
        <a:p>
          <a:r>
            <a:rPr lang="en-US"/>
            <a:t>Uses </a:t>
          </a:r>
          <a:r>
            <a:rPr lang="en-US" b="1"/>
            <a:t>YAML</a:t>
          </a:r>
          <a:r>
            <a:rPr lang="en-US"/>
            <a:t> files to define automated processes like builds, tests, and deployments</a:t>
          </a:r>
        </a:p>
      </dgm:t>
    </dgm:pt>
    <dgm:pt modelId="{6F22EA20-C733-4A05-8C5F-17394F521E3D}" type="parTrans" cxnId="{4A960B89-485D-4EB1-9ABC-0CD355BBD3E8}">
      <dgm:prSet/>
      <dgm:spPr/>
      <dgm:t>
        <a:bodyPr/>
        <a:lstStyle/>
        <a:p>
          <a:endParaRPr lang="en-US"/>
        </a:p>
      </dgm:t>
    </dgm:pt>
    <dgm:pt modelId="{2F6578E9-F4EA-4A77-A00B-AA920AE963AB}" type="sibTrans" cxnId="{4A960B89-485D-4EB1-9ABC-0CD355BBD3E8}">
      <dgm:prSet/>
      <dgm:spPr/>
      <dgm:t>
        <a:bodyPr/>
        <a:lstStyle/>
        <a:p>
          <a:endParaRPr lang="en-US"/>
        </a:p>
      </dgm:t>
    </dgm:pt>
    <dgm:pt modelId="{D7A817A3-B01E-47C2-BE40-E9BA9029FB5A}">
      <dgm:prSet/>
      <dgm:spPr/>
      <dgm:t>
        <a:bodyPr/>
        <a:lstStyle/>
        <a:p>
          <a:r>
            <a:rPr lang="en-US" b="1"/>
            <a:t>Event-Driven</a:t>
          </a:r>
          <a:endParaRPr lang="en-US"/>
        </a:p>
      </dgm:t>
    </dgm:pt>
    <dgm:pt modelId="{15B06981-CEF4-4506-8F55-358EFD78149C}" type="parTrans" cxnId="{54EF6668-FA84-4060-9BC6-6B47DCABB70D}">
      <dgm:prSet/>
      <dgm:spPr/>
      <dgm:t>
        <a:bodyPr/>
        <a:lstStyle/>
        <a:p>
          <a:endParaRPr lang="en-US"/>
        </a:p>
      </dgm:t>
    </dgm:pt>
    <dgm:pt modelId="{3FDD780D-8BA8-4D38-B123-7184E73486C8}" type="sibTrans" cxnId="{54EF6668-FA84-4060-9BC6-6B47DCABB70D}">
      <dgm:prSet/>
      <dgm:spPr/>
      <dgm:t>
        <a:bodyPr/>
        <a:lstStyle/>
        <a:p>
          <a:endParaRPr lang="en-US"/>
        </a:p>
      </dgm:t>
    </dgm:pt>
    <dgm:pt modelId="{3CBC3EA3-BD50-4850-9F4A-A95B0F6C983F}">
      <dgm:prSet/>
      <dgm:spPr/>
      <dgm:t>
        <a:bodyPr/>
        <a:lstStyle/>
        <a:p>
          <a:r>
            <a:rPr lang="en-US"/>
            <a:t>Triggers workflows based on GitHub events (e.g., push, pull_request, or schedule)</a:t>
          </a:r>
        </a:p>
      </dgm:t>
    </dgm:pt>
    <dgm:pt modelId="{E5665324-B77A-4DD7-90FE-9708077157B2}" type="parTrans" cxnId="{DDDE55E3-5F98-4DA3-BA16-8D3FB4878A40}">
      <dgm:prSet/>
      <dgm:spPr/>
      <dgm:t>
        <a:bodyPr/>
        <a:lstStyle/>
        <a:p>
          <a:endParaRPr lang="en-US"/>
        </a:p>
      </dgm:t>
    </dgm:pt>
    <dgm:pt modelId="{179D6A00-0F71-4A03-B0BE-96A0C60EBF43}" type="sibTrans" cxnId="{DDDE55E3-5F98-4DA3-BA16-8D3FB4878A40}">
      <dgm:prSet/>
      <dgm:spPr/>
      <dgm:t>
        <a:bodyPr/>
        <a:lstStyle/>
        <a:p>
          <a:endParaRPr lang="en-US"/>
        </a:p>
      </dgm:t>
    </dgm:pt>
    <dgm:pt modelId="{0A709E75-6176-4DB8-B13C-1C2DA663B106}">
      <dgm:prSet/>
      <dgm:spPr/>
      <dgm:t>
        <a:bodyPr/>
        <a:lstStyle/>
        <a:p>
          <a:r>
            <a:rPr lang="en-US" b="1"/>
            <a:t>Highly Customizable</a:t>
          </a:r>
          <a:endParaRPr lang="en-US"/>
        </a:p>
      </dgm:t>
    </dgm:pt>
    <dgm:pt modelId="{6ADF6AC6-CA13-47CD-8BD6-9AFF29DD794B}" type="parTrans" cxnId="{20E6F0B5-D465-410E-B3F2-EB8B33245FA7}">
      <dgm:prSet/>
      <dgm:spPr/>
      <dgm:t>
        <a:bodyPr/>
        <a:lstStyle/>
        <a:p>
          <a:endParaRPr lang="en-US"/>
        </a:p>
      </dgm:t>
    </dgm:pt>
    <dgm:pt modelId="{59430111-4A7B-43F9-A691-3BBC9445FB61}" type="sibTrans" cxnId="{20E6F0B5-D465-410E-B3F2-EB8B33245FA7}">
      <dgm:prSet/>
      <dgm:spPr/>
      <dgm:t>
        <a:bodyPr/>
        <a:lstStyle/>
        <a:p>
          <a:endParaRPr lang="en-US"/>
        </a:p>
      </dgm:t>
    </dgm:pt>
    <dgm:pt modelId="{2EAE3A66-CFBC-45D6-9BB1-3F6E75F18008}">
      <dgm:prSet/>
      <dgm:spPr/>
      <dgm:t>
        <a:bodyPr/>
        <a:lstStyle/>
        <a:p>
          <a:r>
            <a:rPr lang="en-US"/>
            <a:t>Supports custom actions, parallel jobs, and matrix builds for flexible automation</a:t>
          </a:r>
        </a:p>
      </dgm:t>
    </dgm:pt>
    <dgm:pt modelId="{78B8811A-56D6-48F5-9DEA-4B7709D484FA}" type="parTrans" cxnId="{918D586D-89D1-44CB-86A3-CD0B3648C253}">
      <dgm:prSet/>
      <dgm:spPr/>
      <dgm:t>
        <a:bodyPr/>
        <a:lstStyle/>
        <a:p>
          <a:endParaRPr lang="en-US"/>
        </a:p>
      </dgm:t>
    </dgm:pt>
    <dgm:pt modelId="{F8064C25-D344-4E97-9D37-1ECC2497838A}" type="sibTrans" cxnId="{918D586D-89D1-44CB-86A3-CD0B3648C253}">
      <dgm:prSet/>
      <dgm:spPr/>
      <dgm:t>
        <a:bodyPr/>
        <a:lstStyle/>
        <a:p>
          <a:endParaRPr lang="en-US"/>
        </a:p>
      </dgm:t>
    </dgm:pt>
    <dgm:pt modelId="{0C3C29A4-2FF7-493C-902E-DEC55261EDB8}">
      <dgm:prSet/>
      <dgm:spPr/>
      <dgm:t>
        <a:bodyPr/>
        <a:lstStyle/>
        <a:p>
          <a:r>
            <a:rPr lang="en-US" b="1"/>
            <a:t>Seamless Integration</a:t>
          </a:r>
          <a:endParaRPr lang="en-US"/>
        </a:p>
      </dgm:t>
    </dgm:pt>
    <dgm:pt modelId="{05F5017C-C464-4D51-8689-4CDCAE302238}" type="parTrans" cxnId="{A9DC219B-8940-4535-9D4F-C31D61C1394A}">
      <dgm:prSet/>
      <dgm:spPr/>
      <dgm:t>
        <a:bodyPr/>
        <a:lstStyle/>
        <a:p>
          <a:endParaRPr lang="en-US"/>
        </a:p>
      </dgm:t>
    </dgm:pt>
    <dgm:pt modelId="{990D88B5-CE2E-4848-9DC0-FEE8C2A74251}" type="sibTrans" cxnId="{A9DC219B-8940-4535-9D4F-C31D61C1394A}">
      <dgm:prSet/>
      <dgm:spPr/>
      <dgm:t>
        <a:bodyPr/>
        <a:lstStyle/>
        <a:p>
          <a:endParaRPr lang="en-US"/>
        </a:p>
      </dgm:t>
    </dgm:pt>
    <dgm:pt modelId="{D9009C42-B528-4C58-B27C-42042CFE2D5E}">
      <dgm:prSet/>
      <dgm:spPr/>
      <dgm:t>
        <a:bodyPr/>
        <a:lstStyle/>
        <a:p>
          <a:r>
            <a:rPr lang="en-US"/>
            <a:t>Built into GitHub, enabling easy integration with existing projects and third-party services</a:t>
          </a:r>
        </a:p>
      </dgm:t>
    </dgm:pt>
    <dgm:pt modelId="{4B295646-25A9-441F-952E-09C3F993A275}" type="parTrans" cxnId="{617BF45B-0CB3-425D-9D65-21C0A5931828}">
      <dgm:prSet/>
      <dgm:spPr/>
      <dgm:t>
        <a:bodyPr/>
        <a:lstStyle/>
        <a:p>
          <a:endParaRPr lang="en-US"/>
        </a:p>
      </dgm:t>
    </dgm:pt>
    <dgm:pt modelId="{689F8D15-25C6-4C59-825C-9448A6A49140}" type="sibTrans" cxnId="{617BF45B-0CB3-425D-9D65-21C0A5931828}">
      <dgm:prSet/>
      <dgm:spPr/>
      <dgm:t>
        <a:bodyPr/>
        <a:lstStyle/>
        <a:p>
          <a:endParaRPr lang="en-US"/>
        </a:p>
      </dgm:t>
    </dgm:pt>
    <dgm:pt modelId="{7A41CC6D-BBCE-4EB6-B15B-403D781A6FBE}" type="pres">
      <dgm:prSet presAssocID="{0C6B3FCA-CBEA-4F40-B03E-04340D383EE2}" presName="vert0" presStyleCnt="0">
        <dgm:presLayoutVars>
          <dgm:dir/>
          <dgm:animOne val="branch"/>
          <dgm:animLvl val="lvl"/>
        </dgm:presLayoutVars>
      </dgm:prSet>
      <dgm:spPr/>
    </dgm:pt>
    <dgm:pt modelId="{2CE2937C-85A7-4AD1-B9DD-199B70A39702}" type="pres">
      <dgm:prSet presAssocID="{E8144EEE-BE69-4E9B-B7BC-351959A3B236}" presName="thickLine" presStyleLbl="alignNode1" presStyleIdx="0" presStyleCnt="5"/>
      <dgm:spPr/>
    </dgm:pt>
    <dgm:pt modelId="{E6C1C39A-5FB0-4088-8E2C-EE05B468D9DA}" type="pres">
      <dgm:prSet presAssocID="{E8144EEE-BE69-4E9B-B7BC-351959A3B236}" presName="horz1" presStyleCnt="0"/>
      <dgm:spPr/>
    </dgm:pt>
    <dgm:pt modelId="{422F35E8-C828-4B19-8C56-23B9633ADC66}" type="pres">
      <dgm:prSet presAssocID="{E8144EEE-BE69-4E9B-B7BC-351959A3B236}" presName="tx1" presStyleLbl="revTx" presStyleIdx="0" presStyleCnt="10"/>
      <dgm:spPr/>
    </dgm:pt>
    <dgm:pt modelId="{27FE63FA-B049-471C-9073-EC18742F5F8F}" type="pres">
      <dgm:prSet presAssocID="{E8144EEE-BE69-4E9B-B7BC-351959A3B236}" presName="vert1" presStyleCnt="0"/>
      <dgm:spPr/>
    </dgm:pt>
    <dgm:pt modelId="{522F60CA-535F-473C-9BE7-B5C63C6A9994}" type="pres">
      <dgm:prSet presAssocID="{523B94CF-6BF2-4EA4-8B4E-19AC3AEC46AF}" presName="vertSpace2a" presStyleCnt="0"/>
      <dgm:spPr/>
    </dgm:pt>
    <dgm:pt modelId="{0F4B808C-AEA9-4EDF-82BF-38E8ED9F97E2}" type="pres">
      <dgm:prSet presAssocID="{523B94CF-6BF2-4EA4-8B4E-19AC3AEC46AF}" presName="horz2" presStyleCnt="0"/>
      <dgm:spPr/>
    </dgm:pt>
    <dgm:pt modelId="{E84D7005-D0E1-4610-9798-F9EC818CE171}" type="pres">
      <dgm:prSet presAssocID="{523B94CF-6BF2-4EA4-8B4E-19AC3AEC46AF}" presName="horzSpace2" presStyleCnt="0"/>
      <dgm:spPr/>
    </dgm:pt>
    <dgm:pt modelId="{59C769C7-6107-4FB3-8FBE-05E072F69391}" type="pres">
      <dgm:prSet presAssocID="{523B94CF-6BF2-4EA4-8B4E-19AC3AEC46AF}" presName="tx2" presStyleLbl="revTx" presStyleIdx="1" presStyleCnt="10"/>
      <dgm:spPr/>
    </dgm:pt>
    <dgm:pt modelId="{E586A291-FC56-427A-877E-5A73E9EA3C20}" type="pres">
      <dgm:prSet presAssocID="{523B94CF-6BF2-4EA4-8B4E-19AC3AEC46AF}" presName="vert2" presStyleCnt="0"/>
      <dgm:spPr/>
    </dgm:pt>
    <dgm:pt modelId="{5BBBD03C-C16D-42E5-B464-B39F33590057}" type="pres">
      <dgm:prSet presAssocID="{523B94CF-6BF2-4EA4-8B4E-19AC3AEC46AF}" presName="thinLine2b" presStyleLbl="callout" presStyleIdx="0" presStyleCnt="5"/>
      <dgm:spPr/>
    </dgm:pt>
    <dgm:pt modelId="{68C047EC-ABC1-4FED-A4F3-297F87313B37}" type="pres">
      <dgm:prSet presAssocID="{523B94CF-6BF2-4EA4-8B4E-19AC3AEC46AF}" presName="vertSpace2b" presStyleCnt="0"/>
      <dgm:spPr/>
    </dgm:pt>
    <dgm:pt modelId="{3EF7F0C7-F804-4D01-A4D3-3AB54A0269CA}" type="pres">
      <dgm:prSet presAssocID="{9C3E9405-D786-4EDC-87EF-9025BB207FFA}" presName="thickLine" presStyleLbl="alignNode1" presStyleIdx="1" presStyleCnt="5"/>
      <dgm:spPr/>
    </dgm:pt>
    <dgm:pt modelId="{29D00BBC-6A57-4C85-BF97-9A6500851752}" type="pres">
      <dgm:prSet presAssocID="{9C3E9405-D786-4EDC-87EF-9025BB207FFA}" presName="horz1" presStyleCnt="0"/>
      <dgm:spPr/>
    </dgm:pt>
    <dgm:pt modelId="{5068D158-1EB4-4EE3-A410-6E09F96E0B0E}" type="pres">
      <dgm:prSet presAssocID="{9C3E9405-D786-4EDC-87EF-9025BB207FFA}" presName="tx1" presStyleLbl="revTx" presStyleIdx="2" presStyleCnt="10"/>
      <dgm:spPr/>
    </dgm:pt>
    <dgm:pt modelId="{77CB4B40-4C01-4C04-BFF3-73AEEAA99A20}" type="pres">
      <dgm:prSet presAssocID="{9C3E9405-D786-4EDC-87EF-9025BB207FFA}" presName="vert1" presStyleCnt="0"/>
      <dgm:spPr/>
    </dgm:pt>
    <dgm:pt modelId="{A2040969-FBD6-4171-B609-DE222C60620F}" type="pres">
      <dgm:prSet presAssocID="{8B5E004C-6DF3-4703-9BDB-F118281384C8}" presName="vertSpace2a" presStyleCnt="0"/>
      <dgm:spPr/>
    </dgm:pt>
    <dgm:pt modelId="{86E68230-3E34-4CBF-9477-9C69AACC242C}" type="pres">
      <dgm:prSet presAssocID="{8B5E004C-6DF3-4703-9BDB-F118281384C8}" presName="horz2" presStyleCnt="0"/>
      <dgm:spPr/>
    </dgm:pt>
    <dgm:pt modelId="{0331D7D2-7C47-491A-B052-9CBE484F916C}" type="pres">
      <dgm:prSet presAssocID="{8B5E004C-6DF3-4703-9BDB-F118281384C8}" presName="horzSpace2" presStyleCnt="0"/>
      <dgm:spPr/>
    </dgm:pt>
    <dgm:pt modelId="{E6A6BA1E-D4F5-4F91-B4F6-32F0D8AF400D}" type="pres">
      <dgm:prSet presAssocID="{8B5E004C-6DF3-4703-9BDB-F118281384C8}" presName="tx2" presStyleLbl="revTx" presStyleIdx="3" presStyleCnt="10"/>
      <dgm:spPr/>
    </dgm:pt>
    <dgm:pt modelId="{2898AE85-EFBF-46E2-97AF-AEB2911BC7EE}" type="pres">
      <dgm:prSet presAssocID="{8B5E004C-6DF3-4703-9BDB-F118281384C8}" presName="vert2" presStyleCnt="0"/>
      <dgm:spPr/>
    </dgm:pt>
    <dgm:pt modelId="{491FD6F4-51C0-459A-A4EA-2330C215E2DA}" type="pres">
      <dgm:prSet presAssocID="{8B5E004C-6DF3-4703-9BDB-F118281384C8}" presName="thinLine2b" presStyleLbl="callout" presStyleIdx="1" presStyleCnt="5"/>
      <dgm:spPr/>
    </dgm:pt>
    <dgm:pt modelId="{8A08572C-B7D5-47A9-80C2-62520320A5E8}" type="pres">
      <dgm:prSet presAssocID="{8B5E004C-6DF3-4703-9BDB-F118281384C8}" presName="vertSpace2b" presStyleCnt="0"/>
      <dgm:spPr/>
    </dgm:pt>
    <dgm:pt modelId="{D8BB49C6-9A6B-4318-8A73-1D1393F80DDB}" type="pres">
      <dgm:prSet presAssocID="{D7A817A3-B01E-47C2-BE40-E9BA9029FB5A}" presName="thickLine" presStyleLbl="alignNode1" presStyleIdx="2" presStyleCnt="5"/>
      <dgm:spPr/>
    </dgm:pt>
    <dgm:pt modelId="{9BEA68A7-0339-4BB3-9D29-A350A656FEB8}" type="pres">
      <dgm:prSet presAssocID="{D7A817A3-B01E-47C2-BE40-E9BA9029FB5A}" presName="horz1" presStyleCnt="0"/>
      <dgm:spPr/>
    </dgm:pt>
    <dgm:pt modelId="{6F927F60-9889-4275-A58C-A9E994FC6B32}" type="pres">
      <dgm:prSet presAssocID="{D7A817A3-B01E-47C2-BE40-E9BA9029FB5A}" presName="tx1" presStyleLbl="revTx" presStyleIdx="4" presStyleCnt="10"/>
      <dgm:spPr/>
    </dgm:pt>
    <dgm:pt modelId="{3DD4251E-8554-4254-A9E3-97A590A00263}" type="pres">
      <dgm:prSet presAssocID="{D7A817A3-B01E-47C2-BE40-E9BA9029FB5A}" presName="vert1" presStyleCnt="0"/>
      <dgm:spPr/>
    </dgm:pt>
    <dgm:pt modelId="{4E554B2B-392E-4CF1-B53F-4BBB3CD003F7}" type="pres">
      <dgm:prSet presAssocID="{3CBC3EA3-BD50-4850-9F4A-A95B0F6C983F}" presName="vertSpace2a" presStyleCnt="0"/>
      <dgm:spPr/>
    </dgm:pt>
    <dgm:pt modelId="{7F3F7A49-6308-4C81-A775-73ED35FC3BA1}" type="pres">
      <dgm:prSet presAssocID="{3CBC3EA3-BD50-4850-9F4A-A95B0F6C983F}" presName="horz2" presStyleCnt="0"/>
      <dgm:spPr/>
    </dgm:pt>
    <dgm:pt modelId="{475DD6F9-D67D-471A-9386-EB6EC602584F}" type="pres">
      <dgm:prSet presAssocID="{3CBC3EA3-BD50-4850-9F4A-A95B0F6C983F}" presName="horzSpace2" presStyleCnt="0"/>
      <dgm:spPr/>
    </dgm:pt>
    <dgm:pt modelId="{AA547A0B-5BA9-46FF-9047-CCE5C80A6133}" type="pres">
      <dgm:prSet presAssocID="{3CBC3EA3-BD50-4850-9F4A-A95B0F6C983F}" presName="tx2" presStyleLbl="revTx" presStyleIdx="5" presStyleCnt="10"/>
      <dgm:spPr/>
    </dgm:pt>
    <dgm:pt modelId="{B45F21A0-7D3D-4466-A0BC-56BE26D1E290}" type="pres">
      <dgm:prSet presAssocID="{3CBC3EA3-BD50-4850-9F4A-A95B0F6C983F}" presName="vert2" presStyleCnt="0"/>
      <dgm:spPr/>
    </dgm:pt>
    <dgm:pt modelId="{596A2037-5A85-49B0-8C86-C93478A4D5AA}" type="pres">
      <dgm:prSet presAssocID="{3CBC3EA3-BD50-4850-9F4A-A95B0F6C983F}" presName="thinLine2b" presStyleLbl="callout" presStyleIdx="2" presStyleCnt="5"/>
      <dgm:spPr/>
    </dgm:pt>
    <dgm:pt modelId="{1E056776-A540-46B7-9ADD-5A99ACC909E3}" type="pres">
      <dgm:prSet presAssocID="{3CBC3EA3-BD50-4850-9F4A-A95B0F6C983F}" presName="vertSpace2b" presStyleCnt="0"/>
      <dgm:spPr/>
    </dgm:pt>
    <dgm:pt modelId="{D19ACEDA-038D-4439-8717-FE0F8EAE8EF9}" type="pres">
      <dgm:prSet presAssocID="{0A709E75-6176-4DB8-B13C-1C2DA663B106}" presName="thickLine" presStyleLbl="alignNode1" presStyleIdx="3" presStyleCnt="5"/>
      <dgm:spPr/>
    </dgm:pt>
    <dgm:pt modelId="{8A67854D-F48D-42AD-AEE5-7744490496D2}" type="pres">
      <dgm:prSet presAssocID="{0A709E75-6176-4DB8-B13C-1C2DA663B106}" presName="horz1" presStyleCnt="0"/>
      <dgm:spPr/>
    </dgm:pt>
    <dgm:pt modelId="{D92D60C5-4A2B-45B0-8138-B2F6B49A611D}" type="pres">
      <dgm:prSet presAssocID="{0A709E75-6176-4DB8-B13C-1C2DA663B106}" presName="tx1" presStyleLbl="revTx" presStyleIdx="6" presStyleCnt="10"/>
      <dgm:spPr/>
    </dgm:pt>
    <dgm:pt modelId="{BEAC4E79-196D-43A7-9F76-2ECB17B97A21}" type="pres">
      <dgm:prSet presAssocID="{0A709E75-6176-4DB8-B13C-1C2DA663B106}" presName="vert1" presStyleCnt="0"/>
      <dgm:spPr/>
    </dgm:pt>
    <dgm:pt modelId="{5A6BA616-50C9-42F2-9744-868BEE8B3008}" type="pres">
      <dgm:prSet presAssocID="{2EAE3A66-CFBC-45D6-9BB1-3F6E75F18008}" presName="vertSpace2a" presStyleCnt="0"/>
      <dgm:spPr/>
    </dgm:pt>
    <dgm:pt modelId="{F124285E-AE4C-4D3D-B8ED-DC137EC77973}" type="pres">
      <dgm:prSet presAssocID="{2EAE3A66-CFBC-45D6-9BB1-3F6E75F18008}" presName="horz2" presStyleCnt="0"/>
      <dgm:spPr/>
    </dgm:pt>
    <dgm:pt modelId="{CC94FA6B-BEED-45CF-A19A-79151A1D02F2}" type="pres">
      <dgm:prSet presAssocID="{2EAE3A66-CFBC-45D6-9BB1-3F6E75F18008}" presName="horzSpace2" presStyleCnt="0"/>
      <dgm:spPr/>
    </dgm:pt>
    <dgm:pt modelId="{85F758A5-7853-463D-9BE5-C6939341328A}" type="pres">
      <dgm:prSet presAssocID="{2EAE3A66-CFBC-45D6-9BB1-3F6E75F18008}" presName="tx2" presStyleLbl="revTx" presStyleIdx="7" presStyleCnt="10"/>
      <dgm:spPr/>
    </dgm:pt>
    <dgm:pt modelId="{59E6E160-C1A4-4951-95E6-4E5BC102A3D3}" type="pres">
      <dgm:prSet presAssocID="{2EAE3A66-CFBC-45D6-9BB1-3F6E75F18008}" presName="vert2" presStyleCnt="0"/>
      <dgm:spPr/>
    </dgm:pt>
    <dgm:pt modelId="{06244013-A215-42FE-97DB-C79EAAC216CD}" type="pres">
      <dgm:prSet presAssocID="{2EAE3A66-CFBC-45D6-9BB1-3F6E75F18008}" presName="thinLine2b" presStyleLbl="callout" presStyleIdx="3" presStyleCnt="5"/>
      <dgm:spPr/>
    </dgm:pt>
    <dgm:pt modelId="{6D3CD57A-DCA1-4A75-80B8-6BA73E18BDDF}" type="pres">
      <dgm:prSet presAssocID="{2EAE3A66-CFBC-45D6-9BB1-3F6E75F18008}" presName="vertSpace2b" presStyleCnt="0"/>
      <dgm:spPr/>
    </dgm:pt>
    <dgm:pt modelId="{BCC84E17-05D8-4D01-8359-7FBEB4EF6B0A}" type="pres">
      <dgm:prSet presAssocID="{0C3C29A4-2FF7-493C-902E-DEC55261EDB8}" presName="thickLine" presStyleLbl="alignNode1" presStyleIdx="4" presStyleCnt="5"/>
      <dgm:spPr/>
    </dgm:pt>
    <dgm:pt modelId="{FE8C1E4D-34CF-4918-866B-1FF35B7EC009}" type="pres">
      <dgm:prSet presAssocID="{0C3C29A4-2FF7-493C-902E-DEC55261EDB8}" presName="horz1" presStyleCnt="0"/>
      <dgm:spPr/>
    </dgm:pt>
    <dgm:pt modelId="{3D85E7F3-8DD9-4FAE-A09C-9276DE4409D5}" type="pres">
      <dgm:prSet presAssocID="{0C3C29A4-2FF7-493C-902E-DEC55261EDB8}" presName="tx1" presStyleLbl="revTx" presStyleIdx="8" presStyleCnt="10"/>
      <dgm:spPr/>
    </dgm:pt>
    <dgm:pt modelId="{A2B7055B-F68A-476E-9BB1-81B0CF3C2115}" type="pres">
      <dgm:prSet presAssocID="{0C3C29A4-2FF7-493C-902E-DEC55261EDB8}" presName="vert1" presStyleCnt="0"/>
      <dgm:spPr/>
    </dgm:pt>
    <dgm:pt modelId="{68AB251D-752E-4C87-B482-6054F727FAAE}" type="pres">
      <dgm:prSet presAssocID="{D9009C42-B528-4C58-B27C-42042CFE2D5E}" presName="vertSpace2a" presStyleCnt="0"/>
      <dgm:spPr/>
    </dgm:pt>
    <dgm:pt modelId="{3079278A-71D4-41FA-BE11-4B2849D58666}" type="pres">
      <dgm:prSet presAssocID="{D9009C42-B528-4C58-B27C-42042CFE2D5E}" presName="horz2" presStyleCnt="0"/>
      <dgm:spPr/>
    </dgm:pt>
    <dgm:pt modelId="{FFB5BCAC-AA11-447E-9C68-B66359C6D80A}" type="pres">
      <dgm:prSet presAssocID="{D9009C42-B528-4C58-B27C-42042CFE2D5E}" presName="horzSpace2" presStyleCnt="0"/>
      <dgm:spPr/>
    </dgm:pt>
    <dgm:pt modelId="{A1D22BE6-B766-451A-BA7C-011EBC7CE3A6}" type="pres">
      <dgm:prSet presAssocID="{D9009C42-B528-4C58-B27C-42042CFE2D5E}" presName="tx2" presStyleLbl="revTx" presStyleIdx="9" presStyleCnt="10"/>
      <dgm:spPr/>
    </dgm:pt>
    <dgm:pt modelId="{F9970B69-6755-49B9-8DCA-100BFD509AFE}" type="pres">
      <dgm:prSet presAssocID="{D9009C42-B528-4C58-B27C-42042CFE2D5E}" presName="vert2" presStyleCnt="0"/>
      <dgm:spPr/>
    </dgm:pt>
    <dgm:pt modelId="{B09A4898-0D81-46D0-8DBB-C2BD0D724BAC}" type="pres">
      <dgm:prSet presAssocID="{D9009C42-B528-4C58-B27C-42042CFE2D5E}" presName="thinLine2b" presStyleLbl="callout" presStyleIdx="4" presStyleCnt="5"/>
      <dgm:spPr/>
    </dgm:pt>
    <dgm:pt modelId="{B0A40283-1A94-4169-BCC7-51236A77F67B}" type="pres">
      <dgm:prSet presAssocID="{D9009C42-B528-4C58-B27C-42042CFE2D5E}" presName="vertSpace2b" presStyleCnt="0"/>
      <dgm:spPr/>
    </dgm:pt>
  </dgm:ptLst>
  <dgm:cxnLst>
    <dgm:cxn modelId="{ABFF7227-CFC3-430F-AA1A-09AFDB3734F0}" type="presOf" srcId="{D7A817A3-B01E-47C2-BE40-E9BA9029FB5A}" destId="{6F927F60-9889-4275-A58C-A9E994FC6B32}" srcOrd="0" destOrd="0" presId="urn:microsoft.com/office/officeart/2008/layout/LinedList"/>
    <dgm:cxn modelId="{F730FB38-497B-4A92-91C0-7249FCA257A6}" type="presOf" srcId="{8B5E004C-6DF3-4703-9BDB-F118281384C8}" destId="{E6A6BA1E-D4F5-4F91-B4F6-32F0D8AF400D}" srcOrd="0" destOrd="0" presId="urn:microsoft.com/office/officeart/2008/layout/LinedList"/>
    <dgm:cxn modelId="{617BF45B-0CB3-425D-9D65-21C0A5931828}" srcId="{0C3C29A4-2FF7-493C-902E-DEC55261EDB8}" destId="{D9009C42-B528-4C58-B27C-42042CFE2D5E}" srcOrd="0" destOrd="0" parTransId="{4B295646-25A9-441F-952E-09C3F993A275}" sibTransId="{689F8D15-25C6-4C59-825C-9448A6A49140}"/>
    <dgm:cxn modelId="{61A9BA62-DFDF-497A-A336-F026BCF82BA8}" type="presOf" srcId="{0C3C29A4-2FF7-493C-902E-DEC55261EDB8}" destId="{3D85E7F3-8DD9-4FAE-A09C-9276DE4409D5}" srcOrd="0" destOrd="0" presId="urn:microsoft.com/office/officeart/2008/layout/LinedList"/>
    <dgm:cxn modelId="{79721545-F61C-4BE1-BCE9-5426B0C25222}" type="presOf" srcId="{2EAE3A66-CFBC-45D6-9BB1-3F6E75F18008}" destId="{85F758A5-7853-463D-9BE5-C6939341328A}" srcOrd="0" destOrd="0" presId="urn:microsoft.com/office/officeart/2008/layout/LinedList"/>
    <dgm:cxn modelId="{54EF6668-FA84-4060-9BC6-6B47DCABB70D}" srcId="{0C6B3FCA-CBEA-4F40-B03E-04340D383EE2}" destId="{D7A817A3-B01E-47C2-BE40-E9BA9029FB5A}" srcOrd="2" destOrd="0" parTransId="{15B06981-CEF4-4506-8F55-358EFD78149C}" sibTransId="{3FDD780D-8BA8-4D38-B123-7184E73486C8}"/>
    <dgm:cxn modelId="{AD39B76B-772E-4FAE-A975-593BD6F9F803}" type="presOf" srcId="{0A709E75-6176-4DB8-B13C-1C2DA663B106}" destId="{D92D60C5-4A2B-45B0-8138-B2F6B49A611D}" srcOrd="0" destOrd="0" presId="urn:microsoft.com/office/officeart/2008/layout/LinedList"/>
    <dgm:cxn modelId="{918D586D-89D1-44CB-86A3-CD0B3648C253}" srcId="{0A709E75-6176-4DB8-B13C-1C2DA663B106}" destId="{2EAE3A66-CFBC-45D6-9BB1-3F6E75F18008}" srcOrd="0" destOrd="0" parTransId="{78B8811A-56D6-48F5-9DEA-4B7709D484FA}" sibTransId="{F8064C25-D344-4E97-9D37-1ECC2497838A}"/>
    <dgm:cxn modelId="{24964577-ADA6-4A7C-9089-532855F9AA89}" type="presOf" srcId="{3CBC3EA3-BD50-4850-9F4A-A95B0F6C983F}" destId="{AA547A0B-5BA9-46FF-9047-CCE5C80A6133}" srcOrd="0" destOrd="0" presId="urn:microsoft.com/office/officeart/2008/layout/LinedList"/>
    <dgm:cxn modelId="{4A960B89-485D-4EB1-9ABC-0CD355BBD3E8}" srcId="{9C3E9405-D786-4EDC-87EF-9025BB207FFA}" destId="{8B5E004C-6DF3-4703-9BDB-F118281384C8}" srcOrd="0" destOrd="0" parTransId="{6F22EA20-C733-4A05-8C5F-17394F521E3D}" sibTransId="{2F6578E9-F4EA-4A77-A00B-AA920AE963AB}"/>
    <dgm:cxn modelId="{D2E4F18A-E21D-43A0-9192-40E1F7CCE3F1}" srcId="{E8144EEE-BE69-4E9B-B7BC-351959A3B236}" destId="{523B94CF-6BF2-4EA4-8B4E-19AC3AEC46AF}" srcOrd="0" destOrd="0" parTransId="{350640FC-E240-48E5-9684-AE5203E2AEE8}" sibTransId="{3853CEC8-5999-4E68-AFBD-D6923BEA8DCA}"/>
    <dgm:cxn modelId="{AF28039A-47FF-4E9D-BF47-CBD9983ACFEA}" type="presOf" srcId="{523B94CF-6BF2-4EA4-8B4E-19AC3AEC46AF}" destId="{59C769C7-6107-4FB3-8FBE-05E072F69391}" srcOrd="0" destOrd="0" presId="urn:microsoft.com/office/officeart/2008/layout/LinedList"/>
    <dgm:cxn modelId="{A9DC219B-8940-4535-9D4F-C31D61C1394A}" srcId="{0C6B3FCA-CBEA-4F40-B03E-04340D383EE2}" destId="{0C3C29A4-2FF7-493C-902E-DEC55261EDB8}" srcOrd="4" destOrd="0" parTransId="{05F5017C-C464-4D51-8689-4CDCAE302238}" sibTransId="{990D88B5-CE2E-4848-9DC0-FEE8C2A74251}"/>
    <dgm:cxn modelId="{20E6F0B5-D465-410E-B3F2-EB8B33245FA7}" srcId="{0C6B3FCA-CBEA-4F40-B03E-04340D383EE2}" destId="{0A709E75-6176-4DB8-B13C-1C2DA663B106}" srcOrd="3" destOrd="0" parTransId="{6ADF6AC6-CA13-47CD-8BD6-9AFF29DD794B}" sibTransId="{59430111-4A7B-43F9-A691-3BBC9445FB61}"/>
    <dgm:cxn modelId="{081893CA-926B-4FAF-BFFC-38DD484DD269}" type="presOf" srcId="{D9009C42-B528-4C58-B27C-42042CFE2D5E}" destId="{A1D22BE6-B766-451A-BA7C-011EBC7CE3A6}" srcOrd="0" destOrd="0" presId="urn:microsoft.com/office/officeart/2008/layout/LinedList"/>
    <dgm:cxn modelId="{84CB96D1-108B-4F44-9478-C1380F4B8E46}" srcId="{0C6B3FCA-CBEA-4F40-B03E-04340D383EE2}" destId="{9C3E9405-D786-4EDC-87EF-9025BB207FFA}" srcOrd="1" destOrd="0" parTransId="{DF43EC2E-6C29-45E6-AF44-CA44CD8E55E4}" sibTransId="{90730FB6-D8C1-4877-BC3D-3C3A7BE7259B}"/>
    <dgm:cxn modelId="{FC253CD4-FEC4-4879-B171-D52284DA1DE5}" type="presOf" srcId="{9C3E9405-D786-4EDC-87EF-9025BB207FFA}" destId="{5068D158-1EB4-4EE3-A410-6E09F96E0B0E}" srcOrd="0" destOrd="0" presId="urn:microsoft.com/office/officeart/2008/layout/LinedList"/>
    <dgm:cxn modelId="{973476DA-85A2-4EEF-9443-CF88052EE75E}" type="presOf" srcId="{0C6B3FCA-CBEA-4F40-B03E-04340D383EE2}" destId="{7A41CC6D-BBCE-4EB6-B15B-403D781A6FBE}" srcOrd="0" destOrd="0" presId="urn:microsoft.com/office/officeart/2008/layout/LinedList"/>
    <dgm:cxn modelId="{DDDE55E3-5F98-4DA3-BA16-8D3FB4878A40}" srcId="{D7A817A3-B01E-47C2-BE40-E9BA9029FB5A}" destId="{3CBC3EA3-BD50-4850-9F4A-A95B0F6C983F}" srcOrd="0" destOrd="0" parTransId="{E5665324-B77A-4DD7-90FE-9708077157B2}" sibTransId="{179D6A00-0F71-4A03-B0BE-96A0C60EBF43}"/>
    <dgm:cxn modelId="{3AA29EE9-BCB6-438C-A432-CDF435543EF8}" srcId="{0C6B3FCA-CBEA-4F40-B03E-04340D383EE2}" destId="{E8144EEE-BE69-4E9B-B7BC-351959A3B236}" srcOrd="0" destOrd="0" parTransId="{6636813E-8F9D-450F-96D6-D8B230DCFE9A}" sibTransId="{7B58C4E0-2861-4748-942B-A5BCEDB9738B}"/>
    <dgm:cxn modelId="{7ADB4CF7-FE1D-43CF-99F9-7C4FE1B382E8}" type="presOf" srcId="{E8144EEE-BE69-4E9B-B7BC-351959A3B236}" destId="{422F35E8-C828-4B19-8C56-23B9633ADC66}" srcOrd="0" destOrd="0" presId="urn:microsoft.com/office/officeart/2008/layout/LinedList"/>
    <dgm:cxn modelId="{23ED4535-CA50-4EB2-87A9-0D24D6D4FA8E}" type="presParOf" srcId="{7A41CC6D-BBCE-4EB6-B15B-403D781A6FBE}" destId="{2CE2937C-85A7-4AD1-B9DD-199B70A39702}" srcOrd="0" destOrd="0" presId="urn:microsoft.com/office/officeart/2008/layout/LinedList"/>
    <dgm:cxn modelId="{13D31C61-B79B-4F0D-8BF9-6E0B3B2FDB8D}" type="presParOf" srcId="{7A41CC6D-BBCE-4EB6-B15B-403D781A6FBE}" destId="{E6C1C39A-5FB0-4088-8E2C-EE05B468D9DA}" srcOrd="1" destOrd="0" presId="urn:microsoft.com/office/officeart/2008/layout/LinedList"/>
    <dgm:cxn modelId="{D28976B2-CD7C-4759-84E6-CBAF50DBF71A}" type="presParOf" srcId="{E6C1C39A-5FB0-4088-8E2C-EE05B468D9DA}" destId="{422F35E8-C828-4B19-8C56-23B9633ADC66}" srcOrd="0" destOrd="0" presId="urn:microsoft.com/office/officeart/2008/layout/LinedList"/>
    <dgm:cxn modelId="{47A54AAD-C9FD-4EA5-B2C8-F56795962176}" type="presParOf" srcId="{E6C1C39A-5FB0-4088-8E2C-EE05B468D9DA}" destId="{27FE63FA-B049-471C-9073-EC18742F5F8F}" srcOrd="1" destOrd="0" presId="urn:microsoft.com/office/officeart/2008/layout/LinedList"/>
    <dgm:cxn modelId="{617BA664-3ECC-4666-9FEA-30D4FB8829A6}" type="presParOf" srcId="{27FE63FA-B049-471C-9073-EC18742F5F8F}" destId="{522F60CA-535F-473C-9BE7-B5C63C6A9994}" srcOrd="0" destOrd="0" presId="urn:microsoft.com/office/officeart/2008/layout/LinedList"/>
    <dgm:cxn modelId="{0AB853A1-B567-4289-9AC9-1585C484FAB6}" type="presParOf" srcId="{27FE63FA-B049-471C-9073-EC18742F5F8F}" destId="{0F4B808C-AEA9-4EDF-82BF-38E8ED9F97E2}" srcOrd="1" destOrd="0" presId="urn:microsoft.com/office/officeart/2008/layout/LinedList"/>
    <dgm:cxn modelId="{61E9F932-D0C8-44E9-8FBE-CC6D74FB3ADA}" type="presParOf" srcId="{0F4B808C-AEA9-4EDF-82BF-38E8ED9F97E2}" destId="{E84D7005-D0E1-4610-9798-F9EC818CE171}" srcOrd="0" destOrd="0" presId="urn:microsoft.com/office/officeart/2008/layout/LinedList"/>
    <dgm:cxn modelId="{1D2B8DD4-B020-4A5B-A976-8BEC90698F69}" type="presParOf" srcId="{0F4B808C-AEA9-4EDF-82BF-38E8ED9F97E2}" destId="{59C769C7-6107-4FB3-8FBE-05E072F69391}" srcOrd="1" destOrd="0" presId="urn:microsoft.com/office/officeart/2008/layout/LinedList"/>
    <dgm:cxn modelId="{F7C6DA48-2F8D-4DAE-A1B1-5393D45AA03E}" type="presParOf" srcId="{0F4B808C-AEA9-4EDF-82BF-38E8ED9F97E2}" destId="{E586A291-FC56-427A-877E-5A73E9EA3C20}" srcOrd="2" destOrd="0" presId="urn:microsoft.com/office/officeart/2008/layout/LinedList"/>
    <dgm:cxn modelId="{5563D54C-2639-4BF3-9DA5-CE844BE6BD3F}" type="presParOf" srcId="{27FE63FA-B049-471C-9073-EC18742F5F8F}" destId="{5BBBD03C-C16D-42E5-B464-B39F33590057}" srcOrd="2" destOrd="0" presId="urn:microsoft.com/office/officeart/2008/layout/LinedList"/>
    <dgm:cxn modelId="{E00C5094-D30E-4D58-9176-575FE5AE51B9}" type="presParOf" srcId="{27FE63FA-B049-471C-9073-EC18742F5F8F}" destId="{68C047EC-ABC1-4FED-A4F3-297F87313B37}" srcOrd="3" destOrd="0" presId="urn:microsoft.com/office/officeart/2008/layout/LinedList"/>
    <dgm:cxn modelId="{8C00EFE1-577C-43A5-8B95-90F862A9C47A}" type="presParOf" srcId="{7A41CC6D-BBCE-4EB6-B15B-403D781A6FBE}" destId="{3EF7F0C7-F804-4D01-A4D3-3AB54A0269CA}" srcOrd="2" destOrd="0" presId="urn:microsoft.com/office/officeart/2008/layout/LinedList"/>
    <dgm:cxn modelId="{34A96F86-8C33-4398-900B-CDFBDF9DB36F}" type="presParOf" srcId="{7A41CC6D-BBCE-4EB6-B15B-403D781A6FBE}" destId="{29D00BBC-6A57-4C85-BF97-9A6500851752}" srcOrd="3" destOrd="0" presId="urn:microsoft.com/office/officeart/2008/layout/LinedList"/>
    <dgm:cxn modelId="{04D3F05B-377A-4C96-BF18-F6EB6ECB21E8}" type="presParOf" srcId="{29D00BBC-6A57-4C85-BF97-9A6500851752}" destId="{5068D158-1EB4-4EE3-A410-6E09F96E0B0E}" srcOrd="0" destOrd="0" presId="urn:microsoft.com/office/officeart/2008/layout/LinedList"/>
    <dgm:cxn modelId="{7BED76E9-C7D2-48FD-B817-9B196036667E}" type="presParOf" srcId="{29D00BBC-6A57-4C85-BF97-9A6500851752}" destId="{77CB4B40-4C01-4C04-BFF3-73AEEAA99A20}" srcOrd="1" destOrd="0" presId="urn:microsoft.com/office/officeart/2008/layout/LinedList"/>
    <dgm:cxn modelId="{DF5C07E5-C03D-4DE9-B3CD-D3C21AFF1CF1}" type="presParOf" srcId="{77CB4B40-4C01-4C04-BFF3-73AEEAA99A20}" destId="{A2040969-FBD6-4171-B609-DE222C60620F}" srcOrd="0" destOrd="0" presId="urn:microsoft.com/office/officeart/2008/layout/LinedList"/>
    <dgm:cxn modelId="{62619DE5-535C-4ECB-B6AD-A9FAF31DABB4}" type="presParOf" srcId="{77CB4B40-4C01-4C04-BFF3-73AEEAA99A20}" destId="{86E68230-3E34-4CBF-9477-9C69AACC242C}" srcOrd="1" destOrd="0" presId="urn:microsoft.com/office/officeart/2008/layout/LinedList"/>
    <dgm:cxn modelId="{A607F015-FEF4-484A-9CFC-7F9A8BFD155C}" type="presParOf" srcId="{86E68230-3E34-4CBF-9477-9C69AACC242C}" destId="{0331D7D2-7C47-491A-B052-9CBE484F916C}" srcOrd="0" destOrd="0" presId="urn:microsoft.com/office/officeart/2008/layout/LinedList"/>
    <dgm:cxn modelId="{731E4027-660A-4E74-BCAB-51E1671003B3}" type="presParOf" srcId="{86E68230-3E34-4CBF-9477-9C69AACC242C}" destId="{E6A6BA1E-D4F5-4F91-B4F6-32F0D8AF400D}" srcOrd="1" destOrd="0" presId="urn:microsoft.com/office/officeart/2008/layout/LinedList"/>
    <dgm:cxn modelId="{86633FFF-A594-439B-A119-6E9639D0BDDC}" type="presParOf" srcId="{86E68230-3E34-4CBF-9477-9C69AACC242C}" destId="{2898AE85-EFBF-46E2-97AF-AEB2911BC7EE}" srcOrd="2" destOrd="0" presId="urn:microsoft.com/office/officeart/2008/layout/LinedList"/>
    <dgm:cxn modelId="{79E3F615-81C8-4DE4-A98F-54E160EDEEEF}" type="presParOf" srcId="{77CB4B40-4C01-4C04-BFF3-73AEEAA99A20}" destId="{491FD6F4-51C0-459A-A4EA-2330C215E2DA}" srcOrd="2" destOrd="0" presId="urn:microsoft.com/office/officeart/2008/layout/LinedList"/>
    <dgm:cxn modelId="{F1FD53E4-9791-4E85-8219-A67610F8D038}" type="presParOf" srcId="{77CB4B40-4C01-4C04-BFF3-73AEEAA99A20}" destId="{8A08572C-B7D5-47A9-80C2-62520320A5E8}" srcOrd="3" destOrd="0" presId="urn:microsoft.com/office/officeart/2008/layout/LinedList"/>
    <dgm:cxn modelId="{280A6465-E4AB-463A-92C2-1E16DCE89B5C}" type="presParOf" srcId="{7A41CC6D-BBCE-4EB6-B15B-403D781A6FBE}" destId="{D8BB49C6-9A6B-4318-8A73-1D1393F80DDB}" srcOrd="4" destOrd="0" presId="urn:microsoft.com/office/officeart/2008/layout/LinedList"/>
    <dgm:cxn modelId="{901ED9A1-55E3-4285-945A-641E3845DC35}" type="presParOf" srcId="{7A41CC6D-BBCE-4EB6-B15B-403D781A6FBE}" destId="{9BEA68A7-0339-4BB3-9D29-A350A656FEB8}" srcOrd="5" destOrd="0" presId="urn:microsoft.com/office/officeart/2008/layout/LinedList"/>
    <dgm:cxn modelId="{52F3ECD8-50B6-488F-A112-34439D69C62D}" type="presParOf" srcId="{9BEA68A7-0339-4BB3-9D29-A350A656FEB8}" destId="{6F927F60-9889-4275-A58C-A9E994FC6B32}" srcOrd="0" destOrd="0" presId="urn:microsoft.com/office/officeart/2008/layout/LinedList"/>
    <dgm:cxn modelId="{BCAAF458-7A61-411E-A6C1-450B065FBE6A}" type="presParOf" srcId="{9BEA68A7-0339-4BB3-9D29-A350A656FEB8}" destId="{3DD4251E-8554-4254-A9E3-97A590A00263}" srcOrd="1" destOrd="0" presId="urn:microsoft.com/office/officeart/2008/layout/LinedList"/>
    <dgm:cxn modelId="{A82C660F-6D55-4E9C-A612-AC704C00417F}" type="presParOf" srcId="{3DD4251E-8554-4254-A9E3-97A590A00263}" destId="{4E554B2B-392E-4CF1-B53F-4BBB3CD003F7}" srcOrd="0" destOrd="0" presId="urn:microsoft.com/office/officeart/2008/layout/LinedList"/>
    <dgm:cxn modelId="{05EC6C7A-FC62-43A6-B4A5-B09BF93600EC}" type="presParOf" srcId="{3DD4251E-8554-4254-A9E3-97A590A00263}" destId="{7F3F7A49-6308-4C81-A775-73ED35FC3BA1}" srcOrd="1" destOrd="0" presId="urn:microsoft.com/office/officeart/2008/layout/LinedList"/>
    <dgm:cxn modelId="{B48ACDA0-7FE7-4F9B-99B7-92027346B59F}" type="presParOf" srcId="{7F3F7A49-6308-4C81-A775-73ED35FC3BA1}" destId="{475DD6F9-D67D-471A-9386-EB6EC602584F}" srcOrd="0" destOrd="0" presId="urn:microsoft.com/office/officeart/2008/layout/LinedList"/>
    <dgm:cxn modelId="{031161B3-FD92-45AA-898E-61DFF7A6A748}" type="presParOf" srcId="{7F3F7A49-6308-4C81-A775-73ED35FC3BA1}" destId="{AA547A0B-5BA9-46FF-9047-CCE5C80A6133}" srcOrd="1" destOrd="0" presId="urn:microsoft.com/office/officeart/2008/layout/LinedList"/>
    <dgm:cxn modelId="{97AC713D-7B8B-44D9-B093-D74C462EEA70}" type="presParOf" srcId="{7F3F7A49-6308-4C81-A775-73ED35FC3BA1}" destId="{B45F21A0-7D3D-4466-A0BC-56BE26D1E290}" srcOrd="2" destOrd="0" presId="urn:microsoft.com/office/officeart/2008/layout/LinedList"/>
    <dgm:cxn modelId="{005BE34D-9BB0-4786-A164-EF652091BD2B}" type="presParOf" srcId="{3DD4251E-8554-4254-A9E3-97A590A00263}" destId="{596A2037-5A85-49B0-8C86-C93478A4D5AA}" srcOrd="2" destOrd="0" presId="urn:microsoft.com/office/officeart/2008/layout/LinedList"/>
    <dgm:cxn modelId="{9A4020E9-6F3E-4FE2-B831-2F47ED27016B}" type="presParOf" srcId="{3DD4251E-8554-4254-A9E3-97A590A00263}" destId="{1E056776-A540-46B7-9ADD-5A99ACC909E3}" srcOrd="3" destOrd="0" presId="urn:microsoft.com/office/officeart/2008/layout/LinedList"/>
    <dgm:cxn modelId="{954C3F44-AF31-4352-BDE8-E8BBAC62B62F}" type="presParOf" srcId="{7A41CC6D-BBCE-4EB6-B15B-403D781A6FBE}" destId="{D19ACEDA-038D-4439-8717-FE0F8EAE8EF9}" srcOrd="6" destOrd="0" presId="urn:microsoft.com/office/officeart/2008/layout/LinedList"/>
    <dgm:cxn modelId="{4305BE3A-258A-4853-907B-8155E1BB12EB}" type="presParOf" srcId="{7A41CC6D-BBCE-4EB6-B15B-403D781A6FBE}" destId="{8A67854D-F48D-42AD-AEE5-7744490496D2}" srcOrd="7" destOrd="0" presId="urn:microsoft.com/office/officeart/2008/layout/LinedList"/>
    <dgm:cxn modelId="{0E686DDF-AD87-4636-BDC3-DDA83EB59D31}" type="presParOf" srcId="{8A67854D-F48D-42AD-AEE5-7744490496D2}" destId="{D92D60C5-4A2B-45B0-8138-B2F6B49A611D}" srcOrd="0" destOrd="0" presId="urn:microsoft.com/office/officeart/2008/layout/LinedList"/>
    <dgm:cxn modelId="{F245E891-11F9-41A6-B8BA-2DD8DBAA0044}" type="presParOf" srcId="{8A67854D-F48D-42AD-AEE5-7744490496D2}" destId="{BEAC4E79-196D-43A7-9F76-2ECB17B97A21}" srcOrd="1" destOrd="0" presId="urn:microsoft.com/office/officeart/2008/layout/LinedList"/>
    <dgm:cxn modelId="{2A891DB4-F58A-47CE-9706-F1A5CA0F806F}" type="presParOf" srcId="{BEAC4E79-196D-43A7-9F76-2ECB17B97A21}" destId="{5A6BA616-50C9-42F2-9744-868BEE8B3008}" srcOrd="0" destOrd="0" presId="urn:microsoft.com/office/officeart/2008/layout/LinedList"/>
    <dgm:cxn modelId="{53273196-25DA-4C20-85E7-A5D13DB40C58}" type="presParOf" srcId="{BEAC4E79-196D-43A7-9F76-2ECB17B97A21}" destId="{F124285E-AE4C-4D3D-B8ED-DC137EC77973}" srcOrd="1" destOrd="0" presId="urn:microsoft.com/office/officeart/2008/layout/LinedList"/>
    <dgm:cxn modelId="{AEF7C271-7DB5-46D2-8A6A-24518B23B765}" type="presParOf" srcId="{F124285E-AE4C-4D3D-B8ED-DC137EC77973}" destId="{CC94FA6B-BEED-45CF-A19A-79151A1D02F2}" srcOrd="0" destOrd="0" presId="urn:microsoft.com/office/officeart/2008/layout/LinedList"/>
    <dgm:cxn modelId="{9854664A-5A22-410A-AEB0-54C764B9AD87}" type="presParOf" srcId="{F124285E-AE4C-4D3D-B8ED-DC137EC77973}" destId="{85F758A5-7853-463D-9BE5-C6939341328A}" srcOrd="1" destOrd="0" presId="urn:microsoft.com/office/officeart/2008/layout/LinedList"/>
    <dgm:cxn modelId="{2585F988-3E79-4C23-A483-8A8CFC7A7ED5}" type="presParOf" srcId="{F124285E-AE4C-4D3D-B8ED-DC137EC77973}" destId="{59E6E160-C1A4-4951-95E6-4E5BC102A3D3}" srcOrd="2" destOrd="0" presId="urn:microsoft.com/office/officeart/2008/layout/LinedList"/>
    <dgm:cxn modelId="{9169FD6C-9162-4767-A261-CC729206E716}" type="presParOf" srcId="{BEAC4E79-196D-43A7-9F76-2ECB17B97A21}" destId="{06244013-A215-42FE-97DB-C79EAAC216CD}" srcOrd="2" destOrd="0" presId="urn:microsoft.com/office/officeart/2008/layout/LinedList"/>
    <dgm:cxn modelId="{15A97A24-9693-43DF-8942-2346C2992406}" type="presParOf" srcId="{BEAC4E79-196D-43A7-9F76-2ECB17B97A21}" destId="{6D3CD57A-DCA1-4A75-80B8-6BA73E18BDDF}" srcOrd="3" destOrd="0" presId="urn:microsoft.com/office/officeart/2008/layout/LinedList"/>
    <dgm:cxn modelId="{7F8E6A7A-95CB-48F3-842C-94EF58804667}" type="presParOf" srcId="{7A41CC6D-BBCE-4EB6-B15B-403D781A6FBE}" destId="{BCC84E17-05D8-4D01-8359-7FBEB4EF6B0A}" srcOrd="8" destOrd="0" presId="urn:microsoft.com/office/officeart/2008/layout/LinedList"/>
    <dgm:cxn modelId="{875E4DB0-C556-4E4B-B873-4E395B744E6C}" type="presParOf" srcId="{7A41CC6D-BBCE-4EB6-B15B-403D781A6FBE}" destId="{FE8C1E4D-34CF-4918-866B-1FF35B7EC009}" srcOrd="9" destOrd="0" presId="urn:microsoft.com/office/officeart/2008/layout/LinedList"/>
    <dgm:cxn modelId="{0A877102-3875-4BAD-8836-4452150E58E8}" type="presParOf" srcId="{FE8C1E4D-34CF-4918-866B-1FF35B7EC009}" destId="{3D85E7F3-8DD9-4FAE-A09C-9276DE4409D5}" srcOrd="0" destOrd="0" presId="urn:microsoft.com/office/officeart/2008/layout/LinedList"/>
    <dgm:cxn modelId="{804DAD2C-E9EF-45AE-B333-1301D63188D2}" type="presParOf" srcId="{FE8C1E4D-34CF-4918-866B-1FF35B7EC009}" destId="{A2B7055B-F68A-476E-9BB1-81B0CF3C2115}" srcOrd="1" destOrd="0" presId="urn:microsoft.com/office/officeart/2008/layout/LinedList"/>
    <dgm:cxn modelId="{CD91897D-0414-40F4-9AFE-384C0439F559}" type="presParOf" srcId="{A2B7055B-F68A-476E-9BB1-81B0CF3C2115}" destId="{68AB251D-752E-4C87-B482-6054F727FAAE}" srcOrd="0" destOrd="0" presId="urn:microsoft.com/office/officeart/2008/layout/LinedList"/>
    <dgm:cxn modelId="{48EB14EB-2D77-445F-A5A3-570B992C6F60}" type="presParOf" srcId="{A2B7055B-F68A-476E-9BB1-81B0CF3C2115}" destId="{3079278A-71D4-41FA-BE11-4B2849D58666}" srcOrd="1" destOrd="0" presId="urn:microsoft.com/office/officeart/2008/layout/LinedList"/>
    <dgm:cxn modelId="{97FF0A89-07D3-499A-B1E1-15D553647EB8}" type="presParOf" srcId="{3079278A-71D4-41FA-BE11-4B2849D58666}" destId="{FFB5BCAC-AA11-447E-9C68-B66359C6D80A}" srcOrd="0" destOrd="0" presId="urn:microsoft.com/office/officeart/2008/layout/LinedList"/>
    <dgm:cxn modelId="{E646E99F-0B89-445F-A437-76C7804725D7}" type="presParOf" srcId="{3079278A-71D4-41FA-BE11-4B2849D58666}" destId="{A1D22BE6-B766-451A-BA7C-011EBC7CE3A6}" srcOrd="1" destOrd="0" presId="urn:microsoft.com/office/officeart/2008/layout/LinedList"/>
    <dgm:cxn modelId="{DD0F0CC1-16FB-43C3-9409-BD2764CB0D6E}" type="presParOf" srcId="{3079278A-71D4-41FA-BE11-4B2849D58666}" destId="{F9970B69-6755-49B9-8DCA-100BFD509AFE}" srcOrd="2" destOrd="0" presId="urn:microsoft.com/office/officeart/2008/layout/LinedList"/>
    <dgm:cxn modelId="{1894F38D-B12A-4D73-A899-089C27E5BDA5}" type="presParOf" srcId="{A2B7055B-F68A-476E-9BB1-81B0CF3C2115}" destId="{B09A4898-0D81-46D0-8DBB-C2BD0D724BAC}" srcOrd="2" destOrd="0" presId="urn:microsoft.com/office/officeart/2008/layout/LinedList"/>
    <dgm:cxn modelId="{93EFAEF0-77B2-4B23-B9FA-BD41350B756B}" type="presParOf" srcId="{A2B7055B-F68A-476E-9BB1-81B0CF3C2115}" destId="{B0A40283-1A94-4169-BCC7-51236A77F67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E45D-F500-4FD5-91E3-CDFD58E2183F}">
      <dsp:nvSpPr>
        <dsp:cNvPr id="0" name=""/>
        <dsp:cNvSpPr/>
      </dsp:nvSpPr>
      <dsp:spPr>
        <a:xfrm>
          <a:off x="682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77F36-F12A-47B9-9565-0B9255B5A4A5}">
      <dsp:nvSpPr>
        <dsp:cNvPr id="0" name=""/>
        <dsp:cNvSpPr/>
      </dsp:nvSpPr>
      <dsp:spPr>
        <a:xfrm>
          <a:off x="187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Version control </a:t>
          </a:r>
          <a:endParaRPr lang="en-US" sz="2000" kern="1200" dirty="0"/>
        </a:p>
      </dsp:txBody>
      <dsp:txXfrm>
        <a:off x="187800" y="1812243"/>
        <a:ext cx="1800000" cy="720000"/>
      </dsp:txXfrm>
    </dsp:sp>
    <dsp:sp modelId="{C2C494B7-8B21-408A-8C8F-A96221FC82B7}">
      <dsp:nvSpPr>
        <dsp:cNvPr id="0" name=""/>
        <dsp:cNvSpPr/>
      </dsp:nvSpPr>
      <dsp:spPr>
        <a:xfrm>
          <a:off x="2797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73AFA-437E-41ED-87AB-5F0FCD3A3E27}">
      <dsp:nvSpPr>
        <dsp:cNvPr id="0" name=""/>
        <dsp:cNvSpPr/>
      </dsp:nvSpPr>
      <dsp:spPr>
        <a:xfrm>
          <a:off x="2302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Faster release cycles</a:t>
          </a:r>
          <a:endParaRPr lang="en-US" sz="2000" kern="1200" dirty="0"/>
        </a:p>
      </dsp:txBody>
      <dsp:txXfrm>
        <a:off x="2302800" y="1812243"/>
        <a:ext cx="1800000" cy="720000"/>
      </dsp:txXfrm>
    </dsp:sp>
    <dsp:sp modelId="{33CB3D23-58B8-486C-A7B9-F6C3ED49219E}">
      <dsp:nvSpPr>
        <dsp:cNvPr id="0" name=""/>
        <dsp:cNvSpPr/>
      </dsp:nvSpPr>
      <dsp:spPr>
        <a:xfrm>
          <a:off x="4912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ECB4F-DE58-4CA5-891F-2E0D89B5571B}">
      <dsp:nvSpPr>
        <dsp:cNvPr id="0" name=""/>
        <dsp:cNvSpPr/>
      </dsp:nvSpPr>
      <dsp:spPr>
        <a:xfrm>
          <a:off x="4417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Code quality improvements</a:t>
          </a:r>
          <a:endParaRPr lang="en-US" sz="2000" kern="1200" dirty="0"/>
        </a:p>
      </dsp:txBody>
      <dsp:txXfrm>
        <a:off x="4417800" y="1812243"/>
        <a:ext cx="1800000" cy="720000"/>
      </dsp:txXfrm>
    </dsp:sp>
    <dsp:sp modelId="{97EC40B5-0F66-416B-BE40-73C7C374F814}">
      <dsp:nvSpPr>
        <dsp:cNvPr id="0" name=""/>
        <dsp:cNvSpPr/>
      </dsp:nvSpPr>
      <dsp:spPr>
        <a:xfrm>
          <a:off x="7027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5952F-F59A-4D88-B930-B78FCA5AEBE0}">
      <dsp:nvSpPr>
        <dsp:cNvPr id="0" name=""/>
        <dsp:cNvSpPr/>
      </dsp:nvSpPr>
      <dsp:spPr>
        <a:xfrm>
          <a:off x="6532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Enhanced team collaboration</a:t>
          </a:r>
          <a:endParaRPr lang="en-US" sz="2000" kern="1200" dirty="0"/>
        </a:p>
      </dsp:txBody>
      <dsp:txXfrm>
        <a:off x="6532800" y="181224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A72CB-2A86-4339-BB71-653801F4913B}">
      <dsp:nvSpPr>
        <dsp:cNvPr id="0" name=""/>
        <dsp:cNvSpPr/>
      </dsp:nvSpPr>
      <dsp:spPr>
        <a:xfrm>
          <a:off x="0" y="1632204"/>
          <a:ext cx="8520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BBEBA-5677-414D-A0A5-8945FC32DD84}">
      <dsp:nvSpPr>
        <dsp:cNvPr id="0" name=""/>
        <dsp:cNvSpPr/>
      </dsp:nvSpPr>
      <dsp:spPr>
        <a:xfrm rot="8100000">
          <a:off x="54425" y="376159"/>
          <a:ext cx="240061" cy="24006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68451-36A4-43B6-9A13-B9C9993E8097}">
      <dsp:nvSpPr>
        <dsp:cNvPr id="0" name=""/>
        <dsp:cNvSpPr/>
      </dsp:nvSpPr>
      <dsp:spPr>
        <a:xfrm>
          <a:off x="81094" y="402827"/>
          <a:ext cx="186724" cy="1867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01BB1-23B7-4036-8FD7-8AD68BF480D8}">
      <dsp:nvSpPr>
        <dsp:cNvPr id="0" name=""/>
        <dsp:cNvSpPr/>
      </dsp:nvSpPr>
      <dsp:spPr>
        <a:xfrm>
          <a:off x="344205" y="665939"/>
          <a:ext cx="2831806" cy="96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</a:rPr>
            <a:t> </a:t>
          </a:r>
          <a:r>
            <a:rPr lang="en-US" sz="1200" kern="1200"/>
            <a:t>Manual Integration and Testing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Arial"/>
            </a:rPr>
            <a:t> </a:t>
          </a:r>
          <a:r>
            <a:rPr lang="en-US" sz="900" kern="1200"/>
            <a:t>Early development relied on manual code merges and testing, causing delays and frequent integration issues</a:t>
          </a:r>
        </a:p>
      </dsp:txBody>
      <dsp:txXfrm>
        <a:off x="344205" y="665939"/>
        <a:ext cx="2831806" cy="966264"/>
      </dsp:txXfrm>
    </dsp:sp>
    <dsp:sp modelId="{B4961AE3-5280-4199-AF35-3207D038D883}">
      <dsp:nvSpPr>
        <dsp:cNvPr id="0" name=""/>
        <dsp:cNvSpPr/>
      </dsp:nvSpPr>
      <dsp:spPr>
        <a:xfrm>
          <a:off x="344205" y="326440"/>
          <a:ext cx="2831806" cy="33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1990s</a:t>
          </a:r>
        </a:p>
      </dsp:txBody>
      <dsp:txXfrm>
        <a:off x="344205" y="326440"/>
        <a:ext cx="2831806" cy="339498"/>
      </dsp:txXfrm>
    </dsp:sp>
    <dsp:sp modelId="{4763AA09-23CC-4440-80D5-A72448EE67A6}">
      <dsp:nvSpPr>
        <dsp:cNvPr id="0" name=""/>
        <dsp:cNvSpPr/>
      </dsp:nvSpPr>
      <dsp:spPr>
        <a:xfrm>
          <a:off x="174456" y="665939"/>
          <a:ext cx="0" cy="96626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2C268-94BD-465B-AB2F-9AD497D6AE38}">
      <dsp:nvSpPr>
        <dsp:cNvPr id="0" name=""/>
        <dsp:cNvSpPr/>
      </dsp:nvSpPr>
      <dsp:spPr>
        <a:xfrm>
          <a:off x="143901" y="1601649"/>
          <a:ext cx="61109" cy="61109"/>
        </a:xfrm>
        <a:prstGeom prst="ellipse">
          <a:avLst/>
        </a:prstGeom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E51AA5-0431-4484-B2BA-050507E927AA}">
      <dsp:nvSpPr>
        <dsp:cNvPr id="0" name=""/>
        <dsp:cNvSpPr/>
      </dsp:nvSpPr>
      <dsp:spPr>
        <a:xfrm rot="18900000">
          <a:off x="1754215" y="2648187"/>
          <a:ext cx="240061" cy="24006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98590-2D72-4769-8263-12EC6D932B9C}">
      <dsp:nvSpPr>
        <dsp:cNvPr id="0" name=""/>
        <dsp:cNvSpPr/>
      </dsp:nvSpPr>
      <dsp:spPr>
        <a:xfrm>
          <a:off x="1780884" y="2674855"/>
          <a:ext cx="186724" cy="1867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01E3-5060-4547-9490-AA80924F6255}">
      <dsp:nvSpPr>
        <dsp:cNvPr id="0" name=""/>
        <dsp:cNvSpPr/>
      </dsp:nvSpPr>
      <dsp:spPr>
        <a:xfrm>
          <a:off x="2043995" y="1632204"/>
          <a:ext cx="2831806" cy="96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Adoption of CI on Physical Servers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Arial"/>
            </a:rPr>
            <a:t> </a:t>
          </a:r>
          <a:r>
            <a:rPr lang="en-US" sz="900" kern="1200"/>
            <a:t>Companies deployed CI tools like Jenkins (2004) and CruiseControl (2001) on physical servers, requiring significant infrastructure management</a:t>
          </a:r>
        </a:p>
      </dsp:txBody>
      <dsp:txXfrm>
        <a:off x="2043995" y="1632204"/>
        <a:ext cx="2831806" cy="966264"/>
      </dsp:txXfrm>
    </dsp:sp>
    <dsp:sp modelId="{CDAF1CD6-87B2-4A57-95F1-F839F52DD97E}">
      <dsp:nvSpPr>
        <dsp:cNvPr id="0" name=""/>
        <dsp:cNvSpPr/>
      </dsp:nvSpPr>
      <dsp:spPr>
        <a:xfrm>
          <a:off x="2043995" y="2598468"/>
          <a:ext cx="2831806" cy="33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Early 2000s</a:t>
          </a:r>
        </a:p>
      </dsp:txBody>
      <dsp:txXfrm>
        <a:off x="2043995" y="2598468"/>
        <a:ext cx="2831806" cy="339498"/>
      </dsp:txXfrm>
    </dsp:sp>
    <dsp:sp modelId="{E914F876-4E97-460C-A7D1-AD075177DEA0}">
      <dsp:nvSpPr>
        <dsp:cNvPr id="0" name=""/>
        <dsp:cNvSpPr/>
      </dsp:nvSpPr>
      <dsp:spPr>
        <a:xfrm>
          <a:off x="1874246" y="1632204"/>
          <a:ext cx="0" cy="96626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CDC2A-60B6-4C28-B3CA-7F07D799BCF0}">
      <dsp:nvSpPr>
        <dsp:cNvPr id="0" name=""/>
        <dsp:cNvSpPr/>
      </dsp:nvSpPr>
      <dsp:spPr>
        <a:xfrm>
          <a:off x="1843085" y="1601649"/>
          <a:ext cx="61109" cy="61109"/>
        </a:xfrm>
        <a:prstGeom prst="ellipse">
          <a:avLst/>
        </a:prstGeom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8B1F56-9B82-42CB-91F4-388E241D1B8C}">
      <dsp:nvSpPr>
        <dsp:cNvPr id="0" name=""/>
        <dsp:cNvSpPr/>
      </dsp:nvSpPr>
      <dsp:spPr>
        <a:xfrm rot="8100000">
          <a:off x="3454005" y="376159"/>
          <a:ext cx="240061" cy="24006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A5E44-DA06-4F0E-91EF-92FA12F56071}">
      <dsp:nvSpPr>
        <dsp:cNvPr id="0" name=""/>
        <dsp:cNvSpPr/>
      </dsp:nvSpPr>
      <dsp:spPr>
        <a:xfrm>
          <a:off x="3480674" y="402827"/>
          <a:ext cx="186724" cy="1867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FDE1E-792C-4248-AC24-5D2BE418261E}">
      <dsp:nvSpPr>
        <dsp:cNvPr id="0" name=""/>
        <dsp:cNvSpPr/>
      </dsp:nvSpPr>
      <dsp:spPr>
        <a:xfrm>
          <a:off x="3743786" y="665939"/>
          <a:ext cx="2831806" cy="96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Challenges with On-Premise CI/CD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Arial"/>
            </a:rPr>
            <a:t> </a:t>
          </a:r>
          <a:r>
            <a:rPr lang="en-US" sz="900" kern="1200"/>
            <a:t>Scaling required more hardware, maintenance was costly, and downtime during upgrades was common</a:t>
          </a:r>
        </a:p>
      </dsp:txBody>
      <dsp:txXfrm>
        <a:off x="3743786" y="665939"/>
        <a:ext cx="2831806" cy="966264"/>
      </dsp:txXfrm>
    </dsp:sp>
    <dsp:sp modelId="{6E1A70C6-E23F-4519-9379-1BB87640A1D8}">
      <dsp:nvSpPr>
        <dsp:cNvPr id="0" name=""/>
        <dsp:cNvSpPr/>
      </dsp:nvSpPr>
      <dsp:spPr>
        <a:xfrm>
          <a:off x="3743786" y="326440"/>
          <a:ext cx="2831806" cy="33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2000s</a:t>
          </a:r>
        </a:p>
      </dsp:txBody>
      <dsp:txXfrm>
        <a:off x="3743786" y="326440"/>
        <a:ext cx="2831806" cy="339498"/>
      </dsp:txXfrm>
    </dsp:sp>
    <dsp:sp modelId="{326B1FB0-8357-47E8-89B4-84275A5B4FB5}">
      <dsp:nvSpPr>
        <dsp:cNvPr id="0" name=""/>
        <dsp:cNvSpPr/>
      </dsp:nvSpPr>
      <dsp:spPr>
        <a:xfrm>
          <a:off x="3574036" y="665939"/>
          <a:ext cx="0" cy="96626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608E4-7942-4B35-AB09-D4453D41E611}">
      <dsp:nvSpPr>
        <dsp:cNvPr id="0" name=""/>
        <dsp:cNvSpPr/>
      </dsp:nvSpPr>
      <dsp:spPr>
        <a:xfrm>
          <a:off x="3542875" y="1601649"/>
          <a:ext cx="61109" cy="61109"/>
        </a:xfrm>
        <a:prstGeom prst="ellipse">
          <a:avLst/>
        </a:prstGeom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D41E9-7A91-49F8-AAEF-57C0342A1558}">
      <dsp:nvSpPr>
        <dsp:cNvPr id="0" name=""/>
        <dsp:cNvSpPr/>
      </dsp:nvSpPr>
      <dsp:spPr>
        <a:xfrm rot="18900000">
          <a:off x="5153796" y="2648187"/>
          <a:ext cx="240061" cy="24006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27D803-678B-41A9-8ABD-FDD0F1B92D47}">
      <dsp:nvSpPr>
        <dsp:cNvPr id="0" name=""/>
        <dsp:cNvSpPr/>
      </dsp:nvSpPr>
      <dsp:spPr>
        <a:xfrm>
          <a:off x="5180464" y="2674855"/>
          <a:ext cx="186724" cy="1867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AA294-44FB-4332-AF29-54574D331006}">
      <dsp:nvSpPr>
        <dsp:cNvPr id="0" name=""/>
        <dsp:cNvSpPr/>
      </dsp:nvSpPr>
      <dsp:spPr>
        <a:xfrm>
          <a:off x="5443576" y="1632204"/>
          <a:ext cx="2831806" cy="96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Transition to Cloud-Based CI/CD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Arial"/>
            </a:rPr>
            <a:t> </a:t>
          </a:r>
          <a:r>
            <a:rPr lang="en-US" sz="900" kern="1200"/>
            <a:t>Cloud services like Travis CI (2011) and GitHub Actions (2019) eliminated the need for companies to manage servers, offering scalable and automated CI/CD solutions</a:t>
          </a:r>
        </a:p>
      </dsp:txBody>
      <dsp:txXfrm>
        <a:off x="5443576" y="1632204"/>
        <a:ext cx="2831806" cy="966264"/>
      </dsp:txXfrm>
    </dsp:sp>
    <dsp:sp modelId="{1BE8EDC9-67C9-4C7C-BB9D-C0451DE1C372}">
      <dsp:nvSpPr>
        <dsp:cNvPr id="0" name=""/>
        <dsp:cNvSpPr/>
      </dsp:nvSpPr>
      <dsp:spPr>
        <a:xfrm>
          <a:off x="5443576" y="2598468"/>
          <a:ext cx="2831806" cy="33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2010s</a:t>
          </a:r>
        </a:p>
      </dsp:txBody>
      <dsp:txXfrm>
        <a:off x="5443576" y="2598468"/>
        <a:ext cx="2831806" cy="339498"/>
      </dsp:txXfrm>
    </dsp:sp>
    <dsp:sp modelId="{5E8550B6-9F65-499F-9D7B-A1540BF5FF27}">
      <dsp:nvSpPr>
        <dsp:cNvPr id="0" name=""/>
        <dsp:cNvSpPr/>
      </dsp:nvSpPr>
      <dsp:spPr>
        <a:xfrm>
          <a:off x="5273826" y="1632204"/>
          <a:ext cx="0" cy="96626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D56C-3031-41D6-A8B9-F2D2FE6B4F99}">
      <dsp:nvSpPr>
        <dsp:cNvPr id="0" name=""/>
        <dsp:cNvSpPr/>
      </dsp:nvSpPr>
      <dsp:spPr>
        <a:xfrm>
          <a:off x="5242665" y="1601649"/>
          <a:ext cx="61109" cy="61109"/>
        </a:xfrm>
        <a:prstGeom prst="ellipse">
          <a:avLst/>
        </a:prstGeom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2937C-85A7-4AD1-B9DD-199B70A39702}">
      <dsp:nvSpPr>
        <dsp:cNvPr id="0" name=""/>
        <dsp:cNvSpPr/>
      </dsp:nvSpPr>
      <dsp:spPr>
        <a:xfrm>
          <a:off x="0" y="398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F35E8-C828-4B19-8C56-23B9633ADC66}">
      <dsp:nvSpPr>
        <dsp:cNvPr id="0" name=""/>
        <dsp:cNvSpPr/>
      </dsp:nvSpPr>
      <dsp:spPr>
        <a:xfrm>
          <a:off x="0" y="398"/>
          <a:ext cx="1704120" cy="65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GitHub’s Native CI/CD Tool</a:t>
          </a:r>
          <a:endParaRPr lang="en-US" sz="1600" kern="1200"/>
        </a:p>
      </dsp:txBody>
      <dsp:txXfrm>
        <a:off x="0" y="398"/>
        <a:ext cx="1704120" cy="652722"/>
      </dsp:txXfrm>
    </dsp:sp>
    <dsp:sp modelId="{59C769C7-6107-4FB3-8FBE-05E072F69391}">
      <dsp:nvSpPr>
        <dsp:cNvPr id="0" name=""/>
        <dsp:cNvSpPr/>
      </dsp:nvSpPr>
      <dsp:spPr>
        <a:xfrm>
          <a:off x="1831929" y="30038"/>
          <a:ext cx="6688671" cy="59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Automates workflows directly within GitHub repositories</a:t>
          </a:r>
        </a:p>
      </dsp:txBody>
      <dsp:txXfrm>
        <a:off x="1831929" y="30038"/>
        <a:ext cx="6688671" cy="592804"/>
      </dsp:txXfrm>
    </dsp:sp>
    <dsp:sp modelId="{5BBBD03C-C16D-42E5-B464-B39F33590057}">
      <dsp:nvSpPr>
        <dsp:cNvPr id="0" name=""/>
        <dsp:cNvSpPr/>
      </dsp:nvSpPr>
      <dsp:spPr>
        <a:xfrm>
          <a:off x="1704119" y="622843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F7F0C7-F804-4D01-A4D3-3AB54A0269CA}">
      <dsp:nvSpPr>
        <dsp:cNvPr id="0" name=""/>
        <dsp:cNvSpPr/>
      </dsp:nvSpPr>
      <dsp:spPr>
        <a:xfrm>
          <a:off x="0" y="653120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8D158-1EB4-4EE3-A410-6E09F96E0B0E}">
      <dsp:nvSpPr>
        <dsp:cNvPr id="0" name=""/>
        <dsp:cNvSpPr/>
      </dsp:nvSpPr>
      <dsp:spPr>
        <a:xfrm>
          <a:off x="0" y="653120"/>
          <a:ext cx="1704120" cy="65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Workflow Automation</a:t>
          </a:r>
          <a:endParaRPr lang="en-US" sz="1600" kern="1200"/>
        </a:p>
      </dsp:txBody>
      <dsp:txXfrm>
        <a:off x="0" y="653120"/>
        <a:ext cx="1704120" cy="652722"/>
      </dsp:txXfrm>
    </dsp:sp>
    <dsp:sp modelId="{E6A6BA1E-D4F5-4F91-B4F6-32F0D8AF400D}">
      <dsp:nvSpPr>
        <dsp:cNvPr id="0" name=""/>
        <dsp:cNvSpPr/>
      </dsp:nvSpPr>
      <dsp:spPr>
        <a:xfrm>
          <a:off x="1831929" y="682760"/>
          <a:ext cx="6688671" cy="59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</a:t>
          </a:r>
          <a:r>
            <a:rPr lang="en-US" sz="1700" b="1" kern="1200"/>
            <a:t>YAML</a:t>
          </a:r>
          <a:r>
            <a:rPr lang="en-US" sz="1700" kern="1200"/>
            <a:t> files to define automated processes like builds, tests, and deployments</a:t>
          </a:r>
        </a:p>
      </dsp:txBody>
      <dsp:txXfrm>
        <a:off x="1831929" y="682760"/>
        <a:ext cx="6688671" cy="592804"/>
      </dsp:txXfrm>
    </dsp:sp>
    <dsp:sp modelId="{491FD6F4-51C0-459A-A4EA-2330C215E2DA}">
      <dsp:nvSpPr>
        <dsp:cNvPr id="0" name=""/>
        <dsp:cNvSpPr/>
      </dsp:nvSpPr>
      <dsp:spPr>
        <a:xfrm>
          <a:off x="1704119" y="1275565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BB49C6-9A6B-4318-8A73-1D1393F80DDB}">
      <dsp:nvSpPr>
        <dsp:cNvPr id="0" name=""/>
        <dsp:cNvSpPr/>
      </dsp:nvSpPr>
      <dsp:spPr>
        <a:xfrm>
          <a:off x="0" y="1305842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27F60-9889-4275-A58C-A9E994FC6B32}">
      <dsp:nvSpPr>
        <dsp:cNvPr id="0" name=""/>
        <dsp:cNvSpPr/>
      </dsp:nvSpPr>
      <dsp:spPr>
        <a:xfrm>
          <a:off x="0" y="1305842"/>
          <a:ext cx="1704120" cy="65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Event-Driven</a:t>
          </a:r>
          <a:endParaRPr lang="en-US" sz="1600" kern="1200"/>
        </a:p>
      </dsp:txBody>
      <dsp:txXfrm>
        <a:off x="0" y="1305842"/>
        <a:ext cx="1704120" cy="652722"/>
      </dsp:txXfrm>
    </dsp:sp>
    <dsp:sp modelId="{AA547A0B-5BA9-46FF-9047-CCE5C80A6133}">
      <dsp:nvSpPr>
        <dsp:cNvPr id="0" name=""/>
        <dsp:cNvSpPr/>
      </dsp:nvSpPr>
      <dsp:spPr>
        <a:xfrm>
          <a:off x="1831929" y="1335483"/>
          <a:ext cx="6688671" cy="59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Triggers workflows based on GitHub events (e.g., push, pull_request, or schedule)</a:t>
          </a:r>
        </a:p>
      </dsp:txBody>
      <dsp:txXfrm>
        <a:off x="1831929" y="1335483"/>
        <a:ext cx="6688671" cy="592804"/>
      </dsp:txXfrm>
    </dsp:sp>
    <dsp:sp modelId="{596A2037-5A85-49B0-8C86-C93478A4D5AA}">
      <dsp:nvSpPr>
        <dsp:cNvPr id="0" name=""/>
        <dsp:cNvSpPr/>
      </dsp:nvSpPr>
      <dsp:spPr>
        <a:xfrm>
          <a:off x="1704119" y="1928287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9ACEDA-038D-4439-8717-FE0F8EAE8EF9}">
      <dsp:nvSpPr>
        <dsp:cNvPr id="0" name=""/>
        <dsp:cNvSpPr/>
      </dsp:nvSpPr>
      <dsp:spPr>
        <a:xfrm>
          <a:off x="0" y="1958565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2D60C5-4A2B-45B0-8138-B2F6B49A611D}">
      <dsp:nvSpPr>
        <dsp:cNvPr id="0" name=""/>
        <dsp:cNvSpPr/>
      </dsp:nvSpPr>
      <dsp:spPr>
        <a:xfrm>
          <a:off x="0" y="1958565"/>
          <a:ext cx="1704120" cy="65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Highly Customizable</a:t>
          </a:r>
          <a:endParaRPr lang="en-US" sz="1600" kern="1200"/>
        </a:p>
      </dsp:txBody>
      <dsp:txXfrm>
        <a:off x="0" y="1958565"/>
        <a:ext cx="1704120" cy="652722"/>
      </dsp:txXfrm>
    </dsp:sp>
    <dsp:sp modelId="{85F758A5-7853-463D-9BE5-C6939341328A}">
      <dsp:nvSpPr>
        <dsp:cNvPr id="0" name=""/>
        <dsp:cNvSpPr/>
      </dsp:nvSpPr>
      <dsp:spPr>
        <a:xfrm>
          <a:off x="1831929" y="1988205"/>
          <a:ext cx="6688671" cy="59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Supports custom actions, parallel jobs, and matrix builds for flexible automation</a:t>
          </a:r>
        </a:p>
      </dsp:txBody>
      <dsp:txXfrm>
        <a:off x="1831929" y="1988205"/>
        <a:ext cx="6688671" cy="592804"/>
      </dsp:txXfrm>
    </dsp:sp>
    <dsp:sp modelId="{06244013-A215-42FE-97DB-C79EAAC216CD}">
      <dsp:nvSpPr>
        <dsp:cNvPr id="0" name=""/>
        <dsp:cNvSpPr/>
      </dsp:nvSpPr>
      <dsp:spPr>
        <a:xfrm>
          <a:off x="1704119" y="2581009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C84E17-05D8-4D01-8359-7FBEB4EF6B0A}">
      <dsp:nvSpPr>
        <dsp:cNvPr id="0" name=""/>
        <dsp:cNvSpPr/>
      </dsp:nvSpPr>
      <dsp:spPr>
        <a:xfrm>
          <a:off x="0" y="2611287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5E7F3-8DD9-4FAE-A09C-9276DE4409D5}">
      <dsp:nvSpPr>
        <dsp:cNvPr id="0" name=""/>
        <dsp:cNvSpPr/>
      </dsp:nvSpPr>
      <dsp:spPr>
        <a:xfrm>
          <a:off x="0" y="2611287"/>
          <a:ext cx="1704120" cy="65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Seamless Integration</a:t>
          </a:r>
          <a:endParaRPr lang="en-US" sz="1600" kern="1200"/>
        </a:p>
      </dsp:txBody>
      <dsp:txXfrm>
        <a:off x="0" y="2611287"/>
        <a:ext cx="1704120" cy="652722"/>
      </dsp:txXfrm>
    </dsp:sp>
    <dsp:sp modelId="{A1D22BE6-B766-451A-BA7C-011EBC7CE3A6}">
      <dsp:nvSpPr>
        <dsp:cNvPr id="0" name=""/>
        <dsp:cNvSpPr/>
      </dsp:nvSpPr>
      <dsp:spPr>
        <a:xfrm>
          <a:off x="1831929" y="2640927"/>
          <a:ext cx="6688671" cy="59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Built into GitHub, enabling easy integration with existing projects and third-party services</a:t>
          </a:r>
        </a:p>
      </dsp:txBody>
      <dsp:txXfrm>
        <a:off x="1831929" y="2640927"/>
        <a:ext cx="6688671" cy="592804"/>
      </dsp:txXfrm>
    </dsp:sp>
    <dsp:sp modelId="{B09A4898-0D81-46D0-8DBB-C2BD0D724BAC}">
      <dsp:nvSpPr>
        <dsp:cNvPr id="0" name=""/>
        <dsp:cNvSpPr/>
      </dsp:nvSpPr>
      <dsp:spPr>
        <a:xfrm>
          <a:off x="1704119" y="3233731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a75018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ca75018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07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a75018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ca75018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a75018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ca75018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4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a75018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ca75018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6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a75018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a75018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a750183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a750183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a750183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a750183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04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ca75018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ca75018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ca750183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ca750183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ca750183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ca750183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a750183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a750183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ca750183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ca750183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c47d4e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c47d4e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a75018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ca75018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5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a75018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ca75018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/>
              <a:t>CI/CD</a:t>
            </a:r>
            <a:br>
              <a:rPr lang="en"/>
            </a:br>
            <a:r>
              <a:rPr lang="en" sz="1600">
                <a:solidFill>
                  <a:schemeClr val="tx2"/>
                </a:solidFill>
              </a:rPr>
              <a:t> </a:t>
            </a:r>
            <a:r>
              <a:rPr lang="en" sz="2400"/>
              <a:t>By: Carlos Murillo, Nicholas Dobard, and Norman Cattles (Pod 6)</a:t>
            </a:r>
            <a:endParaRPr lang="en-US"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50" y="370922"/>
            <a:ext cx="1872375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999" y="2427124"/>
            <a:ext cx="3825025" cy="19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3477" cy="385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Components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</a:pPr>
            <a:r>
              <a:rPr lang="en-US" sz="1800" b="1">
                <a:solidFill>
                  <a:schemeClr val="tx1"/>
                </a:solidFill>
              </a:rPr>
              <a:t>Triggers</a:t>
            </a:r>
            <a:r>
              <a:rPr lang="en-US" sz="1800">
                <a:solidFill>
                  <a:schemeClr val="tx1"/>
                </a:solidFill>
              </a:rPr>
              <a:t>: Conditions that initiate a workflow in response to specific events, like a code push </a:t>
            </a:r>
          </a:p>
          <a:p>
            <a:pPr lvl="1">
              <a:lnSpc>
                <a:spcPct val="114999"/>
              </a:lnSpc>
            </a:pPr>
            <a:r>
              <a:rPr lang="en-US" sz="1800" b="1">
                <a:solidFill>
                  <a:schemeClr val="tx1"/>
                </a:solidFill>
              </a:rPr>
              <a:t>Jobs</a:t>
            </a:r>
            <a:r>
              <a:rPr lang="en-US" sz="1800">
                <a:solidFill>
                  <a:schemeClr val="tx1"/>
                </a:solidFill>
              </a:rPr>
              <a:t>: A collection of steps executed on virtual machines (runners), which can run in parallel or sequentially</a:t>
            </a:r>
          </a:p>
          <a:p>
            <a:pPr lvl="1">
              <a:lnSpc>
                <a:spcPct val="114999"/>
              </a:lnSpc>
            </a:pPr>
            <a:r>
              <a:rPr lang="en-US" sz="1800" b="1">
                <a:solidFill>
                  <a:schemeClr val="tx1"/>
                </a:solidFill>
              </a:rPr>
              <a:t>Steps</a:t>
            </a:r>
            <a:r>
              <a:rPr lang="en-US" sz="1800">
                <a:solidFill>
                  <a:schemeClr val="tx1"/>
                </a:solidFill>
              </a:rPr>
              <a:t>: Individual commands or actions that are part of a job</a:t>
            </a:r>
          </a:p>
        </p:txBody>
      </p:sp>
      <p:pic>
        <p:nvPicPr>
          <p:cNvPr id="2" name="Picture 1" descr="A screenshot of a running program&#10;&#10;Description automatically generated">
            <a:extLst>
              <a:ext uri="{FF2B5EF4-FFF2-40B4-BE49-F238E27FC236}">
                <a16:creationId xmlns:a16="http://schemas.microsoft.com/office/drawing/2014/main" id="{90D9CCD7-5195-3380-CBD8-03821153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28" y="1600018"/>
            <a:ext cx="4414356" cy="15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Jobs</a:t>
            </a:r>
            <a:endParaRPr lang="en-US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020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Definition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buSzPts val="1800"/>
            </a:pPr>
            <a:r>
              <a:rPr lang="en-US">
                <a:solidFill>
                  <a:schemeClr val="tx1"/>
                </a:solidFill>
              </a:rPr>
              <a:t>A set of steps that are executed sequentially within a workflow</a:t>
            </a:r>
          </a:p>
          <a:p>
            <a:pPr marL="285750"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Parallel Execution</a:t>
            </a:r>
          </a:p>
          <a:p>
            <a:pPr lvl="1">
              <a:lnSpc>
                <a:spcPct val="114999"/>
              </a:lnSpc>
              <a:buSzPts val="1800"/>
            </a:pPr>
            <a:r>
              <a:rPr lang="en-US">
                <a:solidFill>
                  <a:schemeClr val="tx1"/>
                </a:solidFill>
              </a:rPr>
              <a:t>Multiple jobs can run simultaneously by default, improving workflow efficiency</a:t>
            </a:r>
          </a:p>
          <a:p>
            <a:pPr marL="285750"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Runs on Virtual Machines</a:t>
            </a:r>
          </a:p>
          <a:p>
            <a:pPr lvl="1">
              <a:lnSpc>
                <a:spcPct val="114999"/>
              </a:lnSpc>
              <a:buSzPts val="1800"/>
            </a:pPr>
            <a:r>
              <a:rPr lang="en-US">
                <a:solidFill>
                  <a:schemeClr val="tx1"/>
                </a:solidFill>
              </a:rPr>
              <a:t>Each job runs in its own isolated environment (runner), such as Ubuntu, macOS, or Windows</a:t>
            </a:r>
          </a:p>
          <a:p>
            <a:pPr marL="285750"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Dependencies Between Jobs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Jobs can be set to run sequentially or dependent on the success of other jobs</a:t>
            </a:r>
          </a:p>
          <a:p>
            <a:pPr marL="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EA19839-8B22-FFA6-8C64-5F74B6BEE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83" y="1580092"/>
            <a:ext cx="4522259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Actions</a:t>
            </a:r>
            <a:endParaRPr lang="en-US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20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Definition</a:t>
            </a:r>
          </a:p>
          <a:p>
            <a:pPr lvl="1">
              <a:lnSpc>
                <a:spcPct val="114999"/>
              </a:lnSpc>
              <a:buSzPts val="1800"/>
            </a:pPr>
            <a:r>
              <a:rPr lang="en-US">
                <a:solidFill>
                  <a:schemeClr val="tx1"/>
                </a:solidFill>
              </a:rPr>
              <a:t>Predefined, reusable tasks that perform specific functions within a job</a:t>
            </a:r>
            <a:endParaRPr lang="en-US" b="1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Reusable Across Projects</a:t>
            </a:r>
          </a:p>
          <a:p>
            <a:pPr lvl="1">
              <a:lnSpc>
                <a:spcPct val="114999"/>
              </a:lnSpc>
              <a:buSzPts val="1800"/>
            </a:pPr>
            <a:r>
              <a:rPr lang="en-US">
                <a:solidFill>
                  <a:schemeClr val="tx1"/>
                </a:solidFill>
              </a:rPr>
              <a:t>Actions can be reused in multiple workflows or repositories, saving time and effort</a:t>
            </a:r>
          </a:p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Types of Actions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Built-In Actions</a:t>
            </a:r>
            <a:r>
              <a:rPr lang="en-US">
                <a:solidFill>
                  <a:schemeClr val="tx1"/>
                </a:solidFill>
              </a:rPr>
              <a:t>: Provided by GitHub, like </a:t>
            </a:r>
            <a:r>
              <a:rPr lang="en-US">
                <a:solidFill>
                  <a:schemeClr val="tx1"/>
                </a:solidFill>
                <a:latin typeface="Consolas"/>
              </a:rPr>
              <a:t>actions/checkout</a:t>
            </a:r>
            <a:r>
              <a:rPr lang="en-US">
                <a:solidFill>
                  <a:schemeClr val="tx1"/>
                </a:solidFill>
              </a:rPr>
              <a:t> to clone a repository</a:t>
            </a:r>
          </a:p>
          <a:p>
            <a:pPr lvl="1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Custom Actions</a:t>
            </a:r>
            <a:r>
              <a:rPr lang="en-US">
                <a:solidFill>
                  <a:schemeClr val="tx1"/>
                </a:solidFill>
              </a:rPr>
              <a:t>: Created by developers to perform specific tasks</a:t>
            </a:r>
          </a:p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Marketplace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GitHub Actions Marketplace offers thousands of ready-made actions for common tasks (e.g., building, testing, deploying)</a:t>
            </a:r>
          </a:p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Used in Steps</a:t>
            </a:r>
            <a:r>
              <a:rPr lang="en-US">
                <a:solidFill>
                  <a:schemeClr val="tx1"/>
                </a:solidFill>
              </a:rPr>
              <a:t>: Actions are invoked within steps to automate tasks </a:t>
            </a:r>
          </a:p>
          <a:p>
            <a:pPr marL="285750" indent="-285750">
              <a:lnSpc>
                <a:spcPct val="114999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B81413-D277-2E06-F89C-33A66C1B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89" y="21777"/>
            <a:ext cx="4270275" cy="51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Jobs</a:t>
            </a:r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824BBC9-EEE4-2509-88CD-EC4E60BD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374" y="8529"/>
            <a:ext cx="3992512" cy="5130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C8AC05-B586-6DC0-F4BD-A6284948BFED}"/>
              </a:ext>
            </a:extLst>
          </p:cNvPr>
          <p:cNvSpPr/>
          <p:nvPr/>
        </p:nvSpPr>
        <p:spPr>
          <a:xfrm>
            <a:off x="3292523" y="277220"/>
            <a:ext cx="1936276" cy="9126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08488-33A3-5E6C-A095-CE19F644F2F6}"/>
              </a:ext>
            </a:extLst>
          </p:cNvPr>
          <p:cNvSpPr/>
          <p:nvPr/>
        </p:nvSpPr>
        <p:spPr>
          <a:xfrm>
            <a:off x="3292523" y="1509782"/>
            <a:ext cx="3420470" cy="21751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97251D-A20C-7C52-130B-A036966756EC}"/>
              </a:ext>
            </a:extLst>
          </p:cNvPr>
          <p:cNvSpPr/>
          <p:nvPr/>
        </p:nvSpPr>
        <p:spPr>
          <a:xfrm>
            <a:off x="3292522" y="3821371"/>
            <a:ext cx="3420470" cy="1317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302EA5-1E72-F7A2-62F3-C36905C40319}"/>
              </a:ext>
            </a:extLst>
          </p:cNvPr>
          <p:cNvCxnSpPr/>
          <p:nvPr/>
        </p:nvCxnSpPr>
        <p:spPr>
          <a:xfrm flipV="1">
            <a:off x="1663700" y="723900"/>
            <a:ext cx="1612900" cy="12446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C736FD-B5F3-D572-79EC-DB5F7BC70683}"/>
              </a:ext>
            </a:extLst>
          </p:cNvPr>
          <p:cNvCxnSpPr/>
          <p:nvPr/>
        </p:nvCxnSpPr>
        <p:spPr>
          <a:xfrm flipH="1" flipV="1">
            <a:off x="6725285" y="2568575"/>
            <a:ext cx="942340" cy="8953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D0008B-86CF-EF73-C862-F0462A4A73E0}"/>
              </a:ext>
            </a:extLst>
          </p:cNvPr>
          <p:cNvSpPr txBox="1"/>
          <p:nvPr/>
        </p:nvSpPr>
        <p:spPr>
          <a:xfrm>
            <a:off x="992351" y="1993242"/>
            <a:ext cx="1300655" cy="3087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2D050"/>
                </a:solidFill>
              </a:rPr>
              <a:t>Event/Trigger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CCC19D-B2CF-ECB5-393C-A54281E56B75}"/>
              </a:ext>
            </a:extLst>
          </p:cNvPr>
          <p:cNvCxnSpPr>
            <a:cxnSpLocks/>
          </p:cNvCxnSpPr>
          <p:nvPr/>
        </p:nvCxnSpPr>
        <p:spPr>
          <a:xfrm flipH="1">
            <a:off x="6737984" y="3457575"/>
            <a:ext cx="916940" cy="10033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EA34C2-8C73-9080-686A-2BD14D96CD3B}"/>
              </a:ext>
            </a:extLst>
          </p:cNvPr>
          <p:cNvSpPr txBox="1"/>
          <p:nvPr/>
        </p:nvSpPr>
        <p:spPr>
          <a:xfrm>
            <a:off x="7672989" y="3287110"/>
            <a:ext cx="578725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270837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173-6E8D-B369-E64B-50D9C7CC8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Workflow Trivia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5CAA-356A-A25D-5B40-C9326E346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endParaRPr lang="en-US" sz="600"/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11708" y="154598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CI/CD Pipeline with GitHub Actions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Touchless Kiosk Integration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8444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GitHub Actions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Builds a new Docker image when code is pushed to the main branch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Pushes the image to a container registry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Updates the Kubernetes deployment config in the repo</a:t>
            </a:r>
          </a:p>
          <a:p>
            <a:pPr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Kubernetes (K3s or MicroK8s)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Runs containers on Raspberry Pis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Manages deployments</a:t>
            </a:r>
          </a:p>
          <a:p>
            <a:pPr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ArgoCD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Monitors the repo for config changes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Automatically updates Kubernetes with the new image version</a:t>
            </a:r>
          </a:p>
          <a:p>
            <a:pPr lvl="1"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Ensures seamless deployment across all Raspberry Pis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373" y="1017569"/>
            <a:ext cx="2771676" cy="18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612" y="3034627"/>
            <a:ext cx="1380918" cy="161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349" y="2966170"/>
            <a:ext cx="2404975" cy="17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n orange cartoon octopus&#10;&#10;Description automatically generated">
            <a:extLst>
              <a:ext uri="{FF2B5EF4-FFF2-40B4-BE49-F238E27FC236}">
                <a16:creationId xmlns:a16="http://schemas.microsoft.com/office/drawing/2014/main" id="{C9E0BA1C-5861-6D12-D24E-DA256DB52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773" y="1018231"/>
            <a:ext cx="2780779" cy="18390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Touchless Kiosk Integration</a:t>
            </a:r>
            <a:endParaRPr/>
          </a:p>
        </p:txBody>
      </p:sp>
      <p:pic>
        <p:nvPicPr>
          <p:cNvPr id="3" name="Picture 2" descr="CI/CD with GitHub, GitHub Actions, Argo CD and Kubernetes Cluster&quot; by  Tanmay Bhandge">
            <a:extLst>
              <a:ext uri="{FF2B5EF4-FFF2-40B4-BE49-F238E27FC236}">
                <a16:creationId xmlns:a16="http://schemas.microsoft.com/office/drawing/2014/main" id="{B85573AF-BD12-6BAA-FAFB-7D0DFF83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7" y="1021517"/>
            <a:ext cx="8352366" cy="3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793-E82D-E6C4-0259-EE4A092D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BD6D0-9EC1-78D0-73B4-14C57B096F2E}"/>
              </a:ext>
            </a:extLst>
          </p:cNvPr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342900" algn="ctr">
              <a:lnSpc>
                <a:spcPct val="90000"/>
              </a:lnSpc>
              <a:spcAft>
                <a:spcPts val="600"/>
              </a:spcAft>
              <a:buClr>
                <a:schemeClr val="lt2"/>
              </a:buClr>
              <a:buSzPts val="2800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 a GitHub Actions Workflow and upload it to GitHub!</a:t>
            </a:r>
          </a:p>
        </p:txBody>
      </p:sp>
    </p:spTree>
    <p:extLst>
      <p:ext uri="{BB962C8B-B14F-4D97-AF65-F5344CB8AC3E}">
        <p14:creationId xmlns:p14="http://schemas.microsoft.com/office/powerpoint/2010/main" val="388000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173-6E8D-B369-E64B-50D9C7CC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 / Happy Halloween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5CAA-356A-A25D-5B40-C9326E346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appy halloween, witch pumpkin - free svg file for members">
            <a:extLst>
              <a:ext uri="{FF2B5EF4-FFF2-40B4-BE49-F238E27FC236}">
                <a16:creationId xmlns:a16="http://schemas.microsoft.com/office/drawing/2014/main" id="{F1F3AEB7-D769-3503-8D74-905AC392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46057"/>
            <a:ext cx="2743200" cy="3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Continuous Integration?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CI is an approach to software development that automates repetitive and error-prone tasks that also promotes consistently integrated environments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simpler terms, it is the automated building and testing of your application on every push to a shared repository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Continuous integrations consists of 4 main steps: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Commit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Build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Test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Inform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What is Continuous Deployment?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85206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●"/>
            </a:pPr>
            <a:r>
              <a:rPr lang="en-US">
                <a:solidFill>
                  <a:schemeClr val="dk1"/>
                </a:solidFill>
              </a:rPr>
              <a:t>The automated deployment of successful code changes from a pre-production environment into production</a:t>
            </a:r>
          </a:p>
          <a:p>
            <a:pPr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●"/>
            </a:pPr>
            <a:r>
              <a:rPr lang="en-US">
                <a:solidFill>
                  <a:schemeClr val="dk1"/>
                </a:solidFill>
              </a:rPr>
              <a:t>If all tests pass, every new commit deploys directly to production without the need for manual intervention</a:t>
            </a:r>
          </a:p>
          <a:p>
            <a:pPr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●"/>
            </a:pPr>
            <a:r>
              <a:rPr lang="en-US">
                <a:solidFill>
                  <a:schemeClr val="dk1"/>
                </a:solidFill>
              </a:rPr>
              <a:t>Continuous Deployment consists of 3 main steps:</a:t>
            </a:r>
          </a:p>
          <a:p>
            <a:pPr lvl="1"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SzPts val="1800"/>
              <a:buFont typeface="Arial,Sans-Serif"/>
              <a:buChar char="○"/>
            </a:pPr>
            <a:r>
              <a:rPr lang="en-US">
                <a:solidFill>
                  <a:schemeClr val="dk1"/>
                </a:solidFill>
              </a:rPr>
              <a:t>Deployment </a:t>
            </a:r>
          </a:p>
          <a:p>
            <a:pPr lvl="1"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○"/>
            </a:pPr>
            <a:r>
              <a:rPr lang="en-US">
                <a:solidFill>
                  <a:schemeClr val="dk1"/>
                </a:solidFill>
              </a:rPr>
              <a:t>Monitoring</a:t>
            </a:r>
          </a:p>
          <a:p>
            <a:pPr lvl="1"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○"/>
            </a:pPr>
            <a:r>
              <a:rPr lang="en-US">
                <a:solidFill>
                  <a:schemeClr val="dk1"/>
                </a:solidFill>
              </a:rPr>
              <a:t>Feedback</a:t>
            </a:r>
          </a:p>
          <a:p>
            <a:pPr lvl="1" indent="-33020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○"/>
            </a:pP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CI/CD Pipeline?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sequence of automated steps to deliver software from development to production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Stages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Source: Triggered by code changes (code push or pull request)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Build: Compiling and packaging the application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Test: Running unit, integration, and system tests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Deploy: Releasing the application to staging or production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100" y="18145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What are the Benefits?</a:t>
            </a:r>
          </a:p>
        </p:txBody>
      </p:sp>
      <p:graphicFrame>
        <p:nvGraphicFramePr>
          <p:cNvPr id="93" name="Google Shape;90;p18">
            <a:extLst>
              <a:ext uri="{FF2B5EF4-FFF2-40B4-BE49-F238E27FC236}">
                <a16:creationId xmlns:a16="http://schemas.microsoft.com/office/drawing/2014/main" id="{34DFDB1A-79B1-EE7B-E0A0-E1C4776B8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074435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History of CI/CD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/>
          </a:p>
        </p:txBody>
      </p:sp>
      <p:graphicFrame>
        <p:nvGraphicFramePr>
          <p:cNvPr id="100" name="Google Shape;97;p19">
            <a:extLst>
              <a:ext uri="{FF2B5EF4-FFF2-40B4-BE49-F238E27FC236}">
                <a16:creationId xmlns:a16="http://schemas.microsoft.com/office/drawing/2014/main" id="{2AEE5EC0-4ECF-F73E-41FD-A5097990B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61083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Actions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</a:pPr>
            <a:r>
              <a:rPr lang="en-US">
                <a:solidFill>
                  <a:schemeClr val="tx1"/>
                </a:solidFill>
              </a:rPr>
              <a:t>What is GitHub Actions?</a:t>
            </a:r>
          </a:p>
          <a:p>
            <a:pPr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●"/>
            </a:pPr>
            <a:r>
              <a:rPr lang="en-US">
                <a:solidFill>
                  <a:schemeClr val="tx1"/>
                </a:solidFill>
              </a:rPr>
              <a:t>Introduce Workflows</a:t>
            </a:r>
          </a:p>
          <a:p>
            <a:pPr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●"/>
            </a:pPr>
            <a:r>
              <a:rPr lang="en-US">
                <a:solidFill>
                  <a:schemeClr val="tx1"/>
                </a:solidFill>
              </a:rPr>
              <a:t>Events/Jobs/Runners</a:t>
            </a:r>
          </a:p>
          <a:p>
            <a:pPr>
              <a:lnSpc>
                <a:spcPct val="114999"/>
              </a:lnSpc>
              <a:spcAft>
                <a:spcPts val="600"/>
              </a:spcAft>
              <a:buClr>
                <a:srgbClr val="ADADAD"/>
              </a:buClr>
              <a:buFont typeface="Arial,Sans-Serif"/>
              <a:buChar char="●"/>
            </a:pPr>
            <a:r>
              <a:rPr lang="en-US">
                <a:solidFill>
                  <a:schemeClr val="tx1"/>
                </a:solidFill>
              </a:rPr>
              <a:t>Integration with GitHub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b="0" i="0" u="none" strike="noStrike" cap="none">
              <a:solidFill>
                <a:schemeClr val="tx1"/>
              </a:solidFill>
            </a:endParaRPr>
          </a:p>
        </p:txBody>
      </p:sp>
      <p:pic>
        <p:nvPicPr>
          <p:cNvPr id="3" name="Google Shape;56;p13" descr="A blue and white logo&#10;&#10;Description automatically generated">
            <a:extLst>
              <a:ext uri="{FF2B5EF4-FFF2-40B4-BE49-F238E27FC236}">
                <a16:creationId xmlns:a16="http://schemas.microsoft.com/office/drawing/2014/main" id="{DF1BA0FF-9F96-4706-C2DA-4574B4C564D3}"/>
              </a:ext>
            </a:extLst>
          </p:cNvPr>
          <p:cNvPicPr preferRelativeResize="0"/>
          <p:nvPr/>
        </p:nvPicPr>
        <p:blipFill>
          <a:blip r:embed="rId3"/>
          <a:srcRect l="12492" r="22990" b="-1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2600"/>
              <a:t>What is GitHub Actions?</a:t>
            </a:r>
          </a:p>
        </p:txBody>
      </p:sp>
      <p:graphicFrame>
        <p:nvGraphicFramePr>
          <p:cNvPr id="123" name="Google Shape;111;p21">
            <a:extLst>
              <a:ext uri="{FF2B5EF4-FFF2-40B4-BE49-F238E27FC236}">
                <a16:creationId xmlns:a16="http://schemas.microsoft.com/office/drawing/2014/main" id="{B128358F-96F2-7A99-F464-C8575D4DD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53573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84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84074" cy="385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Definition</a:t>
            </a:r>
            <a:r>
              <a:rPr lang="en-US">
                <a:solidFill>
                  <a:schemeClr val="tx1"/>
                </a:solidFill>
              </a:rPr>
              <a:t>: Automated processes defined in </a:t>
            </a:r>
            <a:r>
              <a:rPr lang="en-US" b="1">
                <a:solidFill>
                  <a:schemeClr val="tx1"/>
                </a:solidFill>
              </a:rPr>
              <a:t>YAML files</a:t>
            </a:r>
            <a:r>
              <a:rPr lang="en-US">
                <a:solidFill>
                  <a:schemeClr val="tx1"/>
                </a:solidFill>
              </a:rPr>
              <a:t> that run jobs in response to GitHub events (e.g., </a:t>
            </a:r>
            <a:r>
              <a:rPr lang="en-US">
                <a:solidFill>
                  <a:schemeClr val="tx1"/>
                </a:solidFill>
                <a:latin typeface="Consolas"/>
              </a:rPr>
              <a:t>push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pull_request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14999"/>
              </a:lnSpc>
            </a:pPr>
            <a:r>
              <a:rPr lang="en-US" b="1">
                <a:solidFill>
                  <a:schemeClr val="tx1"/>
                </a:solidFill>
              </a:rPr>
              <a:t>Location</a:t>
            </a:r>
            <a:r>
              <a:rPr lang="en-US">
                <a:solidFill>
                  <a:schemeClr val="tx1"/>
                </a:solidFill>
              </a:rPr>
              <a:t>: Workflows are stored in the </a:t>
            </a:r>
            <a:r>
              <a:rPr lang="en-US">
                <a:solidFill>
                  <a:schemeClr val="tx1"/>
                </a:solidFill>
                <a:latin typeface="Consolas"/>
              </a:rPr>
              <a:t>.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github</a:t>
            </a:r>
            <a:r>
              <a:rPr lang="en-US">
                <a:solidFill>
                  <a:schemeClr val="tx1"/>
                </a:solidFill>
                <a:latin typeface="Consolas"/>
              </a:rPr>
              <a:t>/workflows/</a:t>
            </a:r>
            <a:r>
              <a:rPr lang="en-US">
                <a:solidFill>
                  <a:schemeClr val="tx1"/>
                </a:solidFill>
              </a:rPr>
              <a:t> directory of your repository</a:t>
            </a:r>
          </a:p>
          <a:p>
            <a:pPr marL="285750" indent="-285750"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running program&#10;&#10;Description automatically generated">
            <a:extLst>
              <a:ext uri="{FF2B5EF4-FFF2-40B4-BE49-F238E27FC236}">
                <a16:creationId xmlns:a16="http://schemas.microsoft.com/office/drawing/2014/main" id="{90D9CCD7-5195-3380-CBD8-03821153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28" y="1600018"/>
            <a:ext cx="4414356" cy="1558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Dark</vt:lpstr>
      <vt:lpstr>CI/CD  By: Carlos Murillo, Nicholas Dobard, and Norman Cattles (Pod 6)</vt:lpstr>
      <vt:lpstr>What is Continuous Integration?</vt:lpstr>
      <vt:lpstr>What is Continuous Deployment?</vt:lpstr>
      <vt:lpstr>What is a CI/CD Pipeline?</vt:lpstr>
      <vt:lpstr>What are the Benefits?</vt:lpstr>
      <vt:lpstr>History of CI/CD </vt:lpstr>
      <vt:lpstr>GitHub Actions</vt:lpstr>
      <vt:lpstr>What is GitHub Actions?</vt:lpstr>
      <vt:lpstr>Workflows</vt:lpstr>
      <vt:lpstr>Workflows</vt:lpstr>
      <vt:lpstr>Jobs</vt:lpstr>
      <vt:lpstr>Actions</vt:lpstr>
      <vt:lpstr>Jobs</vt:lpstr>
      <vt:lpstr>Workflow Trivia</vt:lpstr>
      <vt:lpstr>Building a CI/CD Pipeline with GitHub Actions</vt:lpstr>
      <vt:lpstr>Touchless Kiosk Integration</vt:lpstr>
      <vt:lpstr>Touchless Kiosk Integration</vt:lpstr>
      <vt:lpstr>Deliverable</vt:lpstr>
      <vt:lpstr>Questions? / Happy Halloween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modified xsi:type="dcterms:W3CDTF">2024-10-31T19:43:59Z</dcterms:modified>
</cp:coreProperties>
</file>