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2"/>
  </p:notesMasterIdLst>
  <p:sldIdLst>
    <p:sldId id="256" r:id="rId2"/>
    <p:sldId id="291" r:id="rId3"/>
    <p:sldId id="259" r:id="rId4"/>
    <p:sldId id="281" r:id="rId5"/>
    <p:sldId id="300" r:id="rId6"/>
    <p:sldId id="284" r:id="rId7"/>
    <p:sldId id="296" r:id="rId8"/>
    <p:sldId id="286" r:id="rId9"/>
    <p:sldId id="299" r:id="rId10"/>
    <p:sldId id="27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p:scale>
          <a:sx n="90" d="100"/>
          <a:sy n="90" d="100"/>
        </p:scale>
        <p:origin x="-1238"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5B55CF-F657-4100-A76A-FFEB3A472ADA}" type="datetimeFigureOut">
              <a:rPr lang="vi-VN" smtClean="0"/>
              <a:t>30/01/2018</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40B64B-CC71-4C09-8C91-4B8D81530859}" type="slidenum">
              <a:rPr lang="vi-VN" smtClean="0"/>
              <a:t>‹#›</a:t>
            </a:fld>
            <a:endParaRPr lang="vi-VN"/>
          </a:p>
        </p:txBody>
      </p:sp>
    </p:spTree>
    <p:extLst>
      <p:ext uri="{BB962C8B-B14F-4D97-AF65-F5344CB8AC3E}">
        <p14:creationId xmlns:p14="http://schemas.microsoft.com/office/powerpoint/2010/main" val="762983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0040B64B-CC71-4C09-8C91-4B8D81530859}" type="slidenum">
              <a:rPr lang="vi-VN" smtClean="0"/>
              <a:t>1</a:t>
            </a:fld>
            <a:endParaRPr lang="vi-VN"/>
          </a:p>
        </p:txBody>
      </p:sp>
    </p:spTree>
    <p:extLst>
      <p:ext uri="{BB962C8B-B14F-4D97-AF65-F5344CB8AC3E}">
        <p14:creationId xmlns:p14="http://schemas.microsoft.com/office/powerpoint/2010/main" val="2730240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0040B64B-CC71-4C09-8C91-4B8D81530859}" type="slidenum">
              <a:rPr lang="vi-VN" smtClean="0"/>
              <a:t>5</a:t>
            </a:fld>
            <a:endParaRPr lang="vi-VN"/>
          </a:p>
        </p:txBody>
      </p:sp>
    </p:spTree>
    <p:extLst>
      <p:ext uri="{BB962C8B-B14F-4D97-AF65-F5344CB8AC3E}">
        <p14:creationId xmlns:p14="http://schemas.microsoft.com/office/powerpoint/2010/main" val="630736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77F468-0AAE-4773-9BED-337BB7020CC4}" type="datetime1">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2EFFB8-9CE5-4912-8094-5321E833B82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37307F-AC0D-4559-BC42-45A1000630D5}" type="datetime1">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2EFFB8-9CE5-4912-8094-5321E833B82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412BD4-46EE-4596-8EB8-81D6494A1737}" type="datetime1">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2EFFB8-9CE5-4912-8094-5321E833B82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792CF-60E4-422A-8462-F2AA6C845178}" type="datetime1">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2EFFB8-9CE5-4912-8094-5321E833B82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2ACCF4-C046-4424-A0FB-B825B0CC6B30}" type="datetime1">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2EFFB8-9CE5-4912-8094-5321E833B82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94F119-C766-4546-93E4-1A17CCC2FDD5}" type="datetime1">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2EFFB8-9CE5-4912-8094-5321E833B82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D2FA9A-2BD7-4DF8-B97B-CCF7AAB76197}" type="datetime1">
              <a:rPr lang="en-US" smtClean="0"/>
              <a:t>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2EFFB8-9CE5-4912-8094-5321E833B82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8F09E0-D2EE-4EF8-BD0A-785F0DC382F8}" type="datetime1">
              <a:rPr lang="en-US" smtClean="0"/>
              <a:t>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2EFFB8-9CE5-4912-8094-5321E833B82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12BADE-0929-4427-91BA-FC9C10192B2B}" type="datetime1">
              <a:rPr lang="en-US" smtClean="0"/>
              <a:t>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2EFFB8-9CE5-4912-8094-5321E833B82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21234-EB9A-4611-996D-E8E0CBFF4ACD}" type="datetime1">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2EFFB8-9CE5-4912-8094-5321E833B820}"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A45DC9A-D071-4DDE-B45D-5B64AF9D7EA8}" type="datetime1">
              <a:rPr lang="en-US" smtClean="0"/>
              <a:t>1/30/2018</a:t>
            </a:fld>
            <a:endParaRPr lang="en-US"/>
          </a:p>
        </p:txBody>
      </p:sp>
      <p:sp>
        <p:nvSpPr>
          <p:cNvPr id="9" name="Slide Number Placeholder 8"/>
          <p:cNvSpPr>
            <a:spLocks noGrp="1"/>
          </p:cNvSpPr>
          <p:nvPr>
            <p:ph type="sldNum" sz="quarter" idx="11"/>
          </p:nvPr>
        </p:nvSpPr>
        <p:spPr/>
        <p:txBody>
          <a:bodyPr/>
          <a:lstStyle/>
          <a:p>
            <a:fld id="{1E2EFFB8-9CE5-4912-8094-5321E833B820}"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E2EFFB8-9CE5-4912-8094-5321E833B820}"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2F3E5F6-A250-40E3-9B78-F404C87B6EDE}" type="datetime1">
              <a:rPr lang="en-US" smtClean="0"/>
              <a:t>1/30/2018</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4.bp.blogspot.com/-bkQB2Dm0z40/VpzXE1sb3vI/AAAAAAAAAM0/kwMyMSDV5-s/s1600/Capture.PNG"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1"/>
            <a:ext cx="7543800" cy="2285999"/>
          </a:xfrm>
        </p:spPr>
        <p:txBody>
          <a:bodyPr>
            <a:normAutofit/>
          </a:bodyPr>
          <a:lstStyle/>
          <a:p>
            <a:pPr algn="ctr"/>
            <a:r>
              <a:rPr lang="en-US" sz="2800" b="1" dirty="0" err="1" smtClean="0">
                <a:latin typeface="Times New Roman" pitchFamily="18" charset="0"/>
                <a:cs typeface="Times New Roman" pitchFamily="18" charset="0"/>
              </a:rPr>
              <a:t>Đề</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tài</a:t>
            </a:r>
            <a:r>
              <a:rPr lang="en-US" sz="2800" b="1" dirty="0" smtClean="0">
                <a:latin typeface="Times New Roman" pitchFamily="18" charset="0"/>
                <a:cs typeface="Times New Roman" pitchFamily="18" charset="0"/>
              </a:rPr>
              <a:t>:</a:t>
            </a:r>
            <a:br>
              <a:rPr lang="en-US" sz="2800" b="1" dirty="0" smtClean="0">
                <a:latin typeface="Times New Roman" pitchFamily="18" charset="0"/>
                <a:cs typeface="Times New Roman" pitchFamily="18" charset="0"/>
              </a:rPr>
            </a:br>
            <a:r>
              <a:rPr lang="en-US" sz="3000" b="1" dirty="0" err="1" smtClean="0">
                <a:latin typeface="Times New Roman" pitchFamily="18" charset="0"/>
                <a:cs typeface="Times New Roman" pitchFamily="18" charset="0"/>
              </a:rPr>
              <a:t>Lập</a:t>
            </a:r>
            <a:r>
              <a:rPr lang="en-US" sz="3000" b="1" dirty="0" smtClean="0">
                <a:latin typeface="Times New Roman" pitchFamily="18" charset="0"/>
                <a:cs typeface="Times New Roman" pitchFamily="18" charset="0"/>
              </a:rPr>
              <a:t> </a:t>
            </a:r>
            <a:r>
              <a:rPr lang="en-US" sz="3000" b="1" dirty="0" err="1" smtClean="0">
                <a:latin typeface="Times New Roman" pitchFamily="18" charset="0"/>
                <a:cs typeface="Times New Roman" pitchFamily="18" charset="0"/>
              </a:rPr>
              <a:t>trình</a:t>
            </a:r>
            <a:r>
              <a:rPr lang="en-US" sz="3000" b="1" dirty="0" smtClean="0">
                <a:latin typeface="Times New Roman" pitchFamily="18" charset="0"/>
                <a:cs typeface="Times New Roman" pitchFamily="18" charset="0"/>
              </a:rPr>
              <a:t> game 8192</a:t>
            </a:r>
            <a:endParaRPr lang="en-US" sz="3000" b="1" dirty="0">
              <a:latin typeface="Times New Roman" pitchFamily="18" charset="0"/>
              <a:cs typeface="Times New Roman" pitchFamily="18" charset="0"/>
            </a:endParaRPr>
          </a:p>
        </p:txBody>
      </p:sp>
      <p:sp>
        <p:nvSpPr>
          <p:cNvPr id="4" name="TextBox 3"/>
          <p:cNvSpPr txBox="1"/>
          <p:nvPr/>
        </p:nvSpPr>
        <p:spPr>
          <a:xfrm>
            <a:off x="228600" y="152400"/>
            <a:ext cx="8077200" cy="861774"/>
          </a:xfrm>
          <a:prstGeom prst="rect">
            <a:avLst/>
          </a:prstGeom>
          <a:noFill/>
        </p:spPr>
        <p:txBody>
          <a:bodyPr wrap="square" rtlCol="0">
            <a:spAutoFit/>
          </a:bodyPr>
          <a:lstStyle/>
          <a:p>
            <a:pPr algn="ctr"/>
            <a:r>
              <a:rPr lang="en-US" sz="2500" b="1" dirty="0" err="1" smtClean="0">
                <a:solidFill>
                  <a:schemeClr val="tx2"/>
                </a:solidFill>
                <a:latin typeface="Times New Roman" pitchFamily="18" charset="0"/>
                <a:cs typeface="Times New Roman" pitchFamily="18" charset="0"/>
              </a:rPr>
              <a:t>Trường</a:t>
            </a:r>
            <a:r>
              <a:rPr lang="en-US" sz="2500" b="1" dirty="0" smtClean="0">
                <a:solidFill>
                  <a:schemeClr val="tx2"/>
                </a:solidFill>
                <a:latin typeface="Times New Roman" pitchFamily="18" charset="0"/>
                <a:cs typeface="Times New Roman" pitchFamily="18" charset="0"/>
              </a:rPr>
              <a:t> </a:t>
            </a:r>
            <a:r>
              <a:rPr lang="en-US" sz="2500" b="1" dirty="0" err="1" smtClean="0">
                <a:solidFill>
                  <a:schemeClr val="tx2"/>
                </a:solidFill>
                <a:latin typeface="Times New Roman" pitchFamily="18" charset="0"/>
                <a:cs typeface="Times New Roman" pitchFamily="18" charset="0"/>
              </a:rPr>
              <a:t>Đại</a:t>
            </a:r>
            <a:r>
              <a:rPr lang="en-US" sz="2500" b="1" dirty="0" smtClean="0">
                <a:solidFill>
                  <a:schemeClr val="tx2"/>
                </a:solidFill>
                <a:latin typeface="Times New Roman" pitchFamily="18" charset="0"/>
                <a:cs typeface="Times New Roman" pitchFamily="18" charset="0"/>
              </a:rPr>
              <a:t> </a:t>
            </a:r>
            <a:r>
              <a:rPr lang="en-US" sz="2500" b="1" dirty="0" err="1" smtClean="0">
                <a:solidFill>
                  <a:schemeClr val="tx2"/>
                </a:solidFill>
                <a:latin typeface="Times New Roman" pitchFamily="18" charset="0"/>
                <a:cs typeface="Times New Roman" pitchFamily="18" charset="0"/>
              </a:rPr>
              <a:t>Học</a:t>
            </a:r>
            <a:r>
              <a:rPr lang="en-US" sz="2500" b="1" dirty="0" smtClean="0">
                <a:solidFill>
                  <a:schemeClr val="tx2"/>
                </a:solidFill>
                <a:latin typeface="Times New Roman" pitchFamily="18" charset="0"/>
                <a:cs typeface="Times New Roman" pitchFamily="18" charset="0"/>
              </a:rPr>
              <a:t> </a:t>
            </a:r>
            <a:r>
              <a:rPr lang="en-US" sz="2500" b="1" dirty="0" err="1" smtClean="0">
                <a:solidFill>
                  <a:schemeClr val="tx2"/>
                </a:solidFill>
                <a:latin typeface="Times New Roman" pitchFamily="18" charset="0"/>
                <a:cs typeface="Times New Roman" pitchFamily="18" charset="0"/>
              </a:rPr>
              <a:t>Thông</a:t>
            </a:r>
            <a:r>
              <a:rPr lang="en-US" sz="2500" b="1" dirty="0" smtClean="0">
                <a:solidFill>
                  <a:schemeClr val="tx2"/>
                </a:solidFill>
                <a:latin typeface="Times New Roman" pitchFamily="18" charset="0"/>
                <a:cs typeface="Times New Roman" pitchFamily="18" charset="0"/>
              </a:rPr>
              <a:t> Tin </a:t>
            </a:r>
            <a:r>
              <a:rPr lang="en-US" sz="2500" b="1" dirty="0" err="1" smtClean="0">
                <a:solidFill>
                  <a:schemeClr val="tx2"/>
                </a:solidFill>
                <a:latin typeface="Times New Roman" pitchFamily="18" charset="0"/>
                <a:cs typeface="Times New Roman" pitchFamily="18" charset="0"/>
              </a:rPr>
              <a:t>Liên</a:t>
            </a:r>
            <a:r>
              <a:rPr lang="en-US" sz="2500" b="1" dirty="0" smtClean="0">
                <a:solidFill>
                  <a:schemeClr val="tx2"/>
                </a:solidFill>
                <a:latin typeface="Times New Roman" pitchFamily="18" charset="0"/>
                <a:cs typeface="Times New Roman" pitchFamily="18" charset="0"/>
              </a:rPr>
              <a:t> </a:t>
            </a:r>
            <a:r>
              <a:rPr lang="en-US" sz="2500" b="1" dirty="0" err="1" smtClean="0">
                <a:solidFill>
                  <a:schemeClr val="tx2"/>
                </a:solidFill>
                <a:latin typeface="Times New Roman" pitchFamily="18" charset="0"/>
                <a:cs typeface="Times New Roman" pitchFamily="18" charset="0"/>
              </a:rPr>
              <a:t>Lạc</a:t>
            </a:r>
            <a:endParaRPr lang="en-US" sz="2500" b="1" dirty="0" smtClean="0">
              <a:solidFill>
                <a:schemeClr val="tx2"/>
              </a:solidFill>
              <a:latin typeface="Times New Roman" pitchFamily="18" charset="0"/>
              <a:cs typeface="Times New Roman" pitchFamily="18" charset="0"/>
            </a:endParaRPr>
          </a:p>
          <a:p>
            <a:pPr algn="ctr"/>
            <a:r>
              <a:rPr lang="en-US" sz="2500" dirty="0" err="1" smtClean="0">
                <a:solidFill>
                  <a:schemeClr val="tx2"/>
                </a:solidFill>
                <a:latin typeface="Times New Roman" pitchFamily="18" charset="0"/>
                <a:cs typeface="Times New Roman" pitchFamily="18" charset="0"/>
              </a:rPr>
              <a:t>Khoa</a:t>
            </a:r>
            <a:r>
              <a:rPr lang="en-US" sz="2500" dirty="0" smtClean="0">
                <a:solidFill>
                  <a:schemeClr val="tx2"/>
                </a:solidFill>
                <a:latin typeface="Times New Roman" pitchFamily="18" charset="0"/>
                <a:cs typeface="Times New Roman" pitchFamily="18" charset="0"/>
              </a:rPr>
              <a:t> </a:t>
            </a:r>
            <a:r>
              <a:rPr lang="en-US" sz="2500" dirty="0" err="1" smtClean="0">
                <a:solidFill>
                  <a:schemeClr val="tx2"/>
                </a:solidFill>
                <a:latin typeface="Times New Roman" pitchFamily="18" charset="0"/>
                <a:cs typeface="Times New Roman" pitchFamily="18" charset="0"/>
              </a:rPr>
              <a:t>Công</a:t>
            </a:r>
            <a:r>
              <a:rPr lang="en-US" sz="2500" dirty="0" smtClean="0">
                <a:solidFill>
                  <a:schemeClr val="tx2"/>
                </a:solidFill>
                <a:latin typeface="Times New Roman" pitchFamily="18" charset="0"/>
                <a:cs typeface="Times New Roman" pitchFamily="18" charset="0"/>
              </a:rPr>
              <a:t> </a:t>
            </a:r>
            <a:r>
              <a:rPr lang="en-US" sz="2500" dirty="0" err="1" smtClean="0">
                <a:solidFill>
                  <a:schemeClr val="tx2"/>
                </a:solidFill>
                <a:latin typeface="Times New Roman" pitchFamily="18" charset="0"/>
                <a:cs typeface="Times New Roman" pitchFamily="18" charset="0"/>
              </a:rPr>
              <a:t>Nghệ</a:t>
            </a:r>
            <a:r>
              <a:rPr lang="en-US" sz="2500" dirty="0" smtClean="0">
                <a:solidFill>
                  <a:schemeClr val="tx2"/>
                </a:solidFill>
                <a:latin typeface="Times New Roman" pitchFamily="18" charset="0"/>
                <a:cs typeface="Times New Roman" pitchFamily="18" charset="0"/>
              </a:rPr>
              <a:t> </a:t>
            </a:r>
            <a:r>
              <a:rPr lang="en-US" sz="2500" dirty="0" err="1" smtClean="0">
                <a:solidFill>
                  <a:schemeClr val="tx2"/>
                </a:solidFill>
                <a:latin typeface="Times New Roman" pitchFamily="18" charset="0"/>
                <a:cs typeface="Times New Roman" pitchFamily="18" charset="0"/>
              </a:rPr>
              <a:t>Thông</a:t>
            </a:r>
            <a:r>
              <a:rPr lang="en-US" sz="2500" dirty="0" smtClean="0">
                <a:solidFill>
                  <a:schemeClr val="tx2"/>
                </a:solidFill>
                <a:latin typeface="Times New Roman" pitchFamily="18" charset="0"/>
                <a:cs typeface="Times New Roman" pitchFamily="18" charset="0"/>
              </a:rPr>
              <a:t> Tin</a:t>
            </a:r>
            <a:endParaRPr lang="en-US" sz="2500" dirty="0">
              <a:solidFill>
                <a:schemeClr val="tx2"/>
              </a:solidFill>
              <a:latin typeface="Times New Roman" pitchFamily="18" charset="0"/>
              <a:cs typeface="Times New Roman" pitchFamily="18" charset="0"/>
            </a:endParaRPr>
          </a:p>
        </p:txBody>
      </p:sp>
      <p:sp>
        <p:nvSpPr>
          <p:cNvPr id="5" name="TextBox 4"/>
          <p:cNvSpPr txBox="1"/>
          <p:nvPr/>
        </p:nvSpPr>
        <p:spPr>
          <a:xfrm>
            <a:off x="76200" y="2971800"/>
            <a:ext cx="5203521" cy="2554545"/>
          </a:xfrm>
          <a:prstGeom prst="rect">
            <a:avLst/>
          </a:prstGeom>
          <a:noFill/>
        </p:spPr>
        <p:txBody>
          <a:bodyPr wrap="square" rtlCol="0">
            <a:spAutoFit/>
          </a:bodyPr>
          <a:lstStyle/>
          <a:p>
            <a:r>
              <a:rPr lang="en-US" sz="2000" b="1" dirty="0" smtClean="0">
                <a:solidFill>
                  <a:schemeClr val="tx2"/>
                </a:solidFill>
                <a:latin typeface="Times New Roman" pitchFamily="18" charset="0"/>
                <a:cs typeface="Times New Roman" pitchFamily="18" charset="0"/>
              </a:rPr>
              <a:t>        </a:t>
            </a:r>
            <a:r>
              <a:rPr lang="en-US" sz="2000" b="1" dirty="0" smtClean="0">
                <a:solidFill>
                  <a:schemeClr val="tx2"/>
                </a:solidFill>
                <a:latin typeface="Times New Roman" pitchFamily="18" charset="0"/>
                <a:cs typeface="Times New Roman" pitchFamily="18" charset="0"/>
              </a:rPr>
              <a:t> GVHD</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Nguyễn</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Việt</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Hùng</a:t>
            </a:r>
            <a:endParaRPr lang="en-US" sz="2000" b="1" dirty="0">
              <a:solidFill>
                <a:schemeClr val="tx2"/>
              </a:solidFill>
              <a:latin typeface="Times New Roman" pitchFamily="18" charset="0"/>
              <a:cs typeface="Times New Roman" pitchFamily="18" charset="0"/>
            </a:endParaRPr>
          </a:p>
          <a:p>
            <a:r>
              <a:rPr lang="en-US" sz="2000" b="1" dirty="0">
                <a:solidFill>
                  <a:schemeClr val="tx2"/>
                </a:solidFill>
                <a:latin typeface="Times New Roman" pitchFamily="18" charset="0"/>
                <a:cs typeface="Times New Roman" pitchFamily="18" charset="0"/>
              </a:rPr>
              <a:t> </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Môn</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Lập</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Trình</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Trò</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Chơi</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Và</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Mô</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Phỏng</a:t>
            </a:r>
            <a:endParaRPr lang="en-US" sz="2000" b="1" dirty="0" smtClean="0">
              <a:solidFill>
                <a:schemeClr val="tx2"/>
              </a:solidFill>
              <a:latin typeface="Times New Roman" pitchFamily="18" charset="0"/>
              <a:cs typeface="Times New Roman" pitchFamily="18" charset="0"/>
            </a:endParaRPr>
          </a:p>
          <a:p>
            <a:r>
              <a:rPr lang="en-US" sz="2000" b="1" dirty="0">
                <a:solidFill>
                  <a:schemeClr val="tx2"/>
                </a:solidFill>
                <a:latin typeface="Times New Roman" pitchFamily="18" charset="0"/>
                <a:cs typeface="Times New Roman" pitchFamily="18" charset="0"/>
              </a:rPr>
              <a:t> </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Sinh</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viên</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thực</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hiện</a:t>
            </a:r>
            <a:r>
              <a:rPr lang="en-US" sz="2000" b="1" dirty="0" smtClean="0">
                <a:solidFill>
                  <a:schemeClr val="tx2"/>
                </a:solidFill>
                <a:latin typeface="Times New Roman" pitchFamily="18" charset="0"/>
                <a:cs typeface="Times New Roman" pitchFamily="18" charset="0"/>
              </a:rPr>
              <a:t>:</a:t>
            </a:r>
          </a:p>
          <a:p>
            <a:r>
              <a:rPr lang="en-US" sz="2000" dirty="0">
                <a:solidFill>
                  <a:schemeClr val="tx2"/>
                </a:solidFill>
                <a:latin typeface="Times New Roman" pitchFamily="18" charset="0"/>
                <a:cs typeface="Times New Roman" pitchFamily="18" charset="0"/>
              </a:rPr>
              <a:t> </a:t>
            </a:r>
            <a:r>
              <a:rPr lang="en-US" sz="2000" dirty="0" smtClean="0">
                <a:solidFill>
                  <a:schemeClr val="tx2"/>
                </a:solidFill>
                <a:latin typeface="Times New Roman" pitchFamily="18" charset="0"/>
                <a:cs typeface="Times New Roman" pitchFamily="18" charset="0"/>
              </a:rPr>
              <a:t>          </a:t>
            </a:r>
            <a:r>
              <a:rPr lang="en-US" sz="2000" dirty="0" smtClean="0">
                <a:solidFill>
                  <a:schemeClr val="tx2"/>
                </a:solidFill>
                <a:latin typeface="Times New Roman" pitchFamily="18" charset="0"/>
                <a:cs typeface="Times New Roman" pitchFamily="18" charset="0"/>
              </a:rPr>
              <a:t>		</a:t>
            </a:r>
            <a:r>
              <a:rPr lang="en-US" sz="2000" dirty="0" err="1" smtClean="0">
                <a:solidFill>
                  <a:schemeClr val="tx2"/>
                </a:solidFill>
                <a:latin typeface="Times New Roman" pitchFamily="18" charset="0"/>
                <a:cs typeface="Times New Roman" pitchFamily="18" charset="0"/>
              </a:rPr>
              <a:t>Lê</a:t>
            </a:r>
            <a:r>
              <a:rPr lang="en-US" sz="2000" dirty="0" smtClean="0">
                <a:solidFill>
                  <a:schemeClr val="tx2"/>
                </a:solidFill>
                <a:latin typeface="Times New Roman" pitchFamily="18" charset="0"/>
                <a:cs typeface="Times New Roman" pitchFamily="18" charset="0"/>
              </a:rPr>
              <a:t> </a:t>
            </a:r>
            <a:r>
              <a:rPr lang="en-US" sz="2000" dirty="0" err="1" smtClean="0">
                <a:solidFill>
                  <a:schemeClr val="tx2"/>
                </a:solidFill>
                <a:latin typeface="Times New Roman" pitchFamily="18" charset="0"/>
                <a:cs typeface="Times New Roman" pitchFamily="18" charset="0"/>
              </a:rPr>
              <a:t>Hữu</a:t>
            </a:r>
            <a:r>
              <a:rPr lang="en-US" sz="2000" dirty="0" smtClean="0">
                <a:solidFill>
                  <a:schemeClr val="tx2"/>
                </a:solidFill>
                <a:latin typeface="Times New Roman" pitchFamily="18" charset="0"/>
                <a:cs typeface="Times New Roman" pitchFamily="18" charset="0"/>
              </a:rPr>
              <a:t> </a:t>
            </a:r>
            <a:r>
              <a:rPr lang="en-US" sz="2000" dirty="0" err="1" smtClean="0">
                <a:solidFill>
                  <a:schemeClr val="tx2"/>
                </a:solidFill>
                <a:latin typeface="Times New Roman" pitchFamily="18" charset="0"/>
                <a:cs typeface="Times New Roman" pitchFamily="18" charset="0"/>
              </a:rPr>
              <a:t>Thuấn</a:t>
            </a:r>
            <a:endParaRPr lang="en-US" sz="2000" dirty="0" smtClean="0">
              <a:solidFill>
                <a:schemeClr val="tx2"/>
              </a:solidFill>
              <a:latin typeface="Times New Roman" pitchFamily="18" charset="0"/>
              <a:cs typeface="Times New Roman" pitchFamily="18" charset="0"/>
            </a:endParaRPr>
          </a:p>
          <a:p>
            <a:r>
              <a:rPr lang="en-US" sz="2000" dirty="0">
                <a:solidFill>
                  <a:schemeClr val="tx2"/>
                </a:solidFill>
                <a:latin typeface="Times New Roman" pitchFamily="18" charset="0"/>
                <a:cs typeface="Times New Roman" pitchFamily="18" charset="0"/>
              </a:rPr>
              <a:t> </a:t>
            </a:r>
            <a:r>
              <a:rPr lang="en-US" sz="2000" dirty="0" smtClean="0">
                <a:solidFill>
                  <a:schemeClr val="tx2"/>
                </a:solidFill>
                <a:latin typeface="Times New Roman" pitchFamily="18" charset="0"/>
                <a:cs typeface="Times New Roman" pitchFamily="18" charset="0"/>
              </a:rPr>
              <a:t>          </a:t>
            </a:r>
            <a:r>
              <a:rPr lang="en-US" sz="2000" dirty="0" smtClean="0">
                <a:solidFill>
                  <a:schemeClr val="tx2"/>
                </a:solidFill>
                <a:latin typeface="Times New Roman" pitchFamily="18" charset="0"/>
                <a:cs typeface="Times New Roman" pitchFamily="18" charset="0"/>
              </a:rPr>
              <a:t>		</a:t>
            </a:r>
            <a:r>
              <a:rPr lang="en-US" sz="2000" dirty="0" err="1" smtClean="0">
                <a:solidFill>
                  <a:schemeClr val="tx2"/>
                </a:solidFill>
                <a:latin typeface="Times New Roman" pitchFamily="18" charset="0"/>
                <a:cs typeface="Times New Roman" pitchFamily="18" charset="0"/>
              </a:rPr>
              <a:t>Bùi</a:t>
            </a:r>
            <a:r>
              <a:rPr lang="en-US" sz="2000" dirty="0" smtClean="0">
                <a:solidFill>
                  <a:schemeClr val="tx2"/>
                </a:solidFill>
                <a:latin typeface="Times New Roman" pitchFamily="18" charset="0"/>
                <a:cs typeface="Times New Roman" pitchFamily="18" charset="0"/>
              </a:rPr>
              <a:t> </a:t>
            </a:r>
            <a:r>
              <a:rPr lang="en-US" sz="2000" dirty="0" err="1" smtClean="0">
                <a:solidFill>
                  <a:schemeClr val="tx2"/>
                </a:solidFill>
                <a:latin typeface="Times New Roman" pitchFamily="18" charset="0"/>
                <a:cs typeface="Times New Roman" pitchFamily="18" charset="0"/>
              </a:rPr>
              <a:t>Thế</a:t>
            </a:r>
            <a:r>
              <a:rPr lang="en-US" sz="2000" dirty="0" smtClean="0">
                <a:solidFill>
                  <a:schemeClr val="tx2"/>
                </a:solidFill>
                <a:latin typeface="Times New Roman" pitchFamily="18" charset="0"/>
                <a:cs typeface="Times New Roman" pitchFamily="18" charset="0"/>
              </a:rPr>
              <a:t> </a:t>
            </a:r>
            <a:r>
              <a:rPr lang="en-US" sz="2000" dirty="0" err="1" smtClean="0">
                <a:solidFill>
                  <a:schemeClr val="tx2"/>
                </a:solidFill>
                <a:latin typeface="Times New Roman" pitchFamily="18" charset="0"/>
                <a:cs typeface="Times New Roman" pitchFamily="18" charset="0"/>
              </a:rPr>
              <a:t>Tuấn</a:t>
            </a:r>
            <a:endParaRPr lang="en-US" sz="2000" dirty="0" smtClean="0">
              <a:solidFill>
                <a:schemeClr val="tx2"/>
              </a:solidFill>
              <a:latin typeface="Times New Roman" pitchFamily="18" charset="0"/>
              <a:cs typeface="Times New Roman" pitchFamily="18" charset="0"/>
            </a:endParaRPr>
          </a:p>
          <a:p>
            <a:r>
              <a:rPr lang="en-US" sz="2000" dirty="0">
                <a:solidFill>
                  <a:schemeClr val="tx2"/>
                </a:solidFill>
                <a:latin typeface="Times New Roman" pitchFamily="18" charset="0"/>
                <a:cs typeface="Times New Roman" pitchFamily="18" charset="0"/>
              </a:rPr>
              <a:t> </a:t>
            </a:r>
            <a:r>
              <a:rPr lang="en-US" sz="2000" dirty="0" smtClean="0">
                <a:solidFill>
                  <a:schemeClr val="tx2"/>
                </a:solidFill>
                <a:latin typeface="Times New Roman" pitchFamily="18" charset="0"/>
                <a:cs typeface="Times New Roman" pitchFamily="18" charset="0"/>
              </a:rPr>
              <a:t>          </a:t>
            </a:r>
            <a:r>
              <a:rPr lang="en-US" sz="2000" dirty="0" smtClean="0">
                <a:solidFill>
                  <a:schemeClr val="tx2"/>
                </a:solidFill>
                <a:latin typeface="Times New Roman" pitchFamily="18" charset="0"/>
                <a:cs typeface="Times New Roman" pitchFamily="18" charset="0"/>
              </a:rPr>
              <a:t>		</a:t>
            </a:r>
            <a:r>
              <a:rPr lang="en-US" sz="2000" dirty="0" err="1" smtClean="0">
                <a:solidFill>
                  <a:schemeClr val="tx2"/>
                </a:solidFill>
                <a:latin typeface="Times New Roman" pitchFamily="18" charset="0"/>
                <a:cs typeface="Times New Roman" pitchFamily="18" charset="0"/>
              </a:rPr>
              <a:t>Đặng</a:t>
            </a:r>
            <a:r>
              <a:rPr lang="en-US" sz="2000" dirty="0" smtClean="0">
                <a:solidFill>
                  <a:schemeClr val="tx2"/>
                </a:solidFill>
                <a:latin typeface="Times New Roman" pitchFamily="18" charset="0"/>
                <a:cs typeface="Times New Roman" pitchFamily="18" charset="0"/>
              </a:rPr>
              <a:t> </a:t>
            </a:r>
            <a:r>
              <a:rPr lang="en-US" sz="2000" dirty="0" err="1" smtClean="0">
                <a:solidFill>
                  <a:schemeClr val="tx2"/>
                </a:solidFill>
                <a:latin typeface="Times New Roman" pitchFamily="18" charset="0"/>
                <a:cs typeface="Times New Roman" pitchFamily="18" charset="0"/>
              </a:rPr>
              <a:t>Phúc</a:t>
            </a:r>
            <a:r>
              <a:rPr lang="en-US" sz="2000" dirty="0" smtClean="0">
                <a:solidFill>
                  <a:schemeClr val="tx2"/>
                </a:solidFill>
                <a:latin typeface="Times New Roman" pitchFamily="18" charset="0"/>
                <a:cs typeface="Times New Roman" pitchFamily="18" charset="0"/>
              </a:rPr>
              <a:t> </a:t>
            </a:r>
            <a:r>
              <a:rPr lang="en-US" sz="2000" dirty="0" err="1" smtClean="0">
                <a:solidFill>
                  <a:schemeClr val="tx2"/>
                </a:solidFill>
                <a:latin typeface="Times New Roman" pitchFamily="18" charset="0"/>
                <a:cs typeface="Times New Roman" pitchFamily="18" charset="0"/>
              </a:rPr>
              <a:t>Tiên</a:t>
            </a:r>
            <a:endParaRPr lang="en-US" sz="2000" dirty="0" smtClean="0">
              <a:solidFill>
                <a:schemeClr val="tx2"/>
              </a:solidFill>
              <a:latin typeface="Times New Roman" pitchFamily="18" charset="0"/>
              <a:cs typeface="Times New Roman" pitchFamily="18" charset="0"/>
            </a:endParaRPr>
          </a:p>
          <a:p>
            <a:r>
              <a:rPr lang="en-US" sz="2000" dirty="0">
                <a:solidFill>
                  <a:schemeClr val="tx2"/>
                </a:solidFill>
                <a:latin typeface="Times New Roman" pitchFamily="18" charset="0"/>
                <a:cs typeface="Times New Roman" pitchFamily="18" charset="0"/>
              </a:rPr>
              <a:t> </a:t>
            </a:r>
            <a:r>
              <a:rPr lang="en-US" sz="2000" dirty="0" smtClean="0">
                <a:solidFill>
                  <a:schemeClr val="tx2"/>
                </a:solidFill>
                <a:latin typeface="Times New Roman" pitchFamily="18" charset="0"/>
                <a:cs typeface="Times New Roman" pitchFamily="18" charset="0"/>
              </a:rPr>
              <a:t>          </a:t>
            </a:r>
            <a:r>
              <a:rPr lang="en-US" sz="2000" dirty="0" smtClean="0">
                <a:solidFill>
                  <a:schemeClr val="tx2"/>
                </a:solidFill>
                <a:latin typeface="Times New Roman" pitchFamily="18" charset="0"/>
                <a:cs typeface="Times New Roman" pitchFamily="18" charset="0"/>
              </a:rPr>
              <a:t>		</a:t>
            </a:r>
            <a:r>
              <a:rPr lang="en-US" sz="2000" dirty="0" err="1" smtClean="0">
                <a:solidFill>
                  <a:schemeClr val="tx2"/>
                </a:solidFill>
                <a:latin typeface="Times New Roman" pitchFamily="18" charset="0"/>
                <a:cs typeface="Times New Roman" pitchFamily="18" charset="0"/>
              </a:rPr>
              <a:t>Lê</a:t>
            </a:r>
            <a:r>
              <a:rPr lang="en-US" sz="2000" dirty="0" smtClean="0">
                <a:solidFill>
                  <a:schemeClr val="tx2"/>
                </a:solidFill>
                <a:latin typeface="Times New Roman" pitchFamily="18" charset="0"/>
                <a:cs typeface="Times New Roman" pitchFamily="18" charset="0"/>
              </a:rPr>
              <a:t> </a:t>
            </a:r>
            <a:r>
              <a:rPr lang="en-US" sz="2000" dirty="0" err="1" smtClean="0">
                <a:solidFill>
                  <a:schemeClr val="tx2"/>
                </a:solidFill>
                <a:latin typeface="Times New Roman" pitchFamily="18" charset="0"/>
                <a:cs typeface="Times New Roman" pitchFamily="18" charset="0"/>
              </a:rPr>
              <a:t>Hải</a:t>
            </a:r>
            <a:r>
              <a:rPr lang="en-US" sz="2000" dirty="0" smtClean="0">
                <a:solidFill>
                  <a:schemeClr val="tx2"/>
                </a:solidFill>
                <a:latin typeface="Times New Roman" pitchFamily="18" charset="0"/>
                <a:cs typeface="Times New Roman" pitchFamily="18" charset="0"/>
              </a:rPr>
              <a:t> </a:t>
            </a:r>
            <a:r>
              <a:rPr lang="en-US" sz="2000" dirty="0" err="1" smtClean="0">
                <a:solidFill>
                  <a:schemeClr val="tx2"/>
                </a:solidFill>
                <a:latin typeface="Times New Roman" pitchFamily="18" charset="0"/>
                <a:cs typeface="Times New Roman" pitchFamily="18" charset="0"/>
              </a:rPr>
              <a:t>Đăng</a:t>
            </a:r>
            <a:endParaRPr lang="en-US" sz="2000" dirty="0" smtClean="0">
              <a:solidFill>
                <a:schemeClr val="tx2"/>
              </a:solidFill>
              <a:latin typeface="Times New Roman" pitchFamily="18" charset="0"/>
              <a:cs typeface="Times New Roman" pitchFamily="18" charset="0"/>
            </a:endParaRPr>
          </a:p>
          <a:p>
            <a:r>
              <a:rPr lang="en-US" sz="2000" dirty="0">
                <a:solidFill>
                  <a:schemeClr val="tx2"/>
                </a:solidFill>
                <a:latin typeface="Times New Roman" pitchFamily="18" charset="0"/>
                <a:cs typeface="Times New Roman" pitchFamily="18" charset="0"/>
              </a:rPr>
              <a:t> </a:t>
            </a:r>
            <a:r>
              <a:rPr lang="en-US" sz="2000" dirty="0" smtClean="0">
                <a:solidFill>
                  <a:schemeClr val="tx2"/>
                </a:solidFill>
                <a:latin typeface="Times New Roman" pitchFamily="18" charset="0"/>
                <a:cs typeface="Times New Roman" pitchFamily="18" charset="0"/>
              </a:rPr>
              <a:t>                 </a:t>
            </a:r>
            <a:endParaRPr lang="en-US" sz="2000" dirty="0">
              <a:solidFill>
                <a:schemeClr val="tx2"/>
              </a:solidFill>
              <a:latin typeface="Times New Roman" pitchFamily="18" charset="0"/>
              <a:cs typeface="Times New Roman" pitchFamily="18" charset="0"/>
            </a:endParaRPr>
          </a:p>
        </p:txBody>
      </p:sp>
      <p:sp>
        <p:nvSpPr>
          <p:cNvPr id="6" name="TextBox 5"/>
          <p:cNvSpPr txBox="1"/>
          <p:nvPr/>
        </p:nvSpPr>
        <p:spPr>
          <a:xfrm>
            <a:off x="1633182" y="6261457"/>
            <a:ext cx="5867400" cy="400110"/>
          </a:xfrm>
          <a:prstGeom prst="rect">
            <a:avLst/>
          </a:prstGeom>
          <a:noFill/>
        </p:spPr>
        <p:txBody>
          <a:bodyPr wrap="square" rtlCol="0">
            <a:spAutoFit/>
          </a:bodyPr>
          <a:lstStyle/>
          <a:p>
            <a:pPr algn="ctr"/>
            <a:r>
              <a:rPr lang="en-US" sz="2000" b="1" dirty="0" err="1" smtClean="0">
                <a:solidFill>
                  <a:schemeClr val="tx2"/>
                </a:solidFill>
                <a:latin typeface="Times New Roman" pitchFamily="18" charset="0"/>
                <a:cs typeface="Times New Roman" pitchFamily="18" charset="0"/>
              </a:rPr>
              <a:t>Khánh</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Hòa</a:t>
            </a:r>
            <a:r>
              <a:rPr lang="en-US" sz="2000" b="1" dirty="0" smtClean="0">
                <a:solidFill>
                  <a:schemeClr val="tx2"/>
                </a:solidFill>
                <a:latin typeface="Times New Roman" pitchFamily="18" charset="0"/>
                <a:cs typeface="Times New Roman" pitchFamily="18" charset="0"/>
              </a:rPr>
              <a:t>, 1/2018</a:t>
            </a:r>
            <a:endParaRPr lang="en-US" sz="2000" b="1" dirty="0">
              <a:solidFill>
                <a:schemeClr val="tx2"/>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a:xfrm>
            <a:off x="8561493" y="5638800"/>
            <a:ext cx="548640" cy="396240"/>
          </a:xfrm>
        </p:spPr>
        <p:txBody>
          <a:bodyPr/>
          <a:lstStyle/>
          <a:p>
            <a:fld id="{1E2EFFB8-9CE5-4912-8094-5321E833B820}" type="slidenum">
              <a:rPr lang="en-US" smtClean="0"/>
              <a:t>1</a:t>
            </a:fld>
            <a:endParaRPr lang="en-US" dirty="0"/>
          </a:p>
        </p:txBody>
      </p:sp>
    </p:spTree>
    <p:extLst>
      <p:ext uri="{BB962C8B-B14F-4D97-AF65-F5344CB8AC3E}">
        <p14:creationId xmlns:p14="http://schemas.microsoft.com/office/powerpoint/2010/main" val="50584925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7620000" cy="5334000"/>
          </a:xfrm>
        </p:spPr>
        <p:txBody>
          <a:bodyPr>
            <a:normAutofit/>
          </a:bodyPr>
          <a:lstStyle/>
          <a:p>
            <a:pPr marL="114300" lvl="0" indent="0" algn="ctr">
              <a:buNone/>
            </a:pPr>
            <a:endParaRPr lang="en-US" sz="9000" dirty="0" smtClean="0">
              <a:solidFill>
                <a:schemeClr val="tx2"/>
              </a:solidFill>
              <a:latin typeface="Times New Roman" pitchFamily="18" charset="0"/>
              <a:cs typeface="Times New Roman" pitchFamily="18" charset="0"/>
            </a:endParaRPr>
          </a:p>
          <a:p>
            <a:pPr marL="114300" lvl="0" indent="0" algn="ctr">
              <a:buNone/>
            </a:pPr>
            <a:r>
              <a:rPr lang="en-US" sz="9000" dirty="0" smtClean="0">
                <a:solidFill>
                  <a:schemeClr val="tx2"/>
                </a:solidFill>
                <a:latin typeface="Times New Roman" pitchFamily="18" charset="0"/>
                <a:cs typeface="Times New Roman" pitchFamily="18" charset="0"/>
              </a:rPr>
              <a:t>CẢM ƠN !</a:t>
            </a:r>
            <a:endParaRPr lang="en-US" sz="9000" dirty="0">
              <a:solidFill>
                <a:schemeClr val="tx2"/>
              </a:solidFill>
              <a:latin typeface="Times New Roman" pitchFamily="18" charset="0"/>
              <a:cs typeface="Times New Roman" pitchFamily="18" charset="0"/>
            </a:endParaRPr>
          </a:p>
          <a:p>
            <a:endParaRPr lang="en-US" dirty="0" smtClean="0">
              <a:solidFill>
                <a:schemeClr val="tx2"/>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1E2EFFB8-9CE5-4912-8094-5321E833B820}" type="slidenum">
              <a:rPr lang="en-US" smtClean="0"/>
              <a:t>10</a:t>
            </a:fld>
            <a:endParaRPr lang="en-US"/>
          </a:p>
        </p:txBody>
      </p:sp>
    </p:spTree>
    <p:extLst>
      <p:ext uri="{BB962C8B-B14F-4D97-AF65-F5344CB8AC3E}">
        <p14:creationId xmlns:p14="http://schemas.microsoft.com/office/powerpoint/2010/main" val="3913798506"/>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685800"/>
          </a:xfrm>
        </p:spPr>
        <p:txBody>
          <a:bodyPr/>
          <a:lstStyle/>
          <a:p>
            <a:r>
              <a:rPr lang="en-US" dirty="0" err="1" smtClean="0">
                <a:latin typeface="Times New Roman" pitchFamily="18" charset="0"/>
                <a:cs typeface="Times New Roman" pitchFamily="18" charset="0"/>
              </a:rPr>
              <a:t>Nội</a:t>
            </a:r>
            <a:r>
              <a:rPr lang="en-US" dirty="0" smtClean="0">
                <a:latin typeface="Times New Roman" pitchFamily="18" charset="0"/>
                <a:cs typeface="Times New Roman" pitchFamily="18" charset="0"/>
              </a:rPr>
              <a:t> Dung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1066800"/>
            <a:ext cx="8305800" cy="4572000"/>
          </a:xfrm>
        </p:spPr>
        <p:txBody>
          <a:bodyPr>
            <a:normAutofit/>
          </a:bodyPr>
          <a:lstStyle/>
          <a:p>
            <a:pPr marL="628650" indent="-514350">
              <a:buClr>
                <a:schemeClr val="tx2"/>
              </a:buClr>
              <a:buAutoNum type="romanUcPeriod"/>
            </a:pPr>
            <a:r>
              <a:rPr lang="en-US" b="1" dirty="0" err="1" smtClean="0">
                <a:solidFill>
                  <a:schemeClr val="tx2"/>
                </a:solidFill>
                <a:latin typeface="Times New Roman" pitchFamily="18" charset="0"/>
                <a:cs typeface="Times New Roman" pitchFamily="18" charset="0"/>
              </a:rPr>
              <a:t>Giới</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Thiệu</a:t>
            </a:r>
            <a:r>
              <a:rPr lang="en-US" b="1" dirty="0" smtClean="0">
                <a:solidFill>
                  <a:schemeClr val="tx2"/>
                </a:solidFill>
                <a:latin typeface="Times New Roman" pitchFamily="18" charset="0"/>
                <a:cs typeface="Times New Roman" pitchFamily="18" charset="0"/>
              </a:rPr>
              <a:t> Chung.</a:t>
            </a:r>
          </a:p>
          <a:p>
            <a:pPr marL="628650" indent="-514350">
              <a:buClr>
                <a:schemeClr val="tx2"/>
              </a:buClr>
              <a:buAutoNum type="romanUcPeriod"/>
            </a:pPr>
            <a:r>
              <a:rPr lang="en-US" b="1" dirty="0" err="1" smtClean="0">
                <a:solidFill>
                  <a:schemeClr val="tx2"/>
                </a:solidFill>
                <a:latin typeface="Times New Roman" pitchFamily="18" charset="0"/>
                <a:cs typeface="Times New Roman" pitchFamily="18" charset="0"/>
              </a:rPr>
              <a:t>Các</a:t>
            </a:r>
            <a:r>
              <a:rPr lang="en-US" b="1" dirty="0" smtClean="0">
                <a:solidFill>
                  <a:schemeClr val="tx2"/>
                </a:solidFill>
                <a:latin typeface="Times New Roman" pitchFamily="18" charset="0"/>
                <a:cs typeface="Times New Roman" pitchFamily="18" charset="0"/>
              </a:rPr>
              <a:t> </a:t>
            </a:r>
            <a:r>
              <a:rPr lang="en-US" b="1" dirty="0" err="1">
                <a:solidFill>
                  <a:schemeClr val="tx2"/>
                </a:solidFill>
                <a:latin typeface="Times New Roman" pitchFamily="18" charset="0"/>
                <a:cs typeface="Times New Roman" pitchFamily="18" charset="0"/>
              </a:rPr>
              <a:t>C</a:t>
            </a:r>
            <a:r>
              <a:rPr lang="en-US" b="1" dirty="0" err="1" smtClean="0">
                <a:solidFill>
                  <a:schemeClr val="tx2"/>
                </a:solidFill>
                <a:latin typeface="Times New Roman" pitchFamily="18" charset="0"/>
                <a:cs typeface="Times New Roman" pitchFamily="18" charset="0"/>
              </a:rPr>
              <a:t>hức</a:t>
            </a:r>
            <a:r>
              <a:rPr lang="en-US" b="1" dirty="0" smtClean="0">
                <a:solidFill>
                  <a:schemeClr val="tx2"/>
                </a:solidFill>
                <a:latin typeface="Times New Roman" pitchFamily="18" charset="0"/>
                <a:cs typeface="Times New Roman" pitchFamily="18" charset="0"/>
              </a:rPr>
              <a:t> </a:t>
            </a:r>
            <a:r>
              <a:rPr lang="en-US" b="1" dirty="0" err="1">
                <a:solidFill>
                  <a:schemeClr val="tx2"/>
                </a:solidFill>
                <a:latin typeface="Times New Roman" pitchFamily="18" charset="0"/>
                <a:cs typeface="Times New Roman" pitchFamily="18" charset="0"/>
              </a:rPr>
              <a:t>N</a:t>
            </a:r>
            <a:r>
              <a:rPr lang="en-US" b="1" dirty="0" err="1" smtClean="0">
                <a:solidFill>
                  <a:schemeClr val="tx2"/>
                </a:solidFill>
                <a:latin typeface="Times New Roman" pitchFamily="18" charset="0"/>
                <a:cs typeface="Times New Roman" pitchFamily="18" charset="0"/>
              </a:rPr>
              <a:t>ăng</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Đã</a:t>
            </a:r>
            <a:r>
              <a:rPr lang="en-US" b="1" dirty="0" smtClean="0">
                <a:solidFill>
                  <a:schemeClr val="tx2"/>
                </a:solidFill>
                <a:latin typeface="Times New Roman" pitchFamily="18" charset="0"/>
                <a:cs typeface="Times New Roman" pitchFamily="18" charset="0"/>
              </a:rPr>
              <a:t> </a:t>
            </a:r>
            <a:r>
              <a:rPr lang="en-US" b="1" dirty="0" err="1">
                <a:solidFill>
                  <a:schemeClr val="tx2"/>
                </a:solidFill>
                <a:latin typeface="Times New Roman" pitchFamily="18" charset="0"/>
                <a:cs typeface="Times New Roman" pitchFamily="18" charset="0"/>
              </a:rPr>
              <a:t>T</a:t>
            </a:r>
            <a:r>
              <a:rPr lang="en-US" b="1" dirty="0" err="1" smtClean="0">
                <a:solidFill>
                  <a:schemeClr val="tx2"/>
                </a:solidFill>
                <a:latin typeface="Times New Roman" pitchFamily="18" charset="0"/>
                <a:cs typeface="Times New Roman" pitchFamily="18" charset="0"/>
              </a:rPr>
              <a:t>hực</a:t>
            </a:r>
            <a:r>
              <a:rPr lang="en-US" b="1" dirty="0" smtClean="0">
                <a:solidFill>
                  <a:schemeClr val="tx2"/>
                </a:solidFill>
                <a:latin typeface="Times New Roman" pitchFamily="18" charset="0"/>
                <a:cs typeface="Times New Roman" pitchFamily="18" charset="0"/>
              </a:rPr>
              <a:t> </a:t>
            </a:r>
            <a:r>
              <a:rPr lang="en-US" b="1" dirty="0" err="1">
                <a:solidFill>
                  <a:schemeClr val="tx2"/>
                </a:solidFill>
                <a:latin typeface="Times New Roman" pitchFamily="18" charset="0"/>
                <a:cs typeface="Times New Roman" pitchFamily="18" charset="0"/>
              </a:rPr>
              <a:t>H</a:t>
            </a:r>
            <a:r>
              <a:rPr lang="en-US" b="1" dirty="0" err="1" smtClean="0">
                <a:solidFill>
                  <a:schemeClr val="tx2"/>
                </a:solidFill>
                <a:latin typeface="Times New Roman" pitchFamily="18" charset="0"/>
                <a:cs typeface="Times New Roman" pitchFamily="18" charset="0"/>
              </a:rPr>
              <a:t>iện</a:t>
            </a:r>
            <a:r>
              <a:rPr lang="en-US" b="1" dirty="0" smtClean="0">
                <a:solidFill>
                  <a:schemeClr val="tx2"/>
                </a:solidFill>
                <a:latin typeface="Times New Roman" pitchFamily="18" charset="0"/>
                <a:cs typeface="Times New Roman" pitchFamily="18" charset="0"/>
              </a:rPr>
              <a:t>.</a:t>
            </a:r>
          </a:p>
          <a:p>
            <a:pPr marL="628650" indent="-514350">
              <a:buClr>
                <a:schemeClr val="tx2"/>
              </a:buClr>
              <a:buAutoNum type="romanUcPeriod"/>
            </a:pPr>
            <a:r>
              <a:rPr lang="en-US" b="1" dirty="0" err="1" smtClean="0">
                <a:solidFill>
                  <a:schemeClr val="tx2"/>
                </a:solidFill>
                <a:latin typeface="Times New Roman" pitchFamily="18" charset="0"/>
                <a:cs typeface="Times New Roman" pitchFamily="18" charset="0"/>
              </a:rPr>
              <a:t>Ưu</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Điểm</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Và</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Hạn</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Chế</a:t>
            </a:r>
            <a:r>
              <a:rPr lang="en-US" b="1" dirty="0" smtClean="0">
                <a:solidFill>
                  <a:schemeClr val="tx2"/>
                </a:solidFill>
                <a:latin typeface="Times New Roman" pitchFamily="18" charset="0"/>
                <a:cs typeface="Times New Roman" pitchFamily="18" charset="0"/>
              </a:rPr>
              <a:t>.</a:t>
            </a:r>
          </a:p>
          <a:p>
            <a:pPr marL="628650" indent="-514350">
              <a:buClr>
                <a:schemeClr val="tx2"/>
              </a:buClr>
              <a:buAutoNum type="romanUcPeriod"/>
            </a:pPr>
            <a:r>
              <a:rPr lang="en-US" b="1" dirty="0" err="1" smtClean="0">
                <a:solidFill>
                  <a:schemeClr val="tx2"/>
                </a:solidFill>
                <a:latin typeface="Times New Roman" pitchFamily="18" charset="0"/>
                <a:cs typeface="Times New Roman" pitchFamily="18" charset="0"/>
              </a:rPr>
              <a:t>Kinh</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Nghiệm</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Học</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Được</a:t>
            </a:r>
            <a:endParaRPr lang="en-US" b="1" dirty="0" smtClean="0">
              <a:solidFill>
                <a:schemeClr val="tx2"/>
              </a:solidFill>
              <a:latin typeface="Times New Roman" pitchFamily="18" charset="0"/>
              <a:cs typeface="Times New Roman" pitchFamily="18" charset="0"/>
            </a:endParaRPr>
          </a:p>
          <a:p>
            <a:endParaRPr lang="en-US" sz="2000" dirty="0">
              <a:solidFill>
                <a:schemeClr val="tx2"/>
              </a:solidFill>
              <a:latin typeface="Times New Roman" pitchFamily="18" charset="0"/>
              <a:cs typeface="Times New Roman" pitchFamily="18" charset="0"/>
            </a:endParaRPr>
          </a:p>
          <a:p>
            <a:pPr marL="114300" indent="0">
              <a:buNone/>
            </a:pPr>
            <a:endParaRPr lang="en-US" dirty="0" smtClean="0">
              <a:solidFill>
                <a:schemeClr val="tx2"/>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E2EFFB8-9CE5-4912-8094-5321E833B820}" type="slidenum">
              <a:rPr lang="en-US" smtClean="0"/>
              <a:t>2</a:t>
            </a:fld>
            <a:endParaRPr lang="en-US"/>
          </a:p>
        </p:txBody>
      </p:sp>
    </p:spTree>
    <p:extLst>
      <p:ext uri="{BB962C8B-B14F-4D97-AF65-F5344CB8AC3E}">
        <p14:creationId xmlns:p14="http://schemas.microsoft.com/office/powerpoint/2010/main" val="406802945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685800"/>
          </a:xfrm>
        </p:spPr>
        <p:txBody>
          <a:bodyPr/>
          <a:lstStyle/>
          <a:p>
            <a:r>
              <a:rPr lang="en-US" dirty="0">
                <a:latin typeface="Times New Roman" pitchFamily="18" charset="0"/>
                <a:cs typeface="Times New Roman" pitchFamily="18" charset="0"/>
              </a:rPr>
              <a:t>I</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G</a:t>
            </a:r>
            <a:r>
              <a:rPr lang="en-US" dirty="0" err="1" smtClean="0">
                <a:latin typeface="Times New Roman" pitchFamily="18" charset="0"/>
                <a:cs typeface="Times New Roman" pitchFamily="18" charset="0"/>
              </a:rPr>
              <a:t>iới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1066800"/>
            <a:ext cx="8077200" cy="4572000"/>
          </a:xfrm>
        </p:spPr>
        <p:txBody>
          <a:bodyPr>
            <a:normAutofit lnSpcReduction="10000"/>
          </a:bodyPr>
          <a:lstStyle/>
          <a:p>
            <a:pPr marL="114300" indent="0">
              <a:buNone/>
            </a:pPr>
            <a:r>
              <a:rPr lang="en-US" b="1" dirty="0" smtClean="0">
                <a:solidFill>
                  <a:schemeClr val="tx2"/>
                </a:solidFill>
                <a:latin typeface="Times New Roman" pitchFamily="18" charset="0"/>
                <a:cs typeface="Times New Roman" pitchFamily="18" charset="0"/>
              </a:rPr>
              <a:t>1. Game 8192</a:t>
            </a:r>
          </a:p>
          <a:p>
            <a:pPr marL="114300" indent="0">
              <a:buNone/>
            </a:pPr>
            <a:endParaRPr lang="en-US" b="1" dirty="0" smtClean="0">
              <a:solidFill>
                <a:schemeClr val="tx2"/>
              </a:solidFill>
              <a:latin typeface="Times New Roman" pitchFamily="18" charset="0"/>
              <a:cs typeface="Times New Roman" pitchFamily="18" charset="0"/>
            </a:endParaRPr>
          </a:p>
          <a:p>
            <a:pPr algn="just"/>
            <a:r>
              <a:rPr lang="en-US" sz="2000" dirty="0">
                <a:solidFill>
                  <a:schemeClr val="tx2"/>
                </a:solidFill>
                <a:latin typeface="Times New Roman" panose="02020603050405020304" pitchFamily="18" charset="0"/>
                <a:cs typeface="Times New Roman" panose="02020603050405020304" pitchFamily="18" charset="0"/>
              </a:rPr>
              <a:t>8192 </a:t>
            </a:r>
            <a:r>
              <a:rPr lang="en-US" sz="2000" dirty="0" err="1">
                <a:solidFill>
                  <a:schemeClr val="tx2"/>
                </a:solidFill>
                <a:latin typeface="Times New Roman" panose="02020603050405020304" pitchFamily="18" charset="0"/>
                <a:cs typeface="Times New Roman" panose="02020603050405020304" pitchFamily="18" charset="0"/>
              </a:rPr>
              <a:t>là</a:t>
            </a:r>
            <a:r>
              <a:rPr lang="en-US" sz="2000" dirty="0">
                <a:solidFill>
                  <a:schemeClr val="tx2"/>
                </a:solidFill>
                <a:latin typeface="Times New Roman" panose="02020603050405020304" pitchFamily="18" charset="0"/>
                <a:cs typeface="Times New Roman" panose="02020603050405020304" pitchFamily="18" charset="0"/>
              </a:rPr>
              <a:t> game </a:t>
            </a:r>
            <a:r>
              <a:rPr lang="en-US" sz="2000" dirty="0" err="1">
                <a:solidFill>
                  <a:schemeClr val="tx2"/>
                </a:solidFill>
                <a:latin typeface="Times New Roman" panose="02020603050405020304" pitchFamily="18" charset="0"/>
                <a:cs typeface="Times New Roman" panose="02020603050405020304" pitchFamily="18" charset="0"/>
              </a:rPr>
              <a:t>được</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cải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tiến</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từ</a:t>
            </a:r>
            <a:r>
              <a:rPr lang="en-US" sz="2000" dirty="0">
                <a:solidFill>
                  <a:schemeClr val="tx2"/>
                </a:solidFill>
                <a:latin typeface="Times New Roman" panose="02020603050405020304" pitchFamily="18" charset="0"/>
                <a:cs typeface="Times New Roman" panose="02020603050405020304" pitchFamily="18" charset="0"/>
              </a:rPr>
              <a:t> game </a:t>
            </a:r>
            <a:r>
              <a:rPr lang="en-US" sz="2000" dirty="0" smtClean="0">
                <a:solidFill>
                  <a:schemeClr val="tx2"/>
                </a:solidFill>
                <a:latin typeface="Times New Roman" panose="02020603050405020304" pitchFamily="18" charset="0"/>
                <a:cs typeface="Times New Roman" panose="02020603050405020304" pitchFamily="18" charset="0"/>
              </a:rPr>
              <a:t>2048.</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Đó</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là</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một</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trò</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chơi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đơn</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giản</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đòi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hỏi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bạn</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phải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kết</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hợp</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các</a:t>
            </a:r>
            <a:r>
              <a:rPr lang="en-US" sz="2000" dirty="0">
                <a:solidFill>
                  <a:schemeClr val="tx2"/>
                </a:solidFill>
                <a:latin typeface="Times New Roman" panose="02020603050405020304" pitchFamily="18" charset="0"/>
                <a:cs typeface="Times New Roman" panose="02020603050405020304" pitchFamily="18" charset="0"/>
              </a:rPr>
              <a:t> con </a:t>
            </a:r>
            <a:r>
              <a:rPr lang="en-US" sz="2000" dirty="0" err="1">
                <a:solidFill>
                  <a:schemeClr val="tx2"/>
                </a:solidFill>
                <a:latin typeface="Times New Roman" panose="02020603050405020304" pitchFamily="18" charset="0"/>
                <a:cs typeface="Times New Roman" panose="02020603050405020304" pitchFamily="18" charset="0"/>
              </a:rPr>
              <a:t>số</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của</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các</a:t>
            </a:r>
            <a:r>
              <a:rPr lang="en-US" sz="2000" dirty="0">
                <a:solidFill>
                  <a:schemeClr val="tx2"/>
                </a:solidFill>
                <a:latin typeface="Times New Roman" panose="02020603050405020304" pitchFamily="18" charset="0"/>
                <a:cs typeface="Times New Roman" panose="02020603050405020304" pitchFamily="18" charset="0"/>
              </a:rPr>
              <a:t> ô </a:t>
            </a:r>
            <a:r>
              <a:rPr lang="en-US" sz="2000" dirty="0" err="1">
                <a:solidFill>
                  <a:schemeClr val="tx2"/>
                </a:solidFill>
                <a:latin typeface="Times New Roman" panose="02020603050405020304" pitchFamily="18" charset="0"/>
                <a:cs typeface="Times New Roman" panose="02020603050405020304" pitchFamily="18" charset="0"/>
              </a:rPr>
              <a:t>để</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đạt</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được</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số</a:t>
            </a:r>
            <a:r>
              <a:rPr lang="en-US" sz="2000" dirty="0">
                <a:solidFill>
                  <a:schemeClr val="tx2"/>
                </a:solidFill>
                <a:latin typeface="Times New Roman" panose="02020603050405020304" pitchFamily="18" charset="0"/>
                <a:cs typeface="Times New Roman" panose="02020603050405020304" pitchFamily="18" charset="0"/>
              </a:rPr>
              <a:t> 8192. </a:t>
            </a:r>
            <a:r>
              <a:rPr lang="en-US" sz="2000" dirty="0" err="1">
                <a:solidFill>
                  <a:schemeClr val="tx2"/>
                </a:solidFill>
                <a:latin typeface="Times New Roman" panose="02020603050405020304" pitchFamily="18" charset="0"/>
                <a:cs typeface="Times New Roman" panose="02020603050405020304" pitchFamily="18" charset="0"/>
              </a:rPr>
              <a:t>Những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gì</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bạn</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cần</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làm</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là</a:t>
            </a:r>
            <a:r>
              <a:rPr lang="en-US" sz="2000" dirty="0">
                <a:solidFill>
                  <a:schemeClr val="tx2"/>
                </a:solidFill>
                <a:latin typeface="Times New Roman" panose="02020603050405020304" pitchFamily="18" charset="0"/>
                <a:cs typeface="Times New Roman" panose="02020603050405020304" pitchFamily="18" charset="0"/>
              </a:rPr>
              <a:t> di </a:t>
            </a:r>
            <a:r>
              <a:rPr lang="en-US" sz="2000" dirty="0" err="1">
                <a:solidFill>
                  <a:schemeClr val="tx2"/>
                </a:solidFill>
                <a:latin typeface="Times New Roman" panose="02020603050405020304" pitchFamily="18" charset="0"/>
                <a:cs typeface="Times New Roman" panose="02020603050405020304" pitchFamily="18" charset="0"/>
              </a:rPr>
              <a:t>chuyển</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các</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mũi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tên</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trên</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bàn</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phím</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nhằm</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hợp</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những</a:t>
            </a:r>
            <a:r>
              <a:rPr lang="en-US" sz="2000" dirty="0">
                <a:solidFill>
                  <a:schemeClr val="tx2"/>
                </a:solidFill>
                <a:latin typeface="Times New Roman" panose="02020603050405020304" pitchFamily="18" charset="0"/>
                <a:cs typeface="Times New Roman" panose="02020603050405020304" pitchFamily="18" charset="0"/>
              </a:rPr>
              <a:t> con </a:t>
            </a:r>
            <a:r>
              <a:rPr lang="en-US" sz="2000" dirty="0" err="1" smtClean="0">
                <a:solidFill>
                  <a:schemeClr val="tx2"/>
                </a:solidFill>
                <a:latin typeface="Times New Roman" panose="02020603050405020304" pitchFamily="18" charset="0"/>
                <a:cs typeface="Times New Roman" panose="02020603050405020304" pitchFamily="18" charset="0"/>
              </a:rPr>
              <a:t>số</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trong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những</a:t>
            </a:r>
            <a:r>
              <a:rPr lang="en-US" sz="2000" dirty="0">
                <a:solidFill>
                  <a:schemeClr val="tx2"/>
                </a:solidFill>
                <a:latin typeface="Times New Roman" panose="02020603050405020304" pitchFamily="18" charset="0"/>
                <a:cs typeface="Times New Roman" panose="02020603050405020304" pitchFamily="18" charset="0"/>
              </a:rPr>
              <a:t> ô </a:t>
            </a:r>
            <a:r>
              <a:rPr lang="en-US" sz="2000" dirty="0" err="1">
                <a:solidFill>
                  <a:schemeClr val="tx2"/>
                </a:solidFill>
                <a:latin typeface="Times New Roman" panose="02020603050405020304" pitchFamily="18" charset="0"/>
                <a:cs typeface="Times New Roman" panose="02020603050405020304" pitchFamily="18" charset="0"/>
              </a:rPr>
              <a:t>giống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nhau</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thành</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một</a:t>
            </a:r>
            <a:r>
              <a:rPr lang="en-US" sz="2000" dirty="0">
                <a:solidFill>
                  <a:schemeClr val="tx2"/>
                </a:solidFill>
                <a:latin typeface="Times New Roman" panose="02020603050405020304" pitchFamily="18" charset="0"/>
                <a:cs typeface="Times New Roman" panose="02020603050405020304" pitchFamily="18" charset="0"/>
              </a:rPr>
              <a:t> con </a:t>
            </a:r>
            <a:r>
              <a:rPr lang="en-US" sz="2000" dirty="0" err="1">
                <a:solidFill>
                  <a:schemeClr val="tx2"/>
                </a:solidFill>
                <a:latin typeface="Times New Roman" panose="02020603050405020304" pitchFamily="18" charset="0"/>
                <a:cs typeface="Times New Roman" panose="02020603050405020304" pitchFamily="18" charset="0"/>
              </a:rPr>
              <a:t>số</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mới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có</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giá</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trị</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bằng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tổng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của</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chúng</a:t>
            </a:r>
            <a:r>
              <a:rPr lang="en-US" sz="2000" dirty="0">
                <a:solidFill>
                  <a:schemeClr val="tx2"/>
                </a:solidFill>
                <a:latin typeface="Times New Roman" panose="02020603050405020304" pitchFamily="18" charset="0"/>
                <a:cs typeface="Times New Roman" panose="02020603050405020304" pitchFamily="18" charset="0"/>
              </a:rPr>
              <a:t>.</a:t>
            </a:r>
          </a:p>
          <a:p>
            <a:pPr algn="just"/>
            <a:r>
              <a:rPr lang="en-US" sz="2000" dirty="0">
                <a:solidFill>
                  <a:schemeClr val="tx2"/>
                </a:solidFill>
                <a:latin typeface="Times New Roman" panose="02020603050405020304" pitchFamily="18" charset="0"/>
                <a:cs typeface="Times New Roman" panose="02020603050405020304" pitchFamily="18" charset="0"/>
              </a:rPr>
              <a:t>Game 8192 </a:t>
            </a:r>
            <a:r>
              <a:rPr lang="en-US" sz="2000" dirty="0" err="1">
                <a:solidFill>
                  <a:schemeClr val="tx2"/>
                </a:solidFill>
                <a:latin typeface="Times New Roman" panose="02020603050405020304" pitchFamily="18" charset="0"/>
                <a:cs typeface="Times New Roman" panose="02020603050405020304" pitchFamily="18" charset="0"/>
              </a:rPr>
              <a:t>chơi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trên</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một</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lưới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vuông</a:t>
            </a:r>
            <a:r>
              <a:rPr lang="en-US" sz="2000" dirty="0">
                <a:solidFill>
                  <a:schemeClr val="tx2"/>
                </a:solidFill>
                <a:latin typeface="Times New Roman" panose="02020603050405020304" pitchFamily="18" charset="0"/>
                <a:cs typeface="Times New Roman" panose="02020603050405020304" pitchFamily="18" charset="0"/>
              </a:rPr>
              <a:t> 6x6. </a:t>
            </a:r>
            <a:r>
              <a:rPr lang="en-US" sz="2000" dirty="0" err="1">
                <a:solidFill>
                  <a:schemeClr val="tx2"/>
                </a:solidFill>
                <a:latin typeface="Times New Roman" panose="02020603050405020304" pitchFamily="18" charset="0"/>
                <a:cs typeface="Times New Roman" panose="02020603050405020304" pitchFamily="18" charset="0"/>
              </a:rPr>
              <a:t>Mỗi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lần</a:t>
            </a:r>
            <a:r>
              <a:rPr lang="en-US" sz="2000" dirty="0">
                <a:solidFill>
                  <a:schemeClr val="tx2"/>
                </a:solidFill>
                <a:latin typeface="Times New Roman" panose="02020603050405020304" pitchFamily="18" charset="0"/>
                <a:cs typeface="Times New Roman" panose="02020603050405020304" pitchFamily="18" charset="0"/>
              </a:rPr>
              <a:t> di </a:t>
            </a:r>
            <a:r>
              <a:rPr lang="en-US" sz="2000" dirty="0" err="1">
                <a:solidFill>
                  <a:schemeClr val="tx2"/>
                </a:solidFill>
                <a:latin typeface="Times New Roman" panose="02020603050405020304" pitchFamily="18" charset="0"/>
                <a:cs typeface="Times New Roman" panose="02020603050405020304" pitchFamily="18" charset="0"/>
              </a:rPr>
              <a:t>chuyển</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là</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một</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lượt</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người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chơi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sử</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dụng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các</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phím</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mũi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tên</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và</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các</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khối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vuông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sẽ</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trượt</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theo</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một</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trong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bốn</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hướng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tương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ứng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lên</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xuống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trái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phải</a:t>
            </a:r>
            <a:r>
              <a:rPr lang="en-US" sz="2000" dirty="0" smtClean="0">
                <a:solidFill>
                  <a:schemeClr val="tx2"/>
                </a:solidFill>
                <a:latin typeface="Times New Roman" panose="02020603050405020304" pitchFamily="18" charset="0"/>
                <a:cs typeface="Times New Roman" panose="02020603050405020304" pitchFamily="18" charset="0"/>
              </a:rPr>
              <a:t>).</a:t>
            </a:r>
          </a:p>
          <a:p>
            <a:pPr algn="just"/>
            <a:endParaRPr lang="en-US" sz="2000" dirty="0" smtClean="0">
              <a:solidFill>
                <a:schemeClr val="tx2"/>
              </a:solidFill>
              <a:latin typeface="Times New Roman" panose="02020603050405020304" pitchFamily="18" charset="0"/>
              <a:cs typeface="Times New Roman" panose="02020603050405020304" pitchFamily="18" charset="0"/>
            </a:endParaRPr>
          </a:p>
          <a:p>
            <a:pPr algn="just"/>
            <a:r>
              <a:rPr lang="en-US" sz="2000" dirty="0" err="1">
                <a:solidFill>
                  <a:schemeClr val="tx2"/>
                </a:solidFill>
                <a:latin typeface="Times New Roman" panose="02020603050405020304" pitchFamily="18" charset="0"/>
                <a:cs typeface="Times New Roman" panose="02020603050405020304" pitchFamily="18" charset="0"/>
              </a:rPr>
              <a:t>Nếu</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hai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khối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vuông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có</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cùng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giá</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trị</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chạm</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vào</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nhau</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chúng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sẽ</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kết</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hợp</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lại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thành</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một</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khối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vuông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có</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giá</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trị</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bằng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tổng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giá</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trị</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hai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khối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vuông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đó</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giá</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trị</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gấp</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đôi</a:t>
            </a:r>
            <a:r>
              <a:rPr lang="en-US" sz="2000" dirty="0">
                <a:solidFill>
                  <a:schemeClr val="tx2"/>
                </a:solidFill>
                <a:latin typeface="Times New Roman" panose="02020603050405020304" pitchFamily="18" charset="0"/>
                <a:cs typeface="Times New Roman" panose="02020603050405020304" pitchFamily="18" charset="0"/>
              </a:rPr>
              <a:t>).</a:t>
            </a:r>
          </a:p>
          <a:p>
            <a:pPr marL="114300" indent="0">
              <a:buNone/>
            </a:pPr>
            <a:endParaRPr lang="en-US" dirty="0" smtClean="0">
              <a:solidFill>
                <a:schemeClr val="tx2"/>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E2EFFB8-9CE5-4912-8094-5321E833B820}" type="slidenum">
              <a:rPr lang="en-US" smtClean="0"/>
              <a:t>3</a:t>
            </a:fld>
            <a:endParaRPr lang="en-US"/>
          </a:p>
        </p:txBody>
      </p:sp>
    </p:spTree>
    <p:extLst>
      <p:ext uri="{BB962C8B-B14F-4D97-AF65-F5344CB8AC3E}">
        <p14:creationId xmlns:p14="http://schemas.microsoft.com/office/powerpoint/2010/main" val="63582225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685800"/>
          </a:xfrm>
        </p:spPr>
        <p:txBody>
          <a:bodyPr/>
          <a:lstStyle/>
          <a:p>
            <a:r>
              <a:rPr lang="en-US" dirty="0">
                <a:latin typeface="Times New Roman" pitchFamily="18" charset="0"/>
                <a:cs typeface="Times New Roman" pitchFamily="18" charset="0"/>
              </a:rPr>
              <a:t>I</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G</a:t>
            </a:r>
            <a:r>
              <a:rPr lang="en-US" dirty="0" err="1" smtClean="0">
                <a:latin typeface="Times New Roman" pitchFamily="18" charset="0"/>
                <a:cs typeface="Times New Roman" pitchFamily="18" charset="0"/>
              </a:rPr>
              <a:t>iới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199" y="1066800"/>
            <a:ext cx="7391399" cy="762000"/>
          </a:xfrm>
        </p:spPr>
        <p:txBody>
          <a:bodyPr>
            <a:normAutofit/>
          </a:bodyPr>
          <a:lstStyle/>
          <a:p>
            <a:pPr marL="114300" indent="0">
              <a:buNone/>
            </a:pPr>
            <a:r>
              <a:rPr lang="en-US" b="1" dirty="0" smtClean="0">
                <a:solidFill>
                  <a:schemeClr val="tx2"/>
                </a:solidFill>
                <a:latin typeface="Times New Roman" pitchFamily="18" charset="0"/>
                <a:cs typeface="Times New Roman" pitchFamily="18" charset="0"/>
              </a:rPr>
              <a:t>2. </a:t>
            </a:r>
            <a:r>
              <a:rPr lang="en-US" b="1" dirty="0" err="1" smtClean="0">
                <a:solidFill>
                  <a:schemeClr val="tx2"/>
                </a:solidFill>
                <a:latin typeface="Times New Roman" pitchFamily="18" charset="0"/>
                <a:cs typeface="Times New Roman" pitchFamily="18" charset="0"/>
              </a:rPr>
              <a:t>Cách</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chơi</a:t>
            </a:r>
            <a:endParaRPr lang="en-US" b="1" dirty="0" smtClean="0">
              <a:solidFill>
                <a:schemeClr val="tx2"/>
              </a:solidFill>
              <a:latin typeface="Times New Roman" pitchFamily="18" charset="0"/>
              <a:cs typeface="Times New Roman" pitchFamily="18" charset="0"/>
            </a:endParaRPr>
          </a:p>
          <a:p>
            <a:pPr lvl="1">
              <a:buSzPct val="80000"/>
            </a:pPr>
            <a:endParaRPr lang="en-US" sz="1800" b="1" dirty="0" smtClean="0">
              <a:solidFill>
                <a:schemeClr val="tx2"/>
              </a:solidFill>
              <a:latin typeface="Times New Roman" pitchFamily="18" charset="0"/>
              <a:cs typeface="Times New Roman" pitchFamily="18" charset="0"/>
            </a:endParaRPr>
          </a:p>
        </p:txBody>
      </p:sp>
      <p:sp>
        <p:nvSpPr>
          <p:cNvPr id="6" name="TextBox 5"/>
          <p:cNvSpPr txBox="1"/>
          <p:nvPr/>
        </p:nvSpPr>
        <p:spPr>
          <a:xfrm>
            <a:off x="609600" y="4876800"/>
            <a:ext cx="7239000" cy="954107"/>
          </a:xfrm>
          <a:prstGeom prst="rect">
            <a:avLst/>
          </a:prstGeom>
          <a:noFill/>
        </p:spPr>
        <p:txBody>
          <a:bodyPr wrap="square" rtlCol="0">
            <a:spAutoFit/>
          </a:bodyPr>
          <a:lstStyle/>
          <a:p>
            <a:pPr marL="114300" indent="0">
              <a:buNone/>
            </a:pPr>
            <a:endParaRPr lang="en-US" sz="2000" dirty="0">
              <a:solidFill>
                <a:schemeClr val="tx2"/>
              </a:solidFill>
              <a:latin typeface="Times New Roman" panose="02020603050405020304" pitchFamily="18" charset="0"/>
              <a:cs typeface="Times New Roman" panose="02020603050405020304" pitchFamily="18" charset="0"/>
            </a:endParaRPr>
          </a:p>
          <a:p>
            <a:pPr lvl="1">
              <a:buSzPct val="80000"/>
            </a:pPr>
            <a:endParaRPr lang="en-US" b="1" dirty="0">
              <a:solidFill>
                <a:schemeClr val="tx2"/>
              </a:solidFill>
              <a:latin typeface="Times New Roman" pitchFamily="18" charset="0"/>
              <a:cs typeface="Times New Roman" pitchFamily="18" charset="0"/>
            </a:endParaRPr>
          </a:p>
          <a:p>
            <a:pPr lvl="1">
              <a:buSzPct val="80000"/>
            </a:pPr>
            <a:endParaRPr lang="en-US" b="1" dirty="0">
              <a:solidFill>
                <a:schemeClr val="tx2"/>
              </a:solidFill>
              <a:latin typeface="Times New Roman" pitchFamily="18" charset="0"/>
              <a:cs typeface="Times New Roman" pitchFamily="18" charset="0"/>
            </a:endParaRPr>
          </a:p>
        </p:txBody>
      </p:sp>
      <p:sp>
        <p:nvSpPr>
          <p:cNvPr id="7" name="Content Placeholder 2"/>
          <p:cNvSpPr txBox="1">
            <a:spLocks/>
          </p:cNvSpPr>
          <p:nvPr/>
        </p:nvSpPr>
        <p:spPr>
          <a:xfrm>
            <a:off x="453682" y="1317170"/>
            <a:ext cx="4651718" cy="5159829"/>
          </a:xfrm>
          <a:prstGeom prst="rect">
            <a:avLst/>
          </a:prstGeom>
        </p:spPr>
        <p:txBody>
          <a:bodyPr vert="horz" lIns="91440" tIns="45720" rIns="91440" bIns="45720" rtlCol="0">
            <a:normAutofit fontScale="92500"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Font typeface="Arial" pitchFamily="34" charset="0"/>
              <a:buNone/>
            </a:pPr>
            <a:endParaRPr lang="en-US" sz="2000" b="1" dirty="0" smtClean="0">
              <a:solidFill>
                <a:schemeClr val="tx2"/>
              </a:solidFill>
              <a:latin typeface="Times New Roman" panose="02020603050405020304" pitchFamily="18" charset="0"/>
              <a:cs typeface="Times New Roman" pitchFamily="18" charset="0"/>
            </a:endParaRPr>
          </a:p>
          <a:p>
            <a:pPr algn="just">
              <a:buSzPct val="80000"/>
            </a:pPr>
            <a:r>
              <a:rPr lang="en-US" sz="2000" dirty="0" smtClean="0">
                <a:solidFill>
                  <a:schemeClr val="tx2"/>
                </a:solidFill>
                <a:latin typeface="Times New Roman" panose="02020603050405020304" pitchFamily="18" charset="0"/>
                <a:cs typeface="Times New Roman" panose="02020603050405020304" pitchFamily="18" charset="0"/>
              </a:rPr>
              <a:t>8192</a:t>
            </a:r>
            <a:r>
              <a:rPr lang="vi-VN" sz="2000" dirty="0">
                <a:solidFill>
                  <a:schemeClr val="tx2"/>
                </a:solidFill>
                <a:latin typeface="Times New Roman" panose="02020603050405020304" pitchFamily="18" charset="0"/>
                <a:cs typeface="Times New Roman" panose="02020603050405020304" pitchFamily="18" charset="0"/>
              </a:rPr>
              <a:t> chơi trên một lưới vuông </a:t>
            </a:r>
            <a:r>
              <a:rPr lang="en-US" sz="2000" dirty="0" smtClean="0">
                <a:solidFill>
                  <a:schemeClr val="tx2"/>
                </a:solidFill>
                <a:latin typeface="Times New Roman" panose="02020603050405020304" pitchFamily="18" charset="0"/>
                <a:cs typeface="Times New Roman" panose="02020603050405020304" pitchFamily="18" charset="0"/>
              </a:rPr>
              <a:t>6</a:t>
            </a:r>
            <a:r>
              <a:rPr lang="vi-VN" sz="2000" dirty="0" smtClean="0">
                <a:solidFill>
                  <a:schemeClr val="tx2"/>
                </a:solidFill>
                <a:latin typeface="Times New Roman" panose="02020603050405020304" pitchFamily="18" charset="0"/>
                <a:cs typeface="Times New Roman" panose="02020603050405020304" pitchFamily="18" charset="0"/>
              </a:rPr>
              <a:t>×</a:t>
            </a:r>
            <a:r>
              <a:rPr lang="en-US" sz="2000" dirty="0" smtClean="0">
                <a:solidFill>
                  <a:schemeClr val="tx2"/>
                </a:solidFill>
                <a:latin typeface="Times New Roman" panose="02020603050405020304" pitchFamily="18" charset="0"/>
                <a:cs typeface="Times New Roman" panose="02020603050405020304" pitchFamily="18" charset="0"/>
              </a:rPr>
              <a:t>6</a:t>
            </a:r>
            <a:r>
              <a:rPr lang="vi-VN" sz="2000" dirty="0" smtClean="0">
                <a:solidFill>
                  <a:schemeClr val="tx2"/>
                </a:solidFill>
                <a:latin typeface="Times New Roman" panose="02020603050405020304" pitchFamily="18" charset="0"/>
                <a:cs typeface="Times New Roman" panose="02020603050405020304" pitchFamily="18" charset="0"/>
              </a:rPr>
              <a:t>. </a:t>
            </a:r>
            <a:r>
              <a:rPr lang="vi-VN" sz="2000" dirty="0">
                <a:solidFill>
                  <a:schemeClr val="tx2"/>
                </a:solidFill>
                <a:latin typeface="Times New Roman" panose="02020603050405020304" pitchFamily="18" charset="0"/>
                <a:cs typeface="Times New Roman" panose="02020603050405020304" pitchFamily="18" charset="0"/>
              </a:rPr>
              <a:t>Mỗi lần di chuyển là một lượt, người chơi sử dụng các phím mũi tên và các khối vuông sẽ trượt theo một trong bốn hướng tương ứng (lên, xuống, trái, phải</a:t>
            </a:r>
            <a:r>
              <a:rPr lang="vi-VN" sz="2000" dirty="0" smtClean="0">
                <a:solidFill>
                  <a:schemeClr val="tx2"/>
                </a:solidFill>
                <a:latin typeface="Times New Roman" panose="02020603050405020304" pitchFamily="18" charset="0"/>
                <a:cs typeface="Times New Roman" panose="02020603050405020304" pitchFamily="18" charset="0"/>
              </a:rPr>
              <a:t>). </a:t>
            </a:r>
            <a:r>
              <a:rPr lang="vi-VN" sz="2000" dirty="0">
                <a:solidFill>
                  <a:schemeClr val="tx2"/>
                </a:solidFill>
                <a:latin typeface="Times New Roman" panose="02020603050405020304" pitchFamily="18" charset="0"/>
                <a:cs typeface="Times New Roman" panose="02020603050405020304" pitchFamily="18" charset="0"/>
              </a:rPr>
              <a:t>Mỗi lượt có một khối có giá trị 2 hoặc 4 sẽ xuất hiện ngẫu nhiên ở một ô trống trên </a:t>
            </a:r>
            <a:r>
              <a:rPr lang="vi-VN" sz="2000" dirty="0" smtClean="0">
                <a:solidFill>
                  <a:schemeClr val="tx2"/>
                </a:solidFill>
                <a:latin typeface="Times New Roman" panose="02020603050405020304" pitchFamily="18" charset="0"/>
                <a:cs typeface="Times New Roman" panose="02020603050405020304" pitchFamily="18" charset="0"/>
              </a:rPr>
              <a:t>lưới.</a:t>
            </a:r>
            <a:endParaRPr lang="en-US" sz="2000" dirty="0" smtClean="0">
              <a:solidFill>
                <a:schemeClr val="tx2"/>
              </a:solidFill>
              <a:latin typeface="Times New Roman" panose="02020603050405020304" pitchFamily="18" charset="0"/>
              <a:cs typeface="Times New Roman" panose="02020603050405020304" pitchFamily="18" charset="0"/>
            </a:endParaRPr>
          </a:p>
          <a:p>
            <a:pPr algn="just">
              <a:buSzPct val="80000"/>
            </a:pPr>
            <a:r>
              <a:rPr lang="en-US" sz="2000" dirty="0" smtClean="0">
                <a:solidFill>
                  <a:schemeClr val="tx2"/>
                </a:solidFill>
                <a:latin typeface="Times New Roman" panose="02020603050405020304" pitchFamily="18" charset="0"/>
                <a:cs typeface="Times New Roman" panose="02020603050405020304" pitchFamily="18" charset="0"/>
              </a:rPr>
              <a:t>Hai </a:t>
            </a:r>
            <a:r>
              <a:rPr lang="en-US" sz="2000" dirty="0" err="1">
                <a:solidFill>
                  <a:schemeClr val="tx2"/>
                </a:solidFill>
                <a:latin typeface="Times New Roman" panose="02020603050405020304" pitchFamily="18" charset="0"/>
                <a:cs typeface="Times New Roman" panose="02020603050405020304" pitchFamily="18" charset="0"/>
              </a:rPr>
              <a:t>khối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vuông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có</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cùng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giá</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trị</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chạm</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vào</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nhau</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chúng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sẽ</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kết</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hợp</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lại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thành</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một</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khối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vuông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có</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giá</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trị</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bằng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tổng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giá</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trị</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hai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khối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vuông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đó</a:t>
            </a:r>
            <a:r>
              <a:rPr lang="en-US" sz="2000" dirty="0" smtClean="0">
                <a:solidFill>
                  <a:schemeClr val="tx2"/>
                </a:solidFill>
                <a:latin typeface="Times New Roman" panose="02020603050405020304" pitchFamily="18" charset="0"/>
                <a:cs typeface="Times New Roman" panose="02020603050405020304" pitchFamily="18" charset="0"/>
              </a:rPr>
              <a:t>.</a:t>
            </a:r>
          </a:p>
          <a:p>
            <a:pPr algn="just">
              <a:buSzPct val="80000"/>
            </a:pPr>
            <a:r>
              <a:rPr lang="vi-VN" sz="2000" dirty="0">
                <a:solidFill>
                  <a:schemeClr val="tx2"/>
                </a:solidFill>
                <a:latin typeface="+mj-lt"/>
              </a:rPr>
              <a:t>Khi người chơi tạo được ô vuông có giá trị </a:t>
            </a:r>
            <a:r>
              <a:rPr lang="en-US" sz="2000" dirty="0" smtClean="0">
                <a:solidFill>
                  <a:schemeClr val="tx2"/>
                </a:solidFill>
                <a:latin typeface="+mj-lt"/>
              </a:rPr>
              <a:t>8192</a:t>
            </a:r>
            <a:r>
              <a:rPr lang="vi-VN" sz="2000" dirty="0" smtClean="0">
                <a:solidFill>
                  <a:schemeClr val="tx2"/>
                </a:solidFill>
                <a:latin typeface="+mj-lt"/>
              </a:rPr>
              <a:t> </a:t>
            </a:r>
            <a:r>
              <a:rPr lang="vi-VN" sz="2000" dirty="0">
                <a:solidFill>
                  <a:schemeClr val="tx2"/>
                </a:solidFill>
                <a:latin typeface="+mj-lt"/>
              </a:rPr>
              <a:t>thì thắng </a:t>
            </a:r>
            <a:r>
              <a:rPr lang="vi-VN" sz="2000" dirty="0" smtClean="0">
                <a:solidFill>
                  <a:schemeClr val="tx2"/>
                </a:solidFill>
                <a:latin typeface="+mj-lt"/>
              </a:rPr>
              <a:t>cuộc</a:t>
            </a:r>
            <a:r>
              <a:rPr lang="en-US" sz="2000" dirty="0" smtClean="0">
                <a:solidFill>
                  <a:schemeClr val="tx2"/>
                </a:solidFill>
                <a:latin typeface="+mj-lt"/>
              </a:rPr>
              <a:t>.</a:t>
            </a:r>
          </a:p>
          <a:p>
            <a:pPr algn="just">
              <a:buSzPct val="80000"/>
            </a:pPr>
            <a:r>
              <a:rPr lang="vi-VN" sz="2000" dirty="0">
                <a:solidFill>
                  <a:schemeClr val="tx2"/>
                </a:solidFill>
                <a:latin typeface="+mj-lt"/>
              </a:rPr>
              <a:t>Khi không còn nước đi hợp lệ (không còn ô trống và các ô kề nhau đều khác giá trị) thì trò chơi kết thúc</a:t>
            </a:r>
            <a:r>
              <a:rPr lang="vi-VN" sz="2000" dirty="0" smtClean="0">
                <a:solidFill>
                  <a:schemeClr val="tx2"/>
                </a:solidFill>
                <a:latin typeface="+mj-lt"/>
              </a:rPr>
              <a:t>.</a:t>
            </a:r>
            <a:endParaRPr lang="en-US" sz="2000" dirty="0" smtClean="0">
              <a:solidFill>
                <a:schemeClr val="tx2"/>
              </a:solidFill>
              <a:latin typeface="+mj-l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1889290"/>
            <a:ext cx="2819400" cy="3407495"/>
          </a:xfrm>
          <a:prstGeom prst="rect">
            <a:avLst/>
          </a:prstGeom>
        </p:spPr>
      </p:pic>
      <p:sp>
        <p:nvSpPr>
          <p:cNvPr id="4" name="Slide Number Placeholder 3"/>
          <p:cNvSpPr>
            <a:spLocks noGrp="1"/>
          </p:cNvSpPr>
          <p:nvPr>
            <p:ph type="sldNum" sz="quarter" idx="12"/>
          </p:nvPr>
        </p:nvSpPr>
        <p:spPr/>
        <p:txBody>
          <a:bodyPr/>
          <a:lstStyle/>
          <a:p>
            <a:fld id="{1E2EFFB8-9CE5-4912-8094-5321E833B820}" type="slidenum">
              <a:rPr lang="en-US" smtClean="0"/>
              <a:t>4</a:t>
            </a:fld>
            <a:endParaRPr lang="en-US"/>
          </a:p>
        </p:txBody>
      </p:sp>
    </p:spTree>
    <p:extLst>
      <p:ext uri="{BB962C8B-B14F-4D97-AF65-F5344CB8AC3E}">
        <p14:creationId xmlns:p14="http://schemas.microsoft.com/office/powerpoint/2010/main" val="27988374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152400"/>
            <a:ext cx="7620000" cy="685800"/>
          </a:xfrm>
        </p:spPr>
        <p:txBody>
          <a:bodyPr/>
          <a:lstStyle/>
          <a:p>
            <a:r>
              <a:rPr lang="en-US" dirty="0">
                <a:latin typeface="Times New Roman" pitchFamily="18" charset="0"/>
                <a:cs typeface="Times New Roman" pitchFamily="18" charset="0"/>
              </a:rPr>
              <a:t>I</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G</a:t>
            </a:r>
            <a:r>
              <a:rPr lang="en-US" dirty="0" err="1" smtClean="0">
                <a:latin typeface="Times New Roman" pitchFamily="18" charset="0"/>
                <a:cs typeface="Times New Roman" pitchFamily="18" charset="0"/>
              </a:rPr>
              <a:t>iới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chung</a:t>
            </a:r>
            <a:endParaRPr lang="en-US" dirty="0">
              <a:latin typeface="Times New Roman" pitchFamily="18" charset="0"/>
              <a:cs typeface="Times New Roman" pitchFamily="18" charset="0"/>
            </a:endParaRPr>
          </a:p>
        </p:txBody>
      </p:sp>
      <p:sp>
        <p:nvSpPr>
          <p:cNvPr id="4" name="Content Placeholder 2"/>
          <p:cNvSpPr txBox="1">
            <a:spLocks/>
          </p:cNvSpPr>
          <p:nvPr/>
        </p:nvSpPr>
        <p:spPr>
          <a:xfrm>
            <a:off x="457199" y="1066800"/>
            <a:ext cx="7391399" cy="762000"/>
          </a:xfrm>
          <a:prstGeom prst="rect">
            <a:avLst/>
          </a:prstGeom>
        </p:spPr>
        <p:txBody>
          <a:bodyPr>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Font typeface="Arial" pitchFamily="34" charset="0"/>
              <a:buNone/>
            </a:pPr>
            <a:r>
              <a:rPr lang="en-US" b="1" smtClean="0">
                <a:solidFill>
                  <a:schemeClr val="tx2"/>
                </a:solidFill>
                <a:latin typeface="Times New Roman" pitchFamily="18" charset="0"/>
                <a:cs typeface="Times New Roman" pitchFamily="18" charset="0"/>
              </a:rPr>
              <a:t>2. Cách chơi</a:t>
            </a:r>
          </a:p>
          <a:p>
            <a:pPr lvl="1">
              <a:buSzPct val="80000"/>
            </a:pPr>
            <a:endParaRPr lang="en-US" sz="1800" b="1" dirty="0" smtClean="0">
              <a:solidFill>
                <a:schemeClr val="tx2"/>
              </a:solidFill>
              <a:latin typeface="Times New Roman" pitchFamily="18" charset="0"/>
              <a:cs typeface="Times New Roman" pitchFamily="18" charset="0"/>
            </a:endParaRPr>
          </a:p>
        </p:txBody>
      </p:sp>
      <p:sp>
        <p:nvSpPr>
          <p:cNvPr id="5" name="TextBox 4"/>
          <p:cNvSpPr txBox="1"/>
          <p:nvPr/>
        </p:nvSpPr>
        <p:spPr>
          <a:xfrm>
            <a:off x="609600" y="4876800"/>
            <a:ext cx="7239000" cy="954107"/>
          </a:xfrm>
          <a:prstGeom prst="rect">
            <a:avLst/>
          </a:prstGeom>
          <a:noFill/>
        </p:spPr>
        <p:txBody>
          <a:bodyPr wrap="square" rtlCol="0">
            <a:spAutoFit/>
          </a:bodyPr>
          <a:lstStyle/>
          <a:p>
            <a:pPr marL="114300" indent="0">
              <a:buNone/>
            </a:pPr>
            <a:endParaRPr lang="en-US" sz="2000" dirty="0">
              <a:solidFill>
                <a:schemeClr val="tx2"/>
              </a:solidFill>
              <a:latin typeface="Times New Roman" panose="02020603050405020304" pitchFamily="18" charset="0"/>
              <a:cs typeface="Times New Roman" panose="02020603050405020304" pitchFamily="18" charset="0"/>
            </a:endParaRPr>
          </a:p>
          <a:p>
            <a:pPr lvl="1">
              <a:buSzPct val="80000"/>
            </a:pPr>
            <a:endParaRPr lang="en-US" b="1" dirty="0">
              <a:solidFill>
                <a:schemeClr val="tx2"/>
              </a:solidFill>
              <a:latin typeface="Times New Roman" pitchFamily="18" charset="0"/>
              <a:cs typeface="Times New Roman" pitchFamily="18" charset="0"/>
            </a:endParaRPr>
          </a:p>
          <a:p>
            <a:pPr lvl="1">
              <a:buSzPct val="80000"/>
            </a:pPr>
            <a:endParaRPr lang="en-US" b="1" dirty="0">
              <a:solidFill>
                <a:schemeClr val="tx2"/>
              </a:solidFill>
              <a:latin typeface="Times New Roman" pitchFamily="18" charset="0"/>
              <a:cs typeface="Times New Roman" pitchFamily="18" charset="0"/>
            </a:endParaRPr>
          </a:p>
        </p:txBody>
      </p:sp>
      <p:pic>
        <p:nvPicPr>
          <p:cNvPr id="8" name="Picture 7" descr="http://4.bp.blogspot.com/-bkQB2Dm0z40/VpzXE1sb3vI/AAAAAAAAAM0/kwMyMSDV5-s/s640/Capture.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753741" y="1975865"/>
            <a:ext cx="7086390" cy="3411855"/>
          </a:xfrm>
          <a:prstGeom prst="rect">
            <a:avLst/>
          </a:prstGeom>
          <a:noFill/>
          <a:ln>
            <a:noFill/>
          </a:ln>
        </p:spPr>
      </p:pic>
      <p:sp>
        <p:nvSpPr>
          <p:cNvPr id="2" name="Slide Number Placeholder 1"/>
          <p:cNvSpPr>
            <a:spLocks noGrp="1"/>
          </p:cNvSpPr>
          <p:nvPr>
            <p:ph type="sldNum" sz="quarter" idx="12"/>
          </p:nvPr>
        </p:nvSpPr>
        <p:spPr/>
        <p:txBody>
          <a:bodyPr/>
          <a:lstStyle/>
          <a:p>
            <a:fld id="{1E2EFFB8-9CE5-4912-8094-5321E833B820}" type="slidenum">
              <a:rPr lang="en-US" smtClean="0"/>
              <a:t>5</a:t>
            </a:fld>
            <a:endParaRPr lang="en-US"/>
          </a:p>
        </p:txBody>
      </p:sp>
    </p:spTree>
    <p:extLst>
      <p:ext uri="{BB962C8B-B14F-4D97-AF65-F5344CB8AC3E}">
        <p14:creationId xmlns:p14="http://schemas.microsoft.com/office/powerpoint/2010/main" val="365572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400"/>
            <a:ext cx="8002125" cy="685800"/>
          </a:xfrm>
        </p:spPr>
        <p:txBody>
          <a:bodyPr/>
          <a:lstStyle/>
          <a:p>
            <a:r>
              <a:rPr lang="en-US" dirty="0" smtClean="0">
                <a:latin typeface="Times New Roman" pitchFamily="18" charset="0"/>
                <a:cs typeface="Times New Roman" pitchFamily="18" charset="0"/>
              </a:rPr>
              <a:t>II.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199" y="1066800"/>
            <a:ext cx="7391399" cy="685800"/>
          </a:xfrm>
        </p:spPr>
        <p:txBody>
          <a:bodyPr>
            <a:normAutofit/>
          </a:bodyPr>
          <a:lstStyle/>
          <a:p>
            <a:pPr marL="114300" indent="0">
              <a:buNone/>
            </a:pPr>
            <a:r>
              <a:rPr lang="en-US" b="1" dirty="0">
                <a:solidFill>
                  <a:schemeClr val="tx2"/>
                </a:solidFill>
                <a:latin typeface="Times New Roman" pitchFamily="18" charset="0"/>
                <a:cs typeface="Times New Roman" pitchFamily="18" charset="0"/>
              </a:rPr>
              <a:t>1</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Chức</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năng</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tính</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điểm</a:t>
            </a:r>
            <a:endParaRPr lang="en-US" b="1" dirty="0">
              <a:solidFill>
                <a:schemeClr val="tx2"/>
              </a:solidFill>
              <a:latin typeface="Times New Roman" pitchFamily="18" charset="0"/>
              <a:cs typeface="Times New Roman" pitchFamily="18" charset="0"/>
            </a:endParaRPr>
          </a:p>
          <a:p>
            <a:pPr marL="568325" lvl="0" indent="-342900">
              <a:buClr>
                <a:schemeClr val="accent1"/>
              </a:buClr>
              <a:buSzPct val="50000"/>
            </a:pPr>
            <a:endParaRPr lang="en-US" sz="2000" dirty="0" smtClean="0">
              <a:solidFill>
                <a:schemeClr val="tx2"/>
              </a:solidFill>
              <a:latin typeface="Times New Roman" pitchFamily="18" charset="0"/>
              <a:cs typeface="Times New Roman" pitchFamily="18" charset="0"/>
            </a:endParaRPr>
          </a:p>
          <a:p>
            <a:pPr marL="468313" lvl="0" indent="-242888">
              <a:buClr>
                <a:schemeClr val="accent1"/>
              </a:buClr>
              <a:buSzPct val="50000"/>
              <a:buFont typeface="Courier New" pitchFamily="49" charset="0"/>
              <a:buChar char="o"/>
            </a:pPr>
            <a:endParaRPr lang="en-US" sz="2000" dirty="0" smtClean="0">
              <a:solidFill>
                <a:schemeClr val="tx2"/>
              </a:solidFill>
              <a:latin typeface="Times New Roman" pitchFamily="18" charset="0"/>
              <a:cs typeface="Times New Roman" pitchFamily="18" charset="0"/>
            </a:endParaRPr>
          </a:p>
        </p:txBody>
      </p:sp>
      <p:sp>
        <p:nvSpPr>
          <p:cNvPr id="6" name="Content Placeholder 2"/>
          <p:cNvSpPr txBox="1">
            <a:spLocks/>
          </p:cNvSpPr>
          <p:nvPr/>
        </p:nvSpPr>
        <p:spPr>
          <a:xfrm>
            <a:off x="453682" y="1616529"/>
            <a:ext cx="7775918" cy="1660071"/>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SzPct val="80000"/>
            </a:pPr>
            <a:r>
              <a:rPr lang="en-US" sz="2000" dirty="0" err="1" smtClean="0">
                <a:solidFill>
                  <a:schemeClr val="tx2"/>
                </a:solidFill>
                <a:latin typeface="Times New Roman" panose="02020603050405020304" pitchFamily="18" charset="0"/>
                <a:cs typeface="Times New Roman" panose="02020603050405020304" pitchFamily="18" charset="0"/>
              </a:rPr>
              <a:t>Bảng</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điểm</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xuất</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hiện</a:t>
            </a:r>
            <a:r>
              <a:rPr lang="en-US" sz="2000" dirty="0" smtClean="0">
                <a:solidFill>
                  <a:schemeClr val="tx2"/>
                </a:solidFill>
                <a:latin typeface="Times New Roman" panose="02020603050405020304" pitchFamily="18" charset="0"/>
                <a:cs typeface="Times New Roman" panose="02020603050405020304" pitchFamily="18" charset="0"/>
              </a:rPr>
              <a:t> ở </a:t>
            </a:r>
            <a:r>
              <a:rPr lang="en-US" sz="2000" dirty="0" err="1" smtClean="0">
                <a:solidFill>
                  <a:schemeClr val="tx2"/>
                </a:solidFill>
                <a:latin typeface="Times New Roman" panose="02020603050405020304" pitchFamily="18" charset="0"/>
                <a:cs typeface="Times New Roman" panose="02020603050405020304" pitchFamily="18" charset="0"/>
              </a:rPr>
              <a:t>góc</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dưới</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bên</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phải</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cho</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biết</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điểm</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của</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người</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chơi</a:t>
            </a:r>
            <a:r>
              <a:rPr lang="en-US" sz="2000" dirty="0" smtClean="0">
                <a:solidFill>
                  <a:schemeClr val="tx2"/>
                </a:solidFill>
                <a:latin typeface="Times New Roman" panose="02020603050405020304" pitchFamily="18" charset="0"/>
                <a:cs typeface="Times New Roman" panose="02020603050405020304" pitchFamily="18" charset="0"/>
              </a:rPr>
              <a:t>.</a:t>
            </a:r>
          </a:p>
          <a:p>
            <a:pPr>
              <a:buSzPct val="80000"/>
            </a:pPr>
            <a:r>
              <a:rPr lang="en-US" sz="2000" dirty="0" err="1" smtClean="0">
                <a:solidFill>
                  <a:schemeClr val="tx2"/>
                </a:solidFill>
                <a:latin typeface="Times New Roman" panose="02020603050405020304" pitchFamily="18" charset="0"/>
                <a:cs typeface="Times New Roman" panose="02020603050405020304" pitchFamily="18" charset="0"/>
              </a:rPr>
              <a:t>Điểm</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của</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người</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chơi</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được</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tính</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bằng</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cách</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điểm</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cũ</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cộng</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với</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điểm</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của</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khối</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vuông</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mới</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mà</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người</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chơi</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vừa</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kết</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hợp</a:t>
            </a:r>
            <a:r>
              <a:rPr lang="en-US" sz="2000" dirty="0" smtClean="0">
                <a:solidFill>
                  <a:schemeClr val="tx2"/>
                </a:solidFill>
                <a:latin typeface="Times New Roman" panose="02020603050405020304" pitchFamily="18" charset="0"/>
                <a:cs typeface="Times New Roman" panose="02020603050405020304" pitchFamily="18" charset="0"/>
              </a:rPr>
              <a:t>.</a:t>
            </a:r>
          </a:p>
          <a:p>
            <a:pPr>
              <a:buSzPct val="80000"/>
            </a:pPr>
            <a:endParaRPr lang="en-US" sz="2000" dirty="0" smtClean="0">
              <a:solidFill>
                <a:schemeClr val="tx2"/>
              </a:solidFill>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484908" y="3276600"/>
            <a:ext cx="7391399" cy="6858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Font typeface="Arial" pitchFamily="34" charset="0"/>
              <a:buNone/>
            </a:pPr>
            <a:r>
              <a:rPr lang="en-US" b="1" dirty="0">
                <a:solidFill>
                  <a:schemeClr val="tx2"/>
                </a:solidFill>
                <a:latin typeface="Times New Roman" pitchFamily="18" charset="0"/>
                <a:cs typeface="Times New Roman" pitchFamily="18" charset="0"/>
              </a:rPr>
              <a:t>2</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Chức</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năng</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bắt</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đầu</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lại</a:t>
            </a:r>
            <a:endParaRPr lang="en-US" b="1" dirty="0" smtClean="0">
              <a:solidFill>
                <a:schemeClr val="tx2"/>
              </a:solidFill>
              <a:latin typeface="Times New Roman" pitchFamily="18" charset="0"/>
              <a:cs typeface="Times New Roman" pitchFamily="18" charset="0"/>
            </a:endParaRPr>
          </a:p>
          <a:p>
            <a:pPr marL="568325" indent="-342900">
              <a:buSzPct val="50000"/>
            </a:pPr>
            <a:endParaRPr lang="en-US" sz="2000" dirty="0" smtClean="0">
              <a:solidFill>
                <a:schemeClr val="tx2"/>
              </a:solidFill>
              <a:latin typeface="Times New Roman" pitchFamily="18" charset="0"/>
              <a:cs typeface="Times New Roman" pitchFamily="18" charset="0"/>
            </a:endParaRPr>
          </a:p>
          <a:p>
            <a:pPr marL="468313" indent="-242888">
              <a:buSzPct val="50000"/>
              <a:buFont typeface="Courier New" pitchFamily="49" charset="0"/>
              <a:buChar char="o"/>
            </a:pPr>
            <a:endParaRPr lang="en-US" sz="2000" dirty="0" smtClean="0">
              <a:solidFill>
                <a:schemeClr val="tx2"/>
              </a:solidFill>
              <a:latin typeface="Times New Roman" pitchFamily="18" charset="0"/>
              <a:cs typeface="Times New Roman" pitchFamily="18" charset="0"/>
            </a:endParaRPr>
          </a:p>
        </p:txBody>
      </p:sp>
      <p:sp>
        <p:nvSpPr>
          <p:cNvPr id="8" name="Content Placeholder 2"/>
          <p:cNvSpPr txBox="1">
            <a:spLocks/>
          </p:cNvSpPr>
          <p:nvPr/>
        </p:nvSpPr>
        <p:spPr>
          <a:xfrm>
            <a:off x="484908" y="3826329"/>
            <a:ext cx="7471117" cy="1660071"/>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SzPct val="80000"/>
            </a:pPr>
            <a:r>
              <a:rPr lang="en-US" sz="2000" dirty="0" err="1" smtClean="0">
                <a:solidFill>
                  <a:schemeClr val="tx2"/>
                </a:solidFill>
                <a:latin typeface="Times New Roman" panose="02020603050405020304" pitchFamily="18" charset="0"/>
                <a:cs typeface="Times New Roman" panose="02020603050405020304" pitchFamily="18" charset="0"/>
              </a:rPr>
              <a:t>Sau</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khi</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chiến</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thắng</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hoặc</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thua</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cuộc</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người</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chơi</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có</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thể</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nhấn</a:t>
            </a:r>
            <a:r>
              <a:rPr lang="en-US" sz="2000" dirty="0" smtClean="0">
                <a:solidFill>
                  <a:schemeClr val="tx2"/>
                </a:solidFill>
                <a:latin typeface="Times New Roman" panose="02020603050405020304" pitchFamily="18" charset="0"/>
                <a:cs typeface="Times New Roman" panose="02020603050405020304" pitchFamily="18" charset="0"/>
              </a:rPr>
              <a:t> ESC </a:t>
            </a:r>
            <a:r>
              <a:rPr lang="en-US" sz="2000" dirty="0" err="1" smtClean="0">
                <a:solidFill>
                  <a:schemeClr val="tx2"/>
                </a:solidFill>
                <a:latin typeface="Times New Roman" panose="02020603050405020304" pitchFamily="18" charset="0"/>
                <a:cs typeface="Times New Roman" panose="02020603050405020304" pitchFamily="18" charset="0"/>
              </a:rPr>
              <a:t>để</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bắt</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đầu</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lại</a:t>
            </a:r>
            <a:r>
              <a:rPr lang="en-US" sz="2000" dirty="0" smtClean="0">
                <a:solidFill>
                  <a:schemeClr val="tx2"/>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1E2EFFB8-9CE5-4912-8094-5321E833B820}" type="slidenum">
              <a:rPr lang="en-US" smtClean="0"/>
              <a:t>6</a:t>
            </a:fld>
            <a:endParaRPr lang="en-US" dirty="0"/>
          </a:p>
        </p:txBody>
      </p:sp>
    </p:spTree>
    <p:extLst>
      <p:ext uri="{BB962C8B-B14F-4D97-AF65-F5344CB8AC3E}">
        <p14:creationId xmlns:p14="http://schemas.microsoft.com/office/powerpoint/2010/main" val="22553140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534400" cy="685800"/>
          </a:xfrm>
        </p:spPr>
        <p:txBody>
          <a:bodyPr/>
          <a:lstStyle/>
          <a:p>
            <a:r>
              <a:rPr lang="en-US" dirty="0" smtClean="0">
                <a:latin typeface="Times New Roman" pitchFamily="18" charset="0"/>
                <a:cs typeface="Times New Roman" pitchFamily="18" charset="0"/>
              </a:rPr>
              <a:t>III. </a:t>
            </a:r>
            <a:r>
              <a:rPr lang="en-US" dirty="0" err="1" smtClean="0">
                <a:latin typeface="Times New Roman" pitchFamily="18" charset="0"/>
                <a:cs typeface="Times New Roman" pitchFamily="18" charset="0"/>
              </a:rPr>
              <a:t>Ưu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chế</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199" y="990600"/>
            <a:ext cx="7391399" cy="5715000"/>
          </a:xfrm>
        </p:spPr>
        <p:txBody>
          <a:bodyPr>
            <a:normAutofit/>
          </a:bodyPr>
          <a:lstStyle/>
          <a:p>
            <a:pPr marL="571500" indent="-457200">
              <a:buClr>
                <a:schemeClr val="tx2"/>
              </a:buClr>
              <a:buAutoNum type="arabicPeriod"/>
            </a:pPr>
            <a:r>
              <a:rPr lang="en-US" sz="2000" b="1" dirty="0" err="1" smtClean="0">
                <a:solidFill>
                  <a:schemeClr val="tx2"/>
                </a:solidFill>
                <a:latin typeface="Times New Roman" panose="02020603050405020304" pitchFamily="18" charset="0"/>
                <a:cs typeface="Times New Roman" pitchFamily="18" charset="0"/>
              </a:rPr>
              <a:t>Ưu</a:t>
            </a:r>
            <a:r>
              <a:rPr lang="en-US" sz="2000" b="1" dirty="0" smtClean="0">
                <a:solidFill>
                  <a:schemeClr val="tx2"/>
                </a:solidFill>
                <a:latin typeface="Times New Roman" panose="02020603050405020304" pitchFamily="18" charset="0"/>
                <a:cs typeface="Times New Roman" pitchFamily="18" charset="0"/>
              </a:rPr>
              <a:t> </a:t>
            </a:r>
            <a:r>
              <a:rPr lang="en-US" sz="2000" b="1" dirty="0" err="1" smtClean="0">
                <a:solidFill>
                  <a:schemeClr val="tx2"/>
                </a:solidFill>
                <a:latin typeface="Times New Roman" panose="02020603050405020304" pitchFamily="18" charset="0"/>
                <a:cs typeface="Times New Roman" pitchFamily="18" charset="0"/>
              </a:rPr>
              <a:t>điểm</a:t>
            </a:r>
            <a:endParaRPr lang="en-US" sz="2000" b="1" dirty="0">
              <a:solidFill>
                <a:schemeClr val="tx2"/>
              </a:solidFill>
              <a:latin typeface="Times New Roman" panose="02020603050405020304" pitchFamily="18" charset="0"/>
              <a:cs typeface="Times New Roman" pitchFamily="18" charset="0"/>
            </a:endParaRPr>
          </a:p>
          <a:p>
            <a:pPr marL="571500" indent="-457200">
              <a:buAutoNum type="arabicPeriod"/>
            </a:pPr>
            <a:endParaRPr lang="en-US" sz="1000" b="1" dirty="0" smtClean="0">
              <a:solidFill>
                <a:schemeClr val="tx2"/>
              </a:solidFill>
              <a:latin typeface="Times New Roman" panose="02020603050405020304" pitchFamily="18" charset="0"/>
              <a:cs typeface="Times New Roman" pitchFamily="18" charset="0"/>
            </a:endParaRPr>
          </a:p>
          <a:p>
            <a:pPr marL="285750" lvl="0" indent="-285750" algn="just"/>
            <a:r>
              <a:rPr lang="en-US" sz="2000" dirty="0" err="1" smtClean="0">
                <a:solidFill>
                  <a:schemeClr val="tx2"/>
                </a:solidFill>
                <a:latin typeface="Times New Roman" panose="02020603050405020304" pitchFamily="18" charset="0"/>
                <a:cs typeface="Times New Roman" panose="02020603050405020304" pitchFamily="18" charset="0"/>
              </a:rPr>
              <a:t>Giao</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diện</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sống</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động</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dễ</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nhìn</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nhiều</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màu</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sắc</a:t>
            </a:r>
            <a:r>
              <a:rPr lang="en-US" sz="2000" dirty="0" smtClean="0">
                <a:solidFill>
                  <a:schemeClr val="tx2"/>
                </a:solidFill>
                <a:latin typeface="Times New Roman" panose="02020603050405020304" pitchFamily="18" charset="0"/>
                <a:cs typeface="Times New Roman" panose="02020603050405020304" pitchFamily="18" charset="0"/>
              </a:rPr>
              <a:t>.</a:t>
            </a:r>
          </a:p>
          <a:p>
            <a:pPr marL="285750" lvl="0" indent="-285750" algn="just"/>
            <a:r>
              <a:rPr lang="en-US" sz="2000" dirty="0" err="1" smtClean="0">
                <a:solidFill>
                  <a:schemeClr val="tx2"/>
                </a:solidFill>
                <a:latin typeface="Times New Roman" panose="02020603050405020304" pitchFamily="18" charset="0"/>
                <a:cs typeface="Times New Roman" panose="02020603050405020304" pitchFamily="18" charset="0"/>
              </a:rPr>
              <a:t>Cách</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chơi</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dễ</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hiểu</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không</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khó</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đối</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với</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người</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mới</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chơi</a:t>
            </a:r>
            <a:r>
              <a:rPr lang="en-US" sz="2000" dirty="0" smtClean="0">
                <a:solidFill>
                  <a:schemeClr val="tx2"/>
                </a:solidFill>
                <a:latin typeface="Times New Roman" panose="02020603050405020304" pitchFamily="18" charset="0"/>
                <a:cs typeface="Times New Roman" panose="02020603050405020304" pitchFamily="18" charset="0"/>
              </a:rPr>
              <a:t>.</a:t>
            </a:r>
          </a:p>
          <a:p>
            <a:pPr marL="285750" lvl="0" indent="-285750" algn="just"/>
            <a:r>
              <a:rPr lang="en-US" sz="2000" dirty="0" smtClean="0">
                <a:solidFill>
                  <a:schemeClr val="tx2"/>
                </a:solidFill>
                <a:latin typeface="Times New Roman" panose="02020603050405020304" pitchFamily="18" charset="0"/>
                <a:cs typeface="Times New Roman" panose="02020603050405020304" pitchFamily="18" charset="0"/>
              </a:rPr>
              <a:t>Dung </a:t>
            </a:r>
            <a:r>
              <a:rPr lang="en-US" sz="2000" dirty="0" err="1" smtClean="0">
                <a:solidFill>
                  <a:schemeClr val="tx2"/>
                </a:solidFill>
                <a:latin typeface="Times New Roman" panose="02020603050405020304" pitchFamily="18" charset="0"/>
                <a:cs typeface="Times New Roman" panose="02020603050405020304" pitchFamily="18" charset="0"/>
              </a:rPr>
              <a:t>lượng</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nhẹ</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mượt</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mà</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không</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gây</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giật</a:t>
            </a:r>
            <a:r>
              <a:rPr lang="en-US" sz="2000" dirty="0" smtClean="0">
                <a:solidFill>
                  <a:schemeClr val="tx2"/>
                </a:solidFill>
                <a:latin typeface="Times New Roman" panose="02020603050405020304" pitchFamily="18" charset="0"/>
                <a:cs typeface="Times New Roman" panose="02020603050405020304" pitchFamily="18" charset="0"/>
              </a:rPr>
              <a:t> lag.</a:t>
            </a:r>
          </a:p>
          <a:p>
            <a:pPr marL="285750" lvl="0" indent="-285750" algn="just"/>
            <a:r>
              <a:rPr lang="en-US" sz="2000" dirty="0" err="1" smtClean="0">
                <a:solidFill>
                  <a:schemeClr val="tx2"/>
                </a:solidFill>
                <a:latin typeface="Times New Roman" panose="02020603050405020304" pitchFamily="18" charset="0"/>
                <a:cs typeface="Times New Roman" panose="02020603050405020304" pitchFamily="18" charset="0"/>
              </a:rPr>
              <a:t>Có</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chức</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năng</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tính</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điểm</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giúp</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người</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chơi</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có</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thể</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kiểm</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tra</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khả</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năng</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của</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mình</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và</a:t>
            </a:r>
            <a:r>
              <a:rPr lang="en-US" sz="2000" dirty="0" smtClean="0">
                <a:solidFill>
                  <a:schemeClr val="tx2"/>
                </a:solidFill>
                <a:latin typeface="Times New Roman" panose="02020603050405020304" pitchFamily="18" charset="0"/>
                <a:cs typeface="Times New Roman" panose="02020603050405020304" pitchFamily="18" charset="0"/>
              </a:rPr>
              <a:t> so </a:t>
            </a:r>
            <a:r>
              <a:rPr lang="en-US" sz="2000" dirty="0" err="1" smtClean="0">
                <a:solidFill>
                  <a:schemeClr val="tx2"/>
                </a:solidFill>
                <a:latin typeface="Times New Roman" panose="02020603050405020304" pitchFamily="18" charset="0"/>
                <a:cs typeface="Times New Roman" panose="02020603050405020304" pitchFamily="18" charset="0"/>
              </a:rPr>
              <a:t>sánh</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với</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những</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lần</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chơi</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tiếp</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theo</a:t>
            </a:r>
            <a:r>
              <a:rPr lang="en-US" sz="2000" dirty="0" smtClean="0">
                <a:solidFill>
                  <a:schemeClr val="tx2"/>
                </a:solidFill>
                <a:latin typeface="Times New Roman" panose="02020603050405020304" pitchFamily="18" charset="0"/>
                <a:cs typeface="Times New Roman" panose="02020603050405020304" pitchFamily="18" charset="0"/>
              </a:rPr>
              <a:t>…</a:t>
            </a:r>
            <a:r>
              <a:rPr lang="vi-VN" sz="2000" dirty="0">
                <a:solidFill>
                  <a:schemeClr val="tx2"/>
                </a:solidFill>
                <a:latin typeface="Times New Roman" panose="02020603050405020304" pitchFamily="18" charset="0"/>
                <a:cs typeface="Times New Roman" panose="02020603050405020304" pitchFamily="18" charset="0"/>
              </a:rPr>
              <a:t> </a:t>
            </a:r>
            <a:endParaRPr lang="en-US" sz="2000" dirty="0" smtClean="0">
              <a:solidFill>
                <a:schemeClr val="tx2"/>
              </a:solidFill>
              <a:latin typeface="Times New Roman" panose="02020603050405020304" pitchFamily="18" charset="0"/>
              <a:cs typeface="Times New Roman" panose="02020603050405020304" pitchFamily="18" charset="0"/>
            </a:endParaRPr>
          </a:p>
          <a:p>
            <a:pPr marL="468313" lvl="0" indent="-242888">
              <a:buClr>
                <a:schemeClr val="accent1"/>
              </a:buClr>
              <a:buSzPct val="50000"/>
              <a:buFont typeface="Courier New" pitchFamily="49" charset="0"/>
              <a:buChar char="o"/>
            </a:pPr>
            <a:endParaRPr lang="en-US" sz="2000" dirty="0" smtClean="0">
              <a:solidFill>
                <a:schemeClr val="tx2"/>
              </a:solidFill>
              <a:latin typeface="+mj-lt"/>
              <a:cs typeface="Times New Roman" pitchFamily="18" charset="0"/>
            </a:endParaRPr>
          </a:p>
        </p:txBody>
      </p:sp>
      <p:sp>
        <p:nvSpPr>
          <p:cNvPr id="4" name="Slide Number Placeholder 3"/>
          <p:cNvSpPr>
            <a:spLocks noGrp="1"/>
          </p:cNvSpPr>
          <p:nvPr>
            <p:ph type="sldNum" sz="quarter" idx="12"/>
          </p:nvPr>
        </p:nvSpPr>
        <p:spPr/>
        <p:txBody>
          <a:bodyPr/>
          <a:lstStyle/>
          <a:p>
            <a:fld id="{1E2EFFB8-9CE5-4912-8094-5321E833B820}" type="slidenum">
              <a:rPr lang="en-US" smtClean="0"/>
              <a:t>7</a:t>
            </a:fld>
            <a:endParaRPr lang="en-US"/>
          </a:p>
        </p:txBody>
      </p:sp>
    </p:spTree>
    <p:extLst>
      <p:ext uri="{BB962C8B-B14F-4D97-AF65-F5344CB8AC3E}">
        <p14:creationId xmlns:p14="http://schemas.microsoft.com/office/powerpoint/2010/main" val="25390829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534400" cy="685800"/>
          </a:xfrm>
        </p:spPr>
        <p:txBody>
          <a:bodyPr/>
          <a:lstStyle/>
          <a:p>
            <a:r>
              <a:rPr lang="en-US" dirty="0" smtClean="0">
                <a:latin typeface="Times New Roman" pitchFamily="18" charset="0"/>
                <a:cs typeface="Times New Roman" pitchFamily="18" charset="0"/>
              </a:rPr>
              <a:t>III. </a:t>
            </a:r>
            <a:r>
              <a:rPr lang="en-US" dirty="0" err="1">
                <a:latin typeface="Times New Roman" pitchFamily="18" charset="0"/>
                <a:cs typeface="Times New Roman" pitchFamily="18" charset="0"/>
              </a:rPr>
              <a:t>Ưu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điểm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chế</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199" y="1066800"/>
            <a:ext cx="7391399" cy="4038600"/>
          </a:xfrm>
        </p:spPr>
        <p:txBody>
          <a:bodyPr>
            <a:normAutofit/>
          </a:bodyPr>
          <a:lstStyle/>
          <a:p>
            <a:pPr marL="571500" indent="-457200">
              <a:buAutoNum type="arabicPeriod" startAt="2"/>
            </a:pPr>
            <a:r>
              <a:rPr lang="en-US" sz="2000" b="1" dirty="0" err="1" smtClean="0">
                <a:solidFill>
                  <a:schemeClr val="tx2"/>
                </a:solidFill>
                <a:latin typeface="Times New Roman" panose="02020603050405020304" pitchFamily="18" charset="0"/>
                <a:cs typeface="Times New Roman" pitchFamily="18" charset="0"/>
              </a:rPr>
              <a:t>Hạn</a:t>
            </a:r>
            <a:r>
              <a:rPr lang="en-US" sz="2000" b="1" dirty="0" smtClean="0">
                <a:solidFill>
                  <a:schemeClr val="tx2"/>
                </a:solidFill>
                <a:latin typeface="Times New Roman" panose="02020603050405020304" pitchFamily="18" charset="0"/>
                <a:cs typeface="Times New Roman" pitchFamily="18" charset="0"/>
              </a:rPr>
              <a:t> </a:t>
            </a:r>
            <a:r>
              <a:rPr lang="en-US" sz="2000" b="1" dirty="0" err="1" smtClean="0">
                <a:solidFill>
                  <a:schemeClr val="tx2"/>
                </a:solidFill>
                <a:latin typeface="Times New Roman" panose="02020603050405020304" pitchFamily="18" charset="0"/>
                <a:cs typeface="Times New Roman" pitchFamily="18" charset="0"/>
              </a:rPr>
              <a:t>chế</a:t>
            </a:r>
            <a:endParaRPr lang="en-US" sz="2000" b="1" dirty="0" smtClean="0">
              <a:solidFill>
                <a:schemeClr val="tx2"/>
              </a:solidFill>
              <a:latin typeface="Times New Roman" panose="02020603050405020304" pitchFamily="18" charset="0"/>
              <a:cs typeface="Times New Roman" pitchFamily="18" charset="0"/>
            </a:endParaRPr>
          </a:p>
          <a:p>
            <a:pPr marL="571500" indent="-457200">
              <a:buAutoNum type="arabicPeriod" startAt="2"/>
            </a:pPr>
            <a:endParaRPr lang="en-US" sz="1000" b="1" dirty="0">
              <a:solidFill>
                <a:schemeClr val="tx2"/>
              </a:solidFill>
              <a:latin typeface="Times New Roman" panose="02020603050405020304" pitchFamily="18" charset="0"/>
              <a:cs typeface="Times New Roman" pitchFamily="18" charset="0"/>
            </a:endParaRPr>
          </a:p>
          <a:p>
            <a:pPr marL="285750" lvl="0" indent="-285750"/>
            <a:r>
              <a:rPr lang="en-US" sz="2000" dirty="0" err="1" smtClean="0">
                <a:solidFill>
                  <a:schemeClr val="tx2"/>
                </a:solidFill>
                <a:latin typeface="+mj-lt"/>
              </a:rPr>
              <a:t>Trò</a:t>
            </a:r>
            <a:r>
              <a:rPr lang="en-US" sz="2000" dirty="0" smtClean="0">
                <a:solidFill>
                  <a:schemeClr val="tx2"/>
                </a:solidFill>
                <a:latin typeface="+mj-lt"/>
              </a:rPr>
              <a:t> </a:t>
            </a:r>
            <a:r>
              <a:rPr lang="en-US" sz="2000" dirty="0" err="1" smtClean="0">
                <a:solidFill>
                  <a:schemeClr val="tx2"/>
                </a:solidFill>
                <a:latin typeface="+mj-lt"/>
              </a:rPr>
              <a:t>chơi</a:t>
            </a:r>
            <a:r>
              <a:rPr lang="en-US" sz="2000" dirty="0" smtClean="0">
                <a:solidFill>
                  <a:schemeClr val="tx2"/>
                </a:solidFill>
                <a:latin typeface="+mj-lt"/>
              </a:rPr>
              <a:t> </a:t>
            </a:r>
            <a:r>
              <a:rPr lang="en-US" sz="2000" dirty="0" err="1" smtClean="0">
                <a:solidFill>
                  <a:schemeClr val="tx2"/>
                </a:solidFill>
                <a:latin typeface="+mj-lt"/>
              </a:rPr>
              <a:t>còn</a:t>
            </a:r>
            <a:r>
              <a:rPr lang="en-US" sz="2000" dirty="0" smtClean="0">
                <a:solidFill>
                  <a:schemeClr val="tx2"/>
                </a:solidFill>
                <a:latin typeface="+mj-lt"/>
              </a:rPr>
              <a:t> </a:t>
            </a:r>
            <a:r>
              <a:rPr lang="en-US" sz="2000" dirty="0" err="1" smtClean="0">
                <a:solidFill>
                  <a:schemeClr val="tx2"/>
                </a:solidFill>
                <a:latin typeface="+mj-lt"/>
              </a:rPr>
              <a:t>hơi</a:t>
            </a:r>
            <a:r>
              <a:rPr lang="en-US" sz="2000" dirty="0" smtClean="0">
                <a:solidFill>
                  <a:schemeClr val="tx2"/>
                </a:solidFill>
                <a:latin typeface="+mj-lt"/>
              </a:rPr>
              <a:t> </a:t>
            </a:r>
            <a:r>
              <a:rPr lang="en-US" sz="2000" dirty="0" err="1" smtClean="0">
                <a:solidFill>
                  <a:schemeClr val="tx2"/>
                </a:solidFill>
                <a:latin typeface="+mj-lt"/>
              </a:rPr>
              <a:t>đơn</a:t>
            </a:r>
            <a:r>
              <a:rPr lang="en-US" sz="2000" dirty="0" smtClean="0">
                <a:solidFill>
                  <a:schemeClr val="tx2"/>
                </a:solidFill>
                <a:latin typeface="+mj-lt"/>
              </a:rPr>
              <a:t> </a:t>
            </a:r>
            <a:r>
              <a:rPr lang="en-US" sz="2000" dirty="0" err="1" smtClean="0">
                <a:solidFill>
                  <a:schemeClr val="tx2"/>
                </a:solidFill>
                <a:latin typeface="+mj-lt"/>
              </a:rPr>
              <a:t>giản</a:t>
            </a:r>
            <a:r>
              <a:rPr lang="en-US" sz="2000" dirty="0" smtClean="0">
                <a:solidFill>
                  <a:schemeClr val="tx2"/>
                </a:solidFill>
                <a:latin typeface="+mj-lt"/>
              </a:rPr>
              <a:t>, </a:t>
            </a:r>
            <a:r>
              <a:rPr lang="en-US" sz="2000" dirty="0" err="1" smtClean="0">
                <a:solidFill>
                  <a:schemeClr val="tx2"/>
                </a:solidFill>
                <a:latin typeface="+mj-lt"/>
              </a:rPr>
              <a:t>chưa</a:t>
            </a:r>
            <a:r>
              <a:rPr lang="en-US" sz="2000" dirty="0" smtClean="0">
                <a:solidFill>
                  <a:schemeClr val="tx2"/>
                </a:solidFill>
                <a:latin typeface="+mj-lt"/>
              </a:rPr>
              <a:t> </a:t>
            </a:r>
            <a:r>
              <a:rPr lang="en-US" sz="2000" dirty="0" err="1" smtClean="0">
                <a:solidFill>
                  <a:schemeClr val="tx2"/>
                </a:solidFill>
                <a:latin typeface="+mj-lt"/>
              </a:rPr>
              <a:t>có</a:t>
            </a:r>
            <a:r>
              <a:rPr lang="en-US" sz="2000" dirty="0" smtClean="0">
                <a:solidFill>
                  <a:schemeClr val="tx2"/>
                </a:solidFill>
                <a:latin typeface="+mj-lt"/>
              </a:rPr>
              <a:t> </a:t>
            </a:r>
            <a:r>
              <a:rPr lang="en-US" sz="2000" dirty="0" err="1" smtClean="0">
                <a:solidFill>
                  <a:schemeClr val="tx2"/>
                </a:solidFill>
                <a:latin typeface="+mj-lt"/>
              </a:rPr>
              <a:t>nhiều</a:t>
            </a:r>
            <a:r>
              <a:rPr lang="en-US" sz="2000" dirty="0" smtClean="0">
                <a:solidFill>
                  <a:schemeClr val="tx2"/>
                </a:solidFill>
                <a:latin typeface="+mj-lt"/>
              </a:rPr>
              <a:t> </a:t>
            </a:r>
            <a:r>
              <a:rPr lang="en-US" sz="2000" dirty="0" err="1" smtClean="0">
                <a:solidFill>
                  <a:schemeClr val="tx2"/>
                </a:solidFill>
                <a:latin typeface="+mj-lt"/>
              </a:rPr>
              <a:t>lựa</a:t>
            </a:r>
            <a:r>
              <a:rPr lang="en-US" sz="2000" dirty="0" smtClean="0">
                <a:solidFill>
                  <a:schemeClr val="tx2"/>
                </a:solidFill>
                <a:latin typeface="+mj-lt"/>
              </a:rPr>
              <a:t> </a:t>
            </a:r>
            <a:r>
              <a:rPr lang="en-US" sz="2000" dirty="0" err="1" smtClean="0">
                <a:solidFill>
                  <a:schemeClr val="tx2"/>
                </a:solidFill>
                <a:latin typeface="+mj-lt"/>
              </a:rPr>
              <a:t>chọn</a:t>
            </a:r>
            <a:endParaRPr lang="en-US" sz="2000" dirty="0" smtClean="0">
              <a:solidFill>
                <a:schemeClr val="tx2"/>
              </a:solidFill>
              <a:latin typeface="+mj-lt"/>
            </a:endParaRPr>
          </a:p>
          <a:p>
            <a:pPr marL="285750" lvl="0" indent="-285750"/>
            <a:r>
              <a:rPr lang="en-US" sz="2000" dirty="0" err="1" smtClean="0">
                <a:solidFill>
                  <a:schemeClr val="tx2"/>
                </a:solidFill>
                <a:latin typeface="+mj-lt"/>
              </a:rPr>
              <a:t>Chơi</a:t>
            </a:r>
            <a:r>
              <a:rPr lang="en-US" sz="2000" dirty="0" smtClean="0">
                <a:solidFill>
                  <a:schemeClr val="tx2"/>
                </a:solidFill>
                <a:latin typeface="+mj-lt"/>
              </a:rPr>
              <a:t> </a:t>
            </a:r>
            <a:r>
              <a:rPr lang="en-US" sz="2000" dirty="0" err="1" smtClean="0">
                <a:solidFill>
                  <a:schemeClr val="tx2"/>
                </a:solidFill>
                <a:latin typeface="+mj-lt"/>
              </a:rPr>
              <a:t>nhiều</a:t>
            </a:r>
            <a:r>
              <a:rPr lang="en-US" sz="2000" dirty="0" smtClean="0">
                <a:solidFill>
                  <a:schemeClr val="tx2"/>
                </a:solidFill>
                <a:latin typeface="+mj-lt"/>
              </a:rPr>
              <a:t> </a:t>
            </a:r>
            <a:r>
              <a:rPr lang="en-US" sz="2000" dirty="0" err="1" smtClean="0">
                <a:solidFill>
                  <a:schemeClr val="tx2"/>
                </a:solidFill>
                <a:latin typeface="+mj-lt"/>
              </a:rPr>
              <a:t>dễ</a:t>
            </a:r>
            <a:r>
              <a:rPr lang="en-US" sz="2000" dirty="0" smtClean="0">
                <a:solidFill>
                  <a:schemeClr val="tx2"/>
                </a:solidFill>
                <a:latin typeface="+mj-lt"/>
              </a:rPr>
              <a:t> </a:t>
            </a:r>
            <a:r>
              <a:rPr lang="en-US" sz="2000" dirty="0" err="1" smtClean="0">
                <a:solidFill>
                  <a:schemeClr val="tx2"/>
                </a:solidFill>
                <a:latin typeface="+mj-lt"/>
              </a:rPr>
              <a:t>gây</a:t>
            </a:r>
            <a:r>
              <a:rPr lang="en-US" sz="2000" dirty="0" smtClean="0">
                <a:solidFill>
                  <a:schemeClr val="tx2"/>
                </a:solidFill>
                <a:latin typeface="+mj-lt"/>
              </a:rPr>
              <a:t> </a:t>
            </a:r>
            <a:r>
              <a:rPr lang="en-US" sz="2000" dirty="0" err="1" smtClean="0">
                <a:solidFill>
                  <a:schemeClr val="tx2"/>
                </a:solidFill>
                <a:latin typeface="+mj-lt"/>
              </a:rPr>
              <a:t>nhàm</a:t>
            </a:r>
            <a:r>
              <a:rPr lang="en-US" sz="2000" dirty="0" smtClean="0">
                <a:solidFill>
                  <a:schemeClr val="tx2"/>
                </a:solidFill>
                <a:latin typeface="+mj-lt"/>
              </a:rPr>
              <a:t> </a:t>
            </a:r>
            <a:r>
              <a:rPr lang="en-US" sz="2000" dirty="0" err="1" smtClean="0">
                <a:solidFill>
                  <a:schemeClr val="tx2"/>
                </a:solidFill>
                <a:latin typeface="+mj-lt"/>
              </a:rPr>
              <a:t>chán</a:t>
            </a:r>
            <a:r>
              <a:rPr lang="vi-VN" sz="2000" dirty="0" smtClean="0">
                <a:solidFill>
                  <a:schemeClr val="tx2"/>
                </a:solidFill>
                <a:latin typeface="+mj-lt"/>
              </a:rPr>
              <a:t>.</a:t>
            </a:r>
            <a:endParaRPr lang="en-US" sz="2000" dirty="0" smtClean="0">
              <a:solidFill>
                <a:schemeClr val="tx2"/>
              </a:solidFill>
              <a:latin typeface="+mj-lt"/>
            </a:endParaRPr>
          </a:p>
        </p:txBody>
      </p:sp>
      <p:sp>
        <p:nvSpPr>
          <p:cNvPr id="4" name="Slide Number Placeholder 3"/>
          <p:cNvSpPr>
            <a:spLocks noGrp="1"/>
          </p:cNvSpPr>
          <p:nvPr>
            <p:ph type="sldNum" sz="quarter" idx="12"/>
          </p:nvPr>
        </p:nvSpPr>
        <p:spPr/>
        <p:txBody>
          <a:bodyPr/>
          <a:lstStyle/>
          <a:p>
            <a:fld id="{1E2EFFB8-9CE5-4912-8094-5321E833B820}" type="slidenum">
              <a:rPr lang="en-US" smtClean="0"/>
              <a:t>8</a:t>
            </a:fld>
            <a:endParaRPr lang="en-US"/>
          </a:p>
        </p:txBody>
      </p:sp>
    </p:spTree>
    <p:extLst>
      <p:ext uri="{BB962C8B-B14F-4D97-AF65-F5344CB8AC3E}">
        <p14:creationId xmlns:p14="http://schemas.microsoft.com/office/powerpoint/2010/main" val="11371051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534400" cy="685800"/>
          </a:xfrm>
        </p:spPr>
        <p:txBody>
          <a:bodyPr/>
          <a:lstStyle/>
          <a:p>
            <a:r>
              <a:rPr lang="en-US" dirty="0" smtClean="0">
                <a:latin typeface="Times New Roman" pitchFamily="18" charset="0"/>
                <a:cs typeface="Times New Roman" pitchFamily="18" charset="0"/>
              </a:rPr>
              <a:t>IV. </a:t>
            </a:r>
            <a:r>
              <a:rPr lang="en-US" dirty="0" err="1" smtClean="0">
                <a:latin typeface="Times New Roman" pitchFamily="18" charset="0"/>
                <a:cs typeface="Times New Roman" pitchFamily="18" charset="0"/>
              </a:rPr>
              <a:t>Kinh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Nghiệm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199" y="1066800"/>
            <a:ext cx="7620001" cy="5791200"/>
          </a:xfrm>
        </p:spPr>
        <p:txBody>
          <a:bodyPr>
            <a:normAutofit/>
          </a:bodyPr>
          <a:lstStyle/>
          <a:p>
            <a:pPr marL="114300" indent="0">
              <a:buNone/>
            </a:pPr>
            <a:r>
              <a:rPr lang="en-US" sz="2000" b="1" dirty="0" err="1" smtClean="0">
                <a:solidFill>
                  <a:schemeClr val="tx2"/>
                </a:solidFill>
                <a:latin typeface="Times New Roman" panose="02020603050405020304" pitchFamily="18" charset="0"/>
                <a:cs typeface="Times New Roman" panose="02020603050405020304" pitchFamily="18" charset="0"/>
              </a:rPr>
              <a:t>Các</a:t>
            </a:r>
            <a:r>
              <a:rPr lang="en-US" sz="2000" b="1" dirty="0" smtClean="0">
                <a:solidFill>
                  <a:schemeClr val="tx2"/>
                </a:solidFill>
                <a:latin typeface="Times New Roman" panose="02020603050405020304" pitchFamily="18" charset="0"/>
                <a:cs typeface="Times New Roman" panose="02020603050405020304" pitchFamily="18" charset="0"/>
              </a:rPr>
              <a:t> </a:t>
            </a:r>
            <a:r>
              <a:rPr lang="en-US" sz="2000" b="1" dirty="0" err="1" smtClean="0">
                <a:solidFill>
                  <a:schemeClr val="tx2"/>
                </a:solidFill>
                <a:latin typeface="Times New Roman" panose="02020603050405020304" pitchFamily="18" charset="0"/>
                <a:cs typeface="Times New Roman" panose="02020603050405020304" pitchFamily="18" charset="0"/>
              </a:rPr>
              <a:t>kinh</a:t>
            </a:r>
            <a:r>
              <a:rPr lang="en-US" sz="2000" b="1" dirty="0" smtClean="0">
                <a:solidFill>
                  <a:schemeClr val="tx2"/>
                </a:solidFill>
                <a:latin typeface="Times New Roman" panose="02020603050405020304" pitchFamily="18" charset="0"/>
                <a:cs typeface="Times New Roman" panose="02020603050405020304" pitchFamily="18" charset="0"/>
              </a:rPr>
              <a:t> </a:t>
            </a:r>
            <a:r>
              <a:rPr lang="en-US" sz="2000" b="1" dirty="0" err="1" smtClean="0">
                <a:solidFill>
                  <a:schemeClr val="tx2"/>
                </a:solidFill>
                <a:latin typeface="Times New Roman" panose="02020603050405020304" pitchFamily="18" charset="0"/>
                <a:cs typeface="Times New Roman" panose="02020603050405020304" pitchFamily="18" charset="0"/>
              </a:rPr>
              <a:t>nghiệm</a:t>
            </a:r>
            <a:r>
              <a:rPr lang="en-US" sz="2000" b="1" dirty="0" smtClean="0">
                <a:solidFill>
                  <a:schemeClr val="tx2"/>
                </a:solidFill>
                <a:latin typeface="Times New Roman" panose="02020603050405020304" pitchFamily="18" charset="0"/>
                <a:cs typeface="Times New Roman" panose="02020603050405020304" pitchFamily="18" charset="0"/>
              </a:rPr>
              <a:t> </a:t>
            </a:r>
            <a:r>
              <a:rPr lang="en-US" sz="2000" b="1" dirty="0" err="1" smtClean="0">
                <a:solidFill>
                  <a:schemeClr val="tx2"/>
                </a:solidFill>
                <a:latin typeface="Times New Roman" panose="02020603050405020304" pitchFamily="18" charset="0"/>
                <a:cs typeface="Times New Roman" panose="02020603050405020304" pitchFamily="18" charset="0"/>
              </a:rPr>
              <a:t>học</a:t>
            </a:r>
            <a:r>
              <a:rPr lang="en-US" sz="2000" b="1" dirty="0" smtClean="0">
                <a:solidFill>
                  <a:schemeClr val="tx2"/>
                </a:solidFill>
                <a:latin typeface="Times New Roman" panose="02020603050405020304" pitchFamily="18" charset="0"/>
                <a:cs typeface="Times New Roman" panose="02020603050405020304" pitchFamily="18" charset="0"/>
              </a:rPr>
              <a:t> </a:t>
            </a:r>
            <a:r>
              <a:rPr lang="en-US" sz="2000" b="1" dirty="0" err="1" smtClean="0">
                <a:solidFill>
                  <a:schemeClr val="tx2"/>
                </a:solidFill>
                <a:latin typeface="Times New Roman" panose="02020603050405020304" pitchFamily="18" charset="0"/>
                <a:cs typeface="Times New Roman" panose="02020603050405020304" pitchFamily="18" charset="0"/>
              </a:rPr>
              <a:t>được</a:t>
            </a:r>
            <a:r>
              <a:rPr lang="en-US" sz="2000" b="1" dirty="0" smtClean="0">
                <a:solidFill>
                  <a:schemeClr val="tx2"/>
                </a:solidFill>
                <a:latin typeface="Times New Roman" panose="02020603050405020304" pitchFamily="18" charset="0"/>
                <a:cs typeface="Times New Roman" panose="02020603050405020304" pitchFamily="18" charset="0"/>
              </a:rPr>
              <a:t> </a:t>
            </a:r>
            <a:r>
              <a:rPr lang="en-US" sz="2000" b="1" dirty="0" err="1" smtClean="0">
                <a:solidFill>
                  <a:schemeClr val="tx2"/>
                </a:solidFill>
                <a:latin typeface="Times New Roman" panose="02020603050405020304" pitchFamily="18" charset="0"/>
                <a:cs typeface="Times New Roman" panose="02020603050405020304" pitchFamily="18" charset="0"/>
              </a:rPr>
              <a:t>trong</a:t>
            </a:r>
            <a:r>
              <a:rPr lang="en-US" sz="2000" b="1" dirty="0" smtClean="0">
                <a:solidFill>
                  <a:schemeClr val="tx2"/>
                </a:solidFill>
                <a:latin typeface="Times New Roman" panose="02020603050405020304" pitchFamily="18" charset="0"/>
                <a:cs typeface="Times New Roman" panose="02020603050405020304" pitchFamily="18" charset="0"/>
              </a:rPr>
              <a:t> </a:t>
            </a:r>
            <a:r>
              <a:rPr lang="en-US" sz="2000" b="1" dirty="0" err="1" smtClean="0">
                <a:solidFill>
                  <a:schemeClr val="tx2"/>
                </a:solidFill>
                <a:latin typeface="Times New Roman" panose="02020603050405020304" pitchFamily="18" charset="0"/>
                <a:cs typeface="Times New Roman" panose="02020603050405020304" pitchFamily="18" charset="0"/>
              </a:rPr>
              <a:t>quá</a:t>
            </a:r>
            <a:r>
              <a:rPr lang="en-US" sz="2000" b="1" dirty="0" smtClean="0">
                <a:solidFill>
                  <a:schemeClr val="tx2"/>
                </a:solidFill>
                <a:latin typeface="Times New Roman" panose="02020603050405020304" pitchFamily="18" charset="0"/>
                <a:cs typeface="Times New Roman" panose="02020603050405020304" pitchFamily="18" charset="0"/>
              </a:rPr>
              <a:t> </a:t>
            </a:r>
            <a:r>
              <a:rPr lang="en-US" sz="2000" b="1" dirty="0" err="1" smtClean="0">
                <a:solidFill>
                  <a:schemeClr val="tx2"/>
                </a:solidFill>
                <a:latin typeface="Times New Roman" panose="02020603050405020304" pitchFamily="18" charset="0"/>
                <a:cs typeface="Times New Roman" panose="02020603050405020304" pitchFamily="18" charset="0"/>
              </a:rPr>
              <a:t>trình</a:t>
            </a:r>
            <a:r>
              <a:rPr lang="en-US" sz="2000" b="1" dirty="0" smtClean="0">
                <a:solidFill>
                  <a:schemeClr val="tx2"/>
                </a:solidFill>
                <a:latin typeface="Times New Roman" panose="02020603050405020304" pitchFamily="18" charset="0"/>
                <a:cs typeface="Times New Roman" panose="02020603050405020304" pitchFamily="18" charset="0"/>
              </a:rPr>
              <a:t> </a:t>
            </a:r>
            <a:r>
              <a:rPr lang="en-US" sz="2000" b="1" dirty="0" err="1" smtClean="0">
                <a:solidFill>
                  <a:schemeClr val="tx2"/>
                </a:solidFill>
                <a:latin typeface="Times New Roman" panose="02020603050405020304" pitchFamily="18" charset="0"/>
                <a:cs typeface="Times New Roman" panose="02020603050405020304" pitchFamily="18" charset="0"/>
              </a:rPr>
              <a:t>thực</a:t>
            </a:r>
            <a:r>
              <a:rPr lang="en-US" sz="2000" b="1" dirty="0" smtClean="0">
                <a:solidFill>
                  <a:schemeClr val="tx2"/>
                </a:solidFill>
                <a:latin typeface="Times New Roman" panose="02020603050405020304" pitchFamily="18" charset="0"/>
                <a:cs typeface="Times New Roman" panose="02020603050405020304" pitchFamily="18" charset="0"/>
              </a:rPr>
              <a:t> </a:t>
            </a:r>
            <a:r>
              <a:rPr lang="en-US" sz="2000" b="1" dirty="0" err="1" smtClean="0">
                <a:solidFill>
                  <a:schemeClr val="tx2"/>
                </a:solidFill>
                <a:latin typeface="Times New Roman" panose="02020603050405020304" pitchFamily="18" charset="0"/>
                <a:cs typeface="Times New Roman" panose="02020603050405020304" pitchFamily="18" charset="0"/>
              </a:rPr>
              <a:t>hiện</a:t>
            </a:r>
            <a:r>
              <a:rPr lang="en-US" sz="2000" b="1" dirty="0" smtClean="0">
                <a:solidFill>
                  <a:schemeClr val="tx2"/>
                </a:solidFill>
                <a:latin typeface="Times New Roman" panose="02020603050405020304" pitchFamily="18" charset="0"/>
                <a:cs typeface="Times New Roman" panose="02020603050405020304" pitchFamily="18" charset="0"/>
              </a:rPr>
              <a:t> </a:t>
            </a:r>
            <a:r>
              <a:rPr lang="en-US" sz="2000" b="1" dirty="0" err="1" smtClean="0">
                <a:solidFill>
                  <a:schemeClr val="tx2"/>
                </a:solidFill>
                <a:latin typeface="Times New Roman" panose="02020603050405020304" pitchFamily="18" charset="0"/>
                <a:cs typeface="Times New Roman" panose="02020603050405020304" pitchFamily="18" charset="0"/>
              </a:rPr>
              <a:t>đề</a:t>
            </a:r>
            <a:r>
              <a:rPr lang="en-US" sz="2000" b="1" dirty="0" smtClean="0">
                <a:solidFill>
                  <a:schemeClr val="tx2"/>
                </a:solidFill>
                <a:latin typeface="Times New Roman" panose="02020603050405020304" pitchFamily="18" charset="0"/>
                <a:cs typeface="Times New Roman" panose="02020603050405020304" pitchFamily="18" charset="0"/>
              </a:rPr>
              <a:t> </a:t>
            </a:r>
            <a:r>
              <a:rPr lang="en-US" sz="2000" b="1" dirty="0" err="1" smtClean="0">
                <a:solidFill>
                  <a:schemeClr val="tx2"/>
                </a:solidFill>
                <a:latin typeface="Times New Roman" panose="02020603050405020304" pitchFamily="18" charset="0"/>
                <a:cs typeface="Times New Roman" panose="02020603050405020304" pitchFamily="18" charset="0"/>
              </a:rPr>
              <a:t>tài</a:t>
            </a:r>
            <a:r>
              <a:rPr lang="en-US" sz="2000" b="1" dirty="0" smtClean="0">
                <a:solidFill>
                  <a:schemeClr val="tx2"/>
                </a:solidFill>
                <a:latin typeface="Times New Roman" panose="02020603050405020304" pitchFamily="18" charset="0"/>
                <a:cs typeface="Times New Roman" panose="02020603050405020304" pitchFamily="18" charset="0"/>
              </a:rPr>
              <a:t>:</a:t>
            </a:r>
          </a:p>
          <a:p>
            <a:pPr marL="114300" indent="0">
              <a:buNone/>
            </a:pPr>
            <a:endParaRPr lang="en-US" sz="1500" b="1" dirty="0" smtClean="0">
              <a:solidFill>
                <a:schemeClr val="tx2"/>
              </a:solidFill>
              <a:latin typeface="Times New Roman" panose="02020603050405020304" pitchFamily="18" charset="0"/>
              <a:cs typeface="Times New Roman" panose="02020603050405020304" pitchFamily="18" charset="0"/>
            </a:endParaRPr>
          </a:p>
          <a:p>
            <a:r>
              <a:rPr lang="en-US" sz="2000" dirty="0" err="1" smtClean="0">
                <a:solidFill>
                  <a:schemeClr val="tx2"/>
                </a:solidFill>
                <a:latin typeface="Times New Roman" panose="02020603050405020304" pitchFamily="18" charset="0"/>
                <a:cs typeface="Times New Roman" panose="02020603050405020304" pitchFamily="18" charset="0"/>
              </a:rPr>
              <a:t>Học</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được</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thêm</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nhiều</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kiến</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thức</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mới</a:t>
            </a:r>
            <a:r>
              <a:rPr lang="en-US" sz="2000" dirty="0" smtClean="0">
                <a:solidFill>
                  <a:schemeClr val="tx2"/>
                </a:solidFill>
                <a:latin typeface="Times New Roman" panose="02020603050405020304" pitchFamily="18" charset="0"/>
                <a:cs typeface="Times New Roman" panose="02020603050405020304" pitchFamily="18" charset="0"/>
              </a:rPr>
              <a:t>.</a:t>
            </a:r>
          </a:p>
          <a:p>
            <a:r>
              <a:rPr lang="en-US" sz="2000" dirty="0" err="1" smtClean="0">
                <a:solidFill>
                  <a:schemeClr val="tx2"/>
                </a:solidFill>
                <a:latin typeface="Times New Roman" panose="02020603050405020304" pitchFamily="18" charset="0"/>
                <a:cs typeface="Times New Roman" panose="02020603050405020304" pitchFamily="18" charset="0"/>
              </a:rPr>
              <a:t>Biết</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thêm</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được</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quy</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trình</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làm</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một</a:t>
            </a:r>
            <a:r>
              <a:rPr lang="en-US" sz="2000" dirty="0" smtClean="0">
                <a:solidFill>
                  <a:schemeClr val="tx2"/>
                </a:solidFill>
                <a:latin typeface="Times New Roman" panose="02020603050405020304" pitchFamily="18" charset="0"/>
                <a:cs typeface="Times New Roman" panose="02020603050405020304" pitchFamily="18" charset="0"/>
              </a:rPr>
              <a:t> game Java </a:t>
            </a:r>
            <a:r>
              <a:rPr lang="en-US" sz="2000" dirty="0" err="1" smtClean="0">
                <a:solidFill>
                  <a:schemeClr val="tx2"/>
                </a:solidFill>
                <a:latin typeface="Times New Roman" panose="02020603050405020304" pitchFamily="18" charset="0"/>
                <a:cs typeface="Times New Roman" panose="02020603050405020304" pitchFamily="18" charset="0"/>
              </a:rPr>
              <a:t>đơn</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giản</a:t>
            </a:r>
            <a:r>
              <a:rPr lang="en-US" sz="2000" dirty="0" smtClean="0">
                <a:solidFill>
                  <a:schemeClr val="tx2"/>
                </a:solidFill>
                <a:latin typeface="Times New Roman" panose="02020603050405020304" pitchFamily="18" charset="0"/>
                <a:cs typeface="Times New Roman" panose="02020603050405020304" pitchFamily="18" charset="0"/>
              </a:rPr>
              <a:t>.</a:t>
            </a:r>
          </a:p>
          <a:p>
            <a:r>
              <a:rPr lang="en-US" sz="2000" dirty="0" err="1" smtClean="0">
                <a:solidFill>
                  <a:schemeClr val="tx2"/>
                </a:solidFill>
                <a:latin typeface="Times New Roman" panose="02020603050405020304" pitchFamily="18" charset="0"/>
                <a:cs typeface="Times New Roman" panose="02020603050405020304" pitchFamily="18" charset="0"/>
              </a:rPr>
              <a:t>Các</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thành</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viên</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trong</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nhóm</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cũng</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củng</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cố</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thêm</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được</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kinh</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nghiệm</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làm</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việc</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nhóm</a:t>
            </a:r>
            <a:r>
              <a:rPr lang="en-US" sz="2000" dirty="0" smtClean="0">
                <a:solidFill>
                  <a:schemeClr val="tx2"/>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1E2EFFB8-9CE5-4912-8094-5321E833B820}" type="slidenum">
              <a:rPr lang="en-US" smtClean="0"/>
              <a:t>9</a:t>
            </a:fld>
            <a:endParaRPr lang="en-US"/>
          </a:p>
        </p:txBody>
      </p:sp>
    </p:spTree>
    <p:extLst>
      <p:ext uri="{BB962C8B-B14F-4D97-AF65-F5344CB8AC3E}">
        <p14:creationId xmlns:p14="http://schemas.microsoft.com/office/powerpoint/2010/main" val="968739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1618</TotalTime>
  <Words>378</Words>
  <Application>Microsoft Office PowerPoint</Application>
  <PresentationFormat>On-screen Show (4:3)</PresentationFormat>
  <Paragraphs>73</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Adjacency</vt:lpstr>
      <vt:lpstr>Đề tài: Lập trình game 8192</vt:lpstr>
      <vt:lpstr>Nội Dung</vt:lpstr>
      <vt:lpstr>I. Giới thiệu chung</vt:lpstr>
      <vt:lpstr>I. Giới thiệu chung</vt:lpstr>
      <vt:lpstr>I. Giới thiệu chung</vt:lpstr>
      <vt:lpstr>II. Các Chức Năng Đã Thực Hiện</vt:lpstr>
      <vt:lpstr>III. Ưu điểm và hạn chế</vt:lpstr>
      <vt:lpstr>III. Ưu điểm và hạn chế</vt:lpstr>
      <vt:lpstr>IV. Kinh Nghiệm Học Được</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lí hồ sơ sinh viên trường  Đại Học Thông Tin Liên Lạc</dc:title>
  <dc:creator>HAIDANG</dc:creator>
  <cp:lastModifiedBy>hữu thuấn</cp:lastModifiedBy>
  <cp:revision>172</cp:revision>
  <dcterms:created xsi:type="dcterms:W3CDTF">2016-07-19T06:23:11Z</dcterms:created>
  <dcterms:modified xsi:type="dcterms:W3CDTF">2018-01-30T02:31:18Z</dcterms:modified>
</cp:coreProperties>
</file>