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43"/>
  </p:notesMasterIdLst>
  <p:sldIdLst>
    <p:sldId id="256" r:id="rId2"/>
    <p:sldId id="282" r:id="rId3"/>
    <p:sldId id="257" r:id="rId4"/>
    <p:sldId id="262" r:id="rId5"/>
    <p:sldId id="283" r:id="rId6"/>
    <p:sldId id="263" r:id="rId7"/>
    <p:sldId id="291" r:id="rId8"/>
    <p:sldId id="261" r:id="rId9"/>
    <p:sldId id="274" r:id="rId10"/>
    <p:sldId id="258" r:id="rId11"/>
    <p:sldId id="260" r:id="rId12"/>
    <p:sldId id="292" r:id="rId13"/>
    <p:sldId id="281" r:id="rId14"/>
    <p:sldId id="290" r:id="rId15"/>
    <p:sldId id="264" r:id="rId16"/>
    <p:sldId id="272" r:id="rId17"/>
    <p:sldId id="265" r:id="rId18"/>
    <p:sldId id="273" r:id="rId19"/>
    <p:sldId id="266" r:id="rId20"/>
    <p:sldId id="284" r:id="rId21"/>
    <p:sldId id="269" r:id="rId22"/>
    <p:sldId id="278" r:id="rId23"/>
    <p:sldId id="285" r:id="rId24"/>
    <p:sldId id="275" r:id="rId25"/>
    <p:sldId id="293" r:id="rId26"/>
    <p:sldId id="297" r:id="rId27"/>
    <p:sldId id="298" r:id="rId28"/>
    <p:sldId id="294" r:id="rId29"/>
    <p:sldId id="295" r:id="rId30"/>
    <p:sldId id="276" r:id="rId31"/>
    <p:sldId id="277" r:id="rId32"/>
    <p:sldId id="271" r:id="rId33"/>
    <p:sldId id="286" r:id="rId34"/>
    <p:sldId id="288" r:id="rId35"/>
    <p:sldId id="287" r:id="rId36"/>
    <p:sldId id="267" r:id="rId37"/>
    <p:sldId id="268" r:id="rId38"/>
    <p:sldId id="289" r:id="rId39"/>
    <p:sldId id="296" r:id="rId40"/>
    <p:sldId id="279" r:id="rId41"/>
    <p:sldId id="2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1C4A4-C1E0-4C9C-B077-50F97C5C69C1}" v="1208" dt="2024-07-29T08:17:3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77580" autoAdjust="0"/>
  </p:normalViewPr>
  <p:slideViewPr>
    <p:cSldViewPr snapToGrid="0">
      <p:cViewPr varScale="1">
        <p:scale>
          <a:sx n="87" d="100"/>
          <a:sy n="87" d="100"/>
        </p:scale>
        <p:origin x="1338" y="96"/>
      </p:cViewPr>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長谷川 哲" userId="6c9b31c6-5778-4faf-b7e3-6a05627a8ff2" providerId="ADAL" clId="{E291C4A4-C1E0-4C9C-B077-50F97C5C69C1}"/>
    <pc:docChg chg="undo custSel addSld delSld modSld sldOrd">
      <pc:chgData name="長谷川 哲" userId="6c9b31c6-5778-4faf-b7e3-6a05627a8ff2" providerId="ADAL" clId="{E291C4A4-C1E0-4C9C-B077-50F97C5C69C1}" dt="2024-07-29T08:17:32.582" v="9440"/>
      <pc:docMkLst>
        <pc:docMk/>
      </pc:docMkLst>
      <pc:sldChg chg="modSp mod">
        <pc:chgData name="長谷川 哲" userId="6c9b31c6-5778-4faf-b7e3-6a05627a8ff2" providerId="ADAL" clId="{E291C4A4-C1E0-4C9C-B077-50F97C5C69C1}" dt="2024-07-23T09:40:27.186" v="197" actId="20577"/>
        <pc:sldMkLst>
          <pc:docMk/>
          <pc:sldMk cId="3116591066" sldId="257"/>
        </pc:sldMkLst>
        <pc:spChg chg="mod">
          <ac:chgData name="長谷川 哲" userId="6c9b31c6-5778-4faf-b7e3-6a05627a8ff2" providerId="ADAL" clId="{E291C4A4-C1E0-4C9C-B077-50F97C5C69C1}" dt="2024-07-23T09:40:27.186" v="197" actId="20577"/>
          <ac:spMkLst>
            <pc:docMk/>
            <pc:sldMk cId="3116591066" sldId="257"/>
            <ac:spMk id="3" creationId="{1C61B95C-8733-4F10-753A-675575CBFF47}"/>
          </ac:spMkLst>
        </pc:spChg>
      </pc:sldChg>
      <pc:sldChg chg="modSp mod">
        <pc:chgData name="長谷川 哲" userId="6c9b31c6-5778-4faf-b7e3-6a05627a8ff2" providerId="ADAL" clId="{E291C4A4-C1E0-4C9C-B077-50F97C5C69C1}" dt="2024-07-23T09:42:02.297" v="236" actId="20577"/>
        <pc:sldMkLst>
          <pc:docMk/>
          <pc:sldMk cId="680719697" sldId="264"/>
        </pc:sldMkLst>
        <pc:spChg chg="mod">
          <ac:chgData name="長谷川 哲" userId="6c9b31c6-5778-4faf-b7e3-6a05627a8ff2" providerId="ADAL" clId="{E291C4A4-C1E0-4C9C-B077-50F97C5C69C1}" dt="2024-07-23T09:42:02.297" v="236" actId="20577"/>
          <ac:spMkLst>
            <pc:docMk/>
            <pc:sldMk cId="680719697" sldId="264"/>
            <ac:spMk id="3" creationId="{40348359-BE69-F8B5-1A9D-336EBC51427B}"/>
          </ac:spMkLst>
        </pc:spChg>
      </pc:sldChg>
      <pc:sldChg chg="del">
        <pc:chgData name="長谷川 哲" userId="6c9b31c6-5778-4faf-b7e3-6a05627a8ff2" providerId="ADAL" clId="{E291C4A4-C1E0-4C9C-B077-50F97C5C69C1}" dt="2024-07-29T07:17:28.187" v="7524" actId="2696"/>
        <pc:sldMkLst>
          <pc:docMk/>
          <pc:sldMk cId="1421514113" sldId="270"/>
        </pc:sldMkLst>
      </pc:sldChg>
      <pc:sldChg chg="modSp mod">
        <pc:chgData name="長谷川 哲" userId="6c9b31c6-5778-4faf-b7e3-6a05627a8ff2" providerId="ADAL" clId="{E291C4A4-C1E0-4C9C-B077-50F97C5C69C1}" dt="2024-07-29T07:25:44.308" v="7594"/>
        <pc:sldMkLst>
          <pc:docMk/>
          <pc:sldMk cId="3503265613" sldId="275"/>
        </pc:sldMkLst>
        <pc:spChg chg="mod">
          <ac:chgData name="長谷川 哲" userId="6c9b31c6-5778-4faf-b7e3-6a05627a8ff2" providerId="ADAL" clId="{E291C4A4-C1E0-4C9C-B077-50F97C5C69C1}" dt="2024-07-29T07:25:44.308" v="7594"/>
          <ac:spMkLst>
            <pc:docMk/>
            <pc:sldMk cId="3503265613" sldId="275"/>
            <ac:spMk id="3" creationId="{4A6FCC4B-AE8B-CCB7-9EB0-44107B95CA40}"/>
          </ac:spMkLst>
        </pc:spChg>
      </pc:sldChg>
      <pc:sldChg chg="modSp mod">
        <pc:chgData name="長谷川 哲" userId="6c9b31c6-5778-4faf-b7e3-6a05627a8ff2" providerId="ADAL" clId="{E291C4A4-C1E0-4C9C-B077-50F97C5C69C1}" dt="2024-07-26T02:30:45.330" v="6903" actId="20577"/>
        <pc:sldMkLst>
          <pc:docMk/>
          <pc:sldMk cId="3798576531" sldId="279"/>
        </pc:sldMkLst>
        <pc:spChg chg="mod">
          <ac:chgData name="長谷川 哲" userId="6c9b31c6-5778-4faf-b7e3-6a05627a8ff2" providerId="ADAL" clId="{E291C4A4-C1E0-4C9C-B077-50F97C5C69C1}" dt="2024-07-26T02:30:45.330" v="6903" actId="20577"/>
          <ac:spMkLst>
            <pc:docMk/>
            <pc:sldMk cId="3798576531" sldId="279"/>
            <ac:spMk id="3" creationId="{DEC777E3-8D1E-FAB2-7F4D-A4C2E0AAAB0E}"/>
          </ac:spMkLst>
        </pc:spChg>
      </pc:sldChg>
      <pc:sldChg chg="modSp mod">
        <pc:chgData name="長谷川 哲" userId="6c9b31c6-5778-4faf-b7e3-6a05627a8ff2" providerId="ADAL" clId="{E291C4A4-C1E0-4C9C-B077-50F97C5C69C1}" dt="2024-07-29T06:51:12.751" v="7521"/>
        <pc:sldMkLst>
          <pc:docMk/>
          <pc:sldMk cId="1764194793" sldId="289"/>
        </pc:sldMkLst>
        <pc:spChg chg="mod">
          <ac:chgData name="長谷川 哲" userId="6c9b31c6-5778-4faf-b7e3-6a05627a8ff2" providerId="ADAL" clId="{E291C4A4-C1E0-4C9C-B077-50F97C5C69C1}" dt="2024-07-29T06:51:12.751" v="7521"/>
          <ac:spMkLst>
            <pc:docMk/>
            <pc:sldMk cId="1764194793" sldId="289"/>
            <ac:spMk id="3" creationId="{FF1220C0-0BBA-06F4-8ABE-4D445EE0DA01}"/>
          </ac:spMkLst>
        </pc:spChg>
      </pc:sldChg>
      <pc:sldChg chg="addSp modSp new mod">
        <pc:chgData name="長谷川 哲" userId="6c9b31c6-5778-4faf-b7e3-6a05627a8ff2" providerId="ADAL" clId="{E291C4A4-C1E0-4C9C-B077-50F97C5C69C1}" dt="2024-07-29T07:28:58.625" v="7704"/>
        <pc:sldMkLst>
          <pc:docMk/>
          <pc:sldMk cId="1816664907" sldId="293"/>
        </pc:sldMkLst>
        <pc:spChg chg="mod">
          <ac:chgData name="長谷川 哲" userId="6c9b31c6-5778-4faf-b7e3-6a05627a8ff2" providerId="ADAL" clId="{E291C4A4-C1E0-4C9C-B077-50F97C5C69C1}" dt="2024-07-29T07:28:46.202" v="7650"/>
          <ac:spMkLst>
            <pc:docMk/>
            <pc:sldMk cId="1816664907" sldId="293"/>
            <ac:spMk id="2" creationId="{2CC05FB0-F082-2F97-E30F-67247ECB25BD}"/>
          </ac:spMkLst>
        </pc:spChg>
        <pc:spChg chg="mod">
          <ac:chgData name="長谷川 哲" userId="6c9b31c6-5778-4faf-b7e3-6a05627a8ff2" providerId="ADAL" clId="{E291C4A4-C1E0-4C9C-B077-50F97C5C69C1}" dt="2024-07-29T07:28:58.625" v="7704"/>
          <ac:spMkLst>
            <pc:docMk/>
            <pc:sldMk cId="1816664907" sldId="293"/>
            <ac:spMk id="3" creationId="{B98EA232-F81F-6062-D6EC-7C17D4FF35ED}"/>
          </ac:spMkLst>
        </pc:spChg>
        <pc:picChg chg="add mod">
          <ac:chgData name="長谷川 哲" userId="6c9b31c6-5778-4faf-b7e3-6a05627a8ff2" providerId="ADAL" clId="{E291C4A4-C1E0-4C9C-B077-50F97C5C69C1}" dt="2024-07-26T00:11:25.774" v="5114" actId="1076"/>
          <ac:picMkLst>
            <pc:docMk/>
            <pc:sldMk cId="1816664907" sldId="293"/>
            <ac:picMk id="1026" creationId="{BFC5F0E8-207D-1F86-E427-5D49BC12137D}"/>
          </ac:picMkLst>
        </pc:picChg>
      </pc:sldChg>
      <pc:sldChg chg="modSp new mod">
        <pc:chgData name="長谷川 哲" userId="6c9b31c6-5778-4faf-b7e3-6a05627a8ff2" providerId="ADAL" clId="{E291C4A4-C1E0-4C9C-B077-50F97C5C69C1}" dt="2024-07-29T07:37:13.209" v="8745"/>
        <pc:sldMkLst>
          <pc:docMk/>
          <pc:sldMk cId="2104765617" sldId="294"/>
        </pc:sldMkLst>
        <pc:spChg chg="mod">
          <ac:chgData name="長谷川 哲" userId="6c9b31c6-5778-4faf-b7e3-6a05627a8ff2" providerId="ADAL" clId="{E291C4A4-C1E0-4C9C-B077-50F97C5C69C1}" dt="2024-07-26T00:03:28.947" v="4295"/>
          <ac:spMkLst>
            <pc:docMk/>
            <pc:sldMk cId="2104765617" sldId="294"/>
            <ac:spMk id="2" creationId="{7A2665A3-D52A-D041-BFB0-5B0AC8DCE2C0}"/>
          </ac:spMkLst>
        </pc:spChg>
        <pc:spChg chg="mod">
          <ac:chgData name="長谷川 哲" userId="6c9b31c6-5778-4faf-b7e3-6a05627a8ff2" providerId="ADAL" clId="{E291C4A4-C1E0-4C9C-B077-50F97C5C69C1}" dt="2024-07-29T07:37:13.209" v="8745"/>
          <ac:spMkLst>
            <pc:docMk/>
            <pc:sldMk cId="2104765617" sldId="294"/>
            <ac:spMk id="3" creationId="{78648910-BD15-1CAB-8818-0AAFCF8BC9C9}"/>
          </ac:spMkLst>
        </pc:spChg>
      </pc:sldChg>
      <pc:sldChg chg="modSp new mod ord">
        <pc:chgData name="長谷川 哲" userId="6c9b31c6-5778-4faf-b7e3-6a05627a8ff2" providerId="ADAL" clId="{E291C4A4-C1E0-4C9C-B077-50F97C5C69C1}" dt="2024-07-29T06:35:29.170" v="7132"/>
        <pc:sldMkLst>
          <pc:docMk/>
          <pc:sldMk cId="208075822" sldId="295"/>
        </pc:sldMkLst>
        <pc:spChg chg="mod">
          <ac:chgData name="長谷川 哲" userId="6c9b31c6-5778-4faf-b7e3-6a05627a8ff2" providerId="ADAL" clId="{E291C4A4-C1E0-4C9C-B077-50F97C5C69C1}" dt="2024-07-23T09:49:53.259" v="1422"/>
          <ac:spMkLst>
            <pc:docMk/>
            <pc:sldMk cId="208075822" sldId="295"/>
            <ac:spMk id="2" creationId="{7757713F-E074-BBEC-BF71-720A0061F46F}"/>
          </ac:spMkLst>
        </pc:spChg>
        <pc:spChg chg="mod">
          <ac:chgData name="長谷川 哲" userId="6c9b31c6-5778-4faf-b7e3-6a05627a8ff2" providerId="ADAL" clId="{E291C4A4-C1E0-4C9C-B077-50F97C5C69C1}" dt="2024-07-29T06:35:29.170" v="7132"/>
          <ac:spMkLst>
            <pc:docMk/>
            <pc:sldMk cId="208075822" sldId="295"/>
            <ac:spMk id="3" creationId="{27DF6B16-6D34-7863-AE3A-E401F546200D}"/>
          </ac:spMkLst>
        </pc:spChg>
      </pc:sldChg>
      <pc:sldChg chg="addSp delSp modSp new del mod">
        <pc:chgData name="長谷川 哲" userId="6c9b31c6-5778-4faf-b7e3-6a05627a8ff2" providerId="ADAL" clId="{E291C4A4-C1E0-4C9C-B077-50F97C5C69C1}" dt="2024-07-26T00:09:57.684" v="5051" actId="2696"/>
        <pc:sldMkLst>
          <pc:docMk/>
          <pc:sldMk cId="1501272204" sldId="296"/>
        </pc:sldMkLst>
        <pc:spChg chg="mod">
          <ac:chgData name="長谷川 哲" userId="6c9b31c6-5778-4faf-b7e3-6a05627a8ff2" providerId="ADAL" clId="{E291C4A4-C1E0-4C9C-B077-50F97C5C69C1}" dt="2024-07-23T09:54:26.952" v="1990" actId="20577"/>
          <ac:spMkLst>
            <pc:docMk/>
            <pc:sldMk cId="1501272204" sldId="296"/>
            <ac:spMk id="2" creationId="{60A19A4A-C831-1174-4A18-7004274E7938}"/>
          </ac:spMkLst>
        </pc:spChg>
        <pc:spChg chg="add del mod">
          <ac:chgData name="長谷川 哲" userId="6c9b31c6-5778-4faf-b7e3-6a05627a8ff2" providerId="ADAL" clId="{E291C4A4-C1E0-4C9C-B077-50F97C5C69C1}" dt="2024-07-23T10:20:10.252" v="3073" actId="20577"/>
          <ac:spMkLst>
            <pc:docMk/>
            <pc:sldMk cId="1501272204" sldId="296"/>
            <ac:spMk id="3" creationId="{35C11DF5-3351-EC02-2721-BC8AD7DFD7E2}"/>
          </ac:spMkLst>
        </pc:spChg>
        <pc:spChg chg="add del mod">
          <ac:chgData name="長谷川 哲" userId="6c9b31c6-5778-4faf-b7e3-6a05627a8ff2" providerId="ADAL" clId="{E291C4A4-C1E0-4C9C-B077-50F97C5C69C1}" dt="2024-07-23T09:56:58.155" v="2476" actId="478"/>
          <ac:spMkLst>
            <pc:docMk/>
            <pc:sldMk cId="1501272204" sldId="296"/>
            <ac:spMk id="6" creationId="{4A8D868F-BF1C-2529-3837-1865B11BAE62}"/>
          </ac:spMkLst>
        </pc:spChg>
      </pc:sldChg>
      <pc:sldChg chg="modSp new mod">
        <pc:chgData name="長谷川 哲" userId="6c9b31c6-5778-4faf-b7e3-6a05627a8ff2" providerId="ADAL" clId="{E291C4A4-C1E0-4C9C-B077-50F97C5C69C1}" dt="2024-07-29T06:37:30.556" v="7281"/>
        <pc:sldMkLst>
          <pc:docMk/>
          <pc:sldMk cId="3279879287" sldId="296"/>
        </pc:sldMkLst>
        <pc:spChg chg="mod">
          <ac:chgData name="長谷川 哲" userId="6c9b31c6-5778-4faf-b7e3-6a05627a8ff2" providerId="ADAL" clId="{E291C4A4-C1E0-4C9C-B077-50F97C5C69C1}" dt="2024-07-26T01:54:01.934" v="6257"/>
          <ac:spMkLst>
            <pc:docMk/>
            <pc:sldMk cId="3279879287" sldId="296"/>
            <ac:spMk id="2" creationId="{8C7B8CD0-8154-B7BB-E1AB-F0D4AA83B91A}"/>
          </ac:spMkLst>
        </pc:spChg>
        <pc:spChg chg="mod">
          <ac:chgData name="長谷川 哲" userId="6c9b31c6-5778-4faf-b7e3-6a05627a8ff2" providerId="ADAL" clId="{E291C4A4-C1E0-4C9C-B077-50F97C5C69C1}" dt="2024-07-29T06:37:30.556" v="7281"/>
          <ac:spMkLst>
            <pc:docMk/>
            <pc:sldMk cId="3279879287" sldId="296"/>
            <ac:spMk id="3" creationId="{D5A4525E-F670-5CF7-802E-3B46F15574CF}"/>
          </ac:spMkLst>
        </pc:spChg>
      </pc:sldChg>
      <pc:sldChg chg="add del">
        <pc:chgData name="長谷川 哲" userId="6c9b31c6-5778-4faf-b7e3-6a05627a8ff2" providerId="ADAL" clId="{E291C4A4-C1E0-4C9C-B077-50F97C5C69C1}" dt="2024-07-29T07:17:24.060" v="7523" actId="2890"/>
        <pc:sldMkLst>
          <pc:docMk/>
          <pc:sldMk cId="2630119938" sldId="297"/>
        </pc:sldMkLst>
      </pc:sldChg>
      <pc:sldChg chg="modSp new del mod">
        <pc:chgData name="長谷川 哲" userId="6c9b31c6-5778-4faf-b7e3-6a05627a8ff2" providerId="ADAL" clId="{E291C4A4-C1E0-4C9C-B077-50F97C5C69C1}" dt="2024-07-26T00:09:57.684" v="5051" actId="2696"/>
        <pc:sldMkLst>
          <pc:docMk/>
          <pc:sldMk cId="3030909052" sldId="297"/>
        </pc:sldMkLst>
        <pc:spChg chg="mod">
          <ac:chgData name="長谷川 哲" userId="6c9b31c6-5778-4faf-b7e3-6a05627a8ff2" providerId="ADAL" clId="{E291C4A4-C1E0-4C9C-B077-50F97C5C69C1}" dt="2024-07-23T09:57:13.528" v="2529"/>
          <ac:spMkLst>
            <pc:docMk/>
            <pc:sldMk cId="3030909052" sldId="297"/>
            <ac:spMk id="2" creationId="{0207EB89-ABA2-F1EF-2C0E-BE20B05CEBD3}"/>
          </ac:spMkLst>
        </pc:spChg>
        <pc:spChg chg="mod">
          <ac:chgData name="長谷川 哲" userId="6c9b31c6-5778-4faf-b7e3-6a05627a8ff2" providerId="ADAL" clId="{E291C4A4-C1E0-4C9C-B077-50F97C5C69C1}" dt="2024-07-23T09:59:41.191" v="3066"/>
          <ac:spMkLst>
            <pc:docMk/>
            <pc:sldMk cId="3030909052" sldId="297"/>
            <ac:spMk id="3" creationId="{D7B15569-01A0-4F05-1616-AEA8E4E6FCD9}"/>
          </ac:spMkLst>
        </pc:spChg>
      </pc:sldChg>
      <pc:sldChg chg="addSp delSp modSp add mod">
        <pc:chgData name="長谷川 哲" userId="6c9b31c6-5778-4faf-b7e3-6a05627a8ff2" providerId="ADAL" clId="{E291C4A4-C1E0-4C9C-B077-50F97C5C69C1}" dt="2024-07-29T08:17:32.582" v="9440"/>
        <pc:sldMkLst>
          <pc:docMk/>
          <pc:sldMk cId="3422551485" sldId="297"/>
        </pc:sldMkLst>
        <pc:spChg chg="mod">
          <ac:chgData name="長谷川 哲" userId="6c9b31c6-5778-4faf-b7e3-6a05627a8ff2" providerId="ADAL" clId="{E291C4A4-C1E0-4C9C-B077-50F97C5C69C1}" dt="2024-07-29T07:36:41.278" v="8631"/>
          <ac:spMkLst>
            <pc:docMk/>
            <pc:sldMk cId="3422551485" sldId="297"/>
            <ac:spMk id="2" creationId="{2CC05FB0-F082-2F97-E30F-67247ECB25BD}"/>
          </ac:spMkLst>
        </pc:spChg>
        <pc:spChg chg="mod">
          <ac:chgData name="長谷川 哲" userId="6c9b31c6-5778-4faf-b7e3-6a05627a8ff2" providerId="ADAL" clId="{E291C4A4-C1E0-4C9C-B077-50F97C5C69C1}" dt="2024-07-29T08:17:32.582" v="9440"/>
          <ac:spMkLst>
            <pc:docMk/>
            <pc:sldMk cId="3422551485" sldId="297"/>
            <ac:spMk id="3" creationId="{B98EA232-F81F-6062-D6EC-7C17D4FF35ED}"/>
          </ac:spMkLst>
        </pc:spChg>
        <pc:spChg chg="add del mod">
          <ac:chgData name="長谷川 哲" userId="6c9b31c6-5778-4faf-b7e3-6a05627a8ff2" providerId="ADAL" clId="{E291C4A4-C1E0-4C9C-B077-50F97C5C69C1}" dt="2024-07-29T07:30:16.935" v="7776" actId="1076"/>
          <ac:spMkLst>
            <pc:docMk/>
            <pc:sldMk cId="3422551485" sldId="297"/>
            <ac:spMk id="5" creationId="{CBD112C1-0513-3C5C-0A46-DDA36B1CA376}"/>
          </ac:spMkLst>
        </pc:spChg>
        <pc:spChg chg="add del mod">
          <ac:chgData name="長谷川 哲" userId="6c9b31c6-5778-4faf-b7e3-6a05627a8ff2" providerId="ADAL" clId="{E291C4A4-C1E0-4C9C-B077-50F97C5C69C1}" dt="2024-07-29T07:30:09.997" v="7774" actId="12789"/>
          <ac:spMkLst>
            <pc:docMk/>
            <pc:sldMk cId="3422551485" sldId="297"/>
            <ac:spMk id="6" creationId="{56EFCBAC-0DC3-4908-65D2-17B6DC0C6EEB}"/>
          </ac:spMkLst>
        </pc:spChg>
        <pc:spChg chg="add del mod">
          <ac:chgData name="長谷川 哲" userId="6c9b31c6-5778-4faf-b7e3-6a05627a8ff2" providerId="ADAL" clId="{E291C4A4-C1E0-4C9C-B077-50F97C5C69C1}" dt="2024-07-29T07:30:09.997" v="7774" actId="12789"/>
          <ac:spMkLst>
            <pc:docMk/>
            <pc:sldMk cId="3422551485" sldId="297"/>
            <ac:spMk id="7" creationId="{8CF2CD51-9EDA-C25D-D7AF-635CF5141EB3}"/>
          </ac:spMkLst>
        </pc:spChg>
        <pc:spChg chg="add del mod">
          <ac:chgData name="長谷川 哲" userId="6c9b31c6-5778-4faf-b7e3-6a05627a8ff2" providerId="ADAL" clId="{E291C4A4-C1E0-4C9C-B077-50F97C5C69C1}" dt="2024-07-29T07:30:13.651" v="7775" actId="12789"/>
          <ac:spMkLst>
            <pc:docMk/>
            <pc:sldMk cId="3422551485" sldId="297"/>
            <ac:spMk id="8" creationId="{FD5ED2AA-44B4-F0FF-FD57-F36213E2AE4C}"/>
          </ac:spMkLst>
        </pc:spChg>
        <pc:spChg chg="add del mod">
          <ac:chgData name="長谷川 哲" userId="6c9b31c6-5778-4faf-b7e3-6a05627a8ff2" providerId="ADAL" clId="{E291C4A4-C1E0-4C9C-B077-50F97C5C69C1}" dt="2024-07-29T07:30:13.651" v="7775" actId="12789"/>
          <ac:spMkLst>
            <pc:docMk/>
            <pc:sldMk cId="3422551485" sldId="297"/>
            <ac:spMk id="9" creationId="{43310AC5-D9A4-A5E4-355B-379E4E29284A}"/>
          </ac:spMkLst>
        </pc:spChg>
        <pc:spChg chg="add del mod">
          <ac:chgData name="長谷川 哲" userId="6c9b31c6-5778-4faf-b7e3-6a05627a8ff2" providerId="ADAL" clId="{E291C4A4-C1E0-4C9C-B077-50F97C5C69C1}" dt="2024-07-29T07:30:13.651" v="7775" actId="12789"/>
          <ac:spMkLst>
            <pc:docMk/>
            <pc:sldMk cId="3422551485" sldId="297"/>
            <ac:spMk id="10" creationId="{A84CDD6E-743C-D367-FD39-0D2329ECC48B}"/>
          </ac:spMkLst>
        </pc:spChg>
        <pc:spChg chg="add mod">
          <ac:chgData name="長谷川 哲" userId="6c9b31c6-5778-4faf-b7e3-6a05627a8ff2" providerId="ADAL" clId="{E291C4A4-C1E0-4C9C-B077-50F97C5C69C1}" dt="2024-07-29T07:30:13.651" v="7775" actId="12789"/>
          <ac:spMkLst>
            <pc:docMk/>
            <pc:sldMk cId="3422551485" sldId="297"/>
            <ac:spMk id="11" creationId="{72A0D0A6-4430-4274-330F-FB9F50E6C9DF}"/>
          </ac:spMkLst>
        </pc:spChg>
        <pc:spChg chg="add mod">
          <ac:chgData name="長谷川 哲" userId="6c9b31c6-5778-4faf-b7e3-6a05627a8ff2" providerId="ADAL" clId="{E291C4A4-C1E0-4C9C-B077-50F97C5C69C1}" dt="2024-07-29T07:31:35.647" v="7919" actId="1076"/>
          <ac:spMkLst>
            <pc:docMk/>
            <pc:sldMk cId="3422551485" sldId="297"/>
            <ac:spMk id="29" creationId="{1A78F3B7-11AD-470F-2395-13A331CFF8CC}"/>
          </ac:spMkLst>
        </pc:spChg>
        <pc:spChg chg="add mod">
          <ac:chgData name="長谷川 哲" userId="6c9b31c6-5778-4faf-b7e3-6a05627a8ff2" providerId="ADAL" clId="{E291C4A4-C1E0-4C9C-B077-50F97C5C69C1}" dt="2024-07-29T07:31:41.343" v="7927"/>
          <ac:spMkLst>
            <pc:docMk/>
            <pc:sldMk cId="3422551485" sldId="297"/>
            <ac:spMk id="30" creationId="{A03AF117-FEDD-C45B-0D80-CF6D3CBCDA1B}"/>
          </ac:spMkLst>
        </pc:spChg>
        <pc:picChg chg="del">
          <ac:chgData name="長谷川 哲" userId="6c9b31c6-5778-4faf-b7e3-6a05627a8ff2" providerId="ADAL" clId="{E291C4A4-C1E0-4C9C-B077-50F97C5C69C1}" dt="2024-07-29T07:29:17.513" v="7753" actId="478"/>
          <ac:picMkLst>
            <pc:docMk/>
            <pc:sldMk cId="3422551485" sldId="297"/>
            <ac:picMk id="1026" creationId="{BFC5F0E8-207D-1F86-E427-5D49BC12137D}"/>
          </ac:picMkLst>
        </pc:picChg>
        <pc:cxnChg chg="add">
          <ac:chgData name="長谷川 哲" userId="6c9b31c6-5778-4faf-b7e3-6a05627a8ff2" providerId="ADAL" clId="{E291C4A4-C1E0-4C9C-B077-50F97C5C69C1}" dt="2024-07-29T07:30:28.286" v="7777" actId="11529"/>
          <ac:cxnSpMkLst>
            <pc:docMk/>
            <pc:sldMk cId="3422551485" sldId="297"/>
            <ac:cxnSpMk id="13" creationId="{619B0751-1751-6D38-3970-051B6F002D6B}"/>
          </ac:cxnSpMkLst>
        </pc:cxnChg>
        <pc:cxnChg chg="add mod">
          <ac:chgData name="長谷川 哲" userId="6c9b31c6-5778-4faf-b7e3-6a05627a8ff2" providerId="ADAL" clId="{E291C4A4-C1E0-4C9C-B077-50F97C5C69C1}" dt="2024-07-29T07:30:33.587" v="7780" actId="14100"/>
          <ac:cxnSpMkLst>
            <pc:docMk/>
            <pc:sldMk cId="3422551485" sldId="297"/>
            <ac:cxnSpMk id="14" creationId="{25332A35-E6F9-FA84-9EF1-8EB49DEA0951}"/>
          </ac:cxnSpMkLst>
        </pc:cxnChg>
        <pc:cxnChg chg="add mod">
          <ac:chgData name="長谷川 哲" userId="6c9b31c6-5778-4faf-b7e3-6a05627a8ff2" providerId="ADAL" clId="{E291C4A4-C1E0-4C9C-B077-50F97C5C69C1}" dt="2024-07-29T07:30:38.045" v="7783" actId="14100"/>
          <ac:cxnSpMkLst>
            <pc:docMk/>
            <pc:sldMk cId="3422551485" sldId="297"/>
            <ac:cxnSpMk id="17" creationId="{730E8F4A-C068-B389-9539-EE2DD933A71B}"/>
          </ac:cxnSpMkLst>
        </pc:cxnChg>
        <pc:cxnChg chg="add mod">
          <ac:chgData name="長谷川 哲" userId="6c9b31c6-5778-4faf-b7e3-6a05627a8ff2" providerId="ADAL" clId="{E291C4A4-C1E0-4C9C-B077-50F97C5C69C1}" dt="2024-07-29T07:30:43.516" v="7786" actId="14100"/>
          <ac:cxnSpMkLst>
            <pc:docMk/>
            <pc:sldMk cId="3422551485" sldId="297"/>
            <ac:cxnSpMk id="20" creationId="{71AB08B1-DB36-F941-D0E6-1C8B817F9102}"/>
          </ac:cxnSpMkLst>
        </pc:cxnChg>
        <pc:cxnChg chg="add mod">
          <ac:chgData name="長谷川 哲" userId="6c9b31c6-5778-4faf-b7e3-6a05627a8ff2" providerId="ADAL" clId="{E291C4A4-C1E0-4C9C-B077-50F97C5C69C1}" dt="2024-07-29T07:30:49.503" v="7789" actId="14100"/>
          <ac:cxnSpMkLst>
            <pc:docMk/>
            <pc:sldMk cId="3422551485" sldId="297"/>
            <ac:cxnSpMk id="23" creationId="{1DAC563F-AC4F-43F2-187F-3053C6B86DB2}"/>
          </ac:cxnSpMkLst>
        </pc:cxnChg>
        <pc:cxnChg chg="add mod">
          <ac:chgData name="長谷川 哲" userId="6c9b31c6-5778-4faf-b7e3-6a05627a8ff2" providerId="ADAL" clId="{E291C4A4-C1E0-4C9C-B077-50F97C5C69C1}" dt="2024-07-29T07:30:54.810" v="7792" actId="14100"/>
          <ac:cxnSpMkLst>
            <pc:docMk/>
            <pc:sldMk cId="3422551485" sldId="297"/>
            <ac:cxnSpMk id="26" creationId="{CBFDB03F-37F6-1192-4885-EAE9E2ABC9AE}"/>
          </ac:cxnSpMkLst>
        </pc:cxnChg>
      </pc:sldChg>
      <pc:sldChg chg="addSp delSp modSp new mod">
        <pc:chgData name="長谷川 哲" userId="6c9b31c6-5778-4faf-b7e3-6a05627a8ff2" providerId="ADAL" clId="{E291C4A4-C1E0-4C9C-B077-50F97C5C69C1}" dt="2024-07-29T07:43:45.886" v="9401"/>
        <pc:sldMkLst>
          <pc:docMk/>
          <pc:sldMk cId="1388830910" sldId="298"/>
        </pc:sldMkLst>
        <pc:spChg chg="mod">
          <ac:chgData name="長谷川 哲" userId="6c9b31c6-5778-4faf-b7e3-6a05627a8ff2" providerId="ADAL" clId="{E291C4A4-C1E0-4C9C-B077-50F97C5C69C1}" dt="2024-07-29T07:37:32.875" v="8808"/>
          <ac:spMkLst>
            <pc:docMk/>
            <pc:sldMk cId="1388830910" sldId="298"/>
            <ac:spMk id="2" creationId="{4225586E-5BEB-C77D-EB6B-46555D2747C1}"/>
          </ac:spMkLst>
        </pc:spChg>
        <pc:spChg chg="mod">
          <ac:chgData name="長谷川 哲" userId="6c9b31c6-5778-4faf-b7e3-6a05627a8ff2" providerId="ADAL" clId="{E291C4A4-C1E0-4C9C-B077-50F97C5C69C1}" dt="2024-07-29T07:43:45.886" v="9401"/>
          <ac:spMkLst>
            <pc:docMk/>
            <pc:sldMk cId="1388830910" sldId="298"/>
            <ac:spMk id="3" creationId="{43CAB443-3573-1062-AF09-E8E7294A6BFC}"/>
          </ac:spMkLst>
        </pc:spChg>
        <pc:spChg chg="add mod">
          <ac:chgData name="長谷川 哲" userId="6c9b31c6-5778-4faf-b7e3-6a05627a8ff2" providerId="ADAL" clId="{E291C4A4-C1E0-4C9C-B077-50F97C5C69C1}" dt="2024-07-29T07:41:44.483" v="9214" actId="1037"/>
          <ac:spMkLst>
            <pc:docMk/>
            <pc:sldMk cId="1388830910" sldId="298"/>
            <ac:spMk id="5" creationId="{97AF8D43-66D1-137D-6B73-B7CACDFDC369}"/>
          </ac:spMkLst>
        </pc:spChg>
        <pc:spChg chg="add mod">
          <ac:chgData name="長谷川 哲" userId="6c9b31c6-5778-4faf-b7e3-6a05627a8ff2" providerId="ADAL" clId="{E291C4A4-C1E0-4C9C-B077-50F97C5C69C1}" dt="2024-07-29T07:41:14.232" v="9146" actId="1037"/>
          <ac:spMkLst>
            <pc:docMk/>
            <pc:sldMk cId="1388830910" sldId="298"/>
            <ac:spMk id="6" creationId="{6C20C990-1B5B-D483-9379-FD8AC9119A48}"/>
          </ac:spMkLst>
        </pc:spChg>
        <pc:spChg chg="add mod">
          <ac:chgData name="長谷川 哲" userId="6c9b31c6-5778-4faf-b7e3-6a05627a8ff2" providerId="ADAL" clId="{E291C4A4-C1E0-4C9C-B077-50F97C5C69C1}" dt="2024-07-29T07:41:37.989" v="9198" actId="1038"/>
          <ac:spMkLst>
            <pc:docMk/>
            <pc:sldMk cId="1388830910" sldId="298"/>
            <ac:spMk id="7" creationId="{E6A59174-3979-9593-0EDF-49F923662C66}"/>
          </ac:spMkLst>
        </pc:spChg>
        <pc:spChg chg="add mod">
          <ac:chgData name="長谷川 哲" userId="6c9b31c6-5778-4faf-b7e3-6a05627a8ff2" providerId="ADAL" clId="{E291C4A4-C1E0-4C9C-B077-50F97C5C69C1}" dt="2024-07-29T07:41:08.105" v="9137" actId="1035"/>
          <ac:spMkLst>
            <pc:docMk/>
            <pc:sldMk cId="1388830910" sldId="298"/>
            <ac:spMk id="8" creationId="{961BDF73-FA43-CB59-FABD-0235325E17E9}"/>
          </ac:spMkLst>
        </pc:spChg>
        <pc:spChg chg="add mod">
          <ac:chgData name="長谷川 哲" userId="6c9b31c6-5778-4faf-b7e3-6a05627a8ff2" providerId="ADAL" clId="{E291C4A4-C1E0-4C9C-B077-50F97C5C69C1}" dt="2024-07-29T07:41:26.797" v="9170" actId="1037"/>
          <ac:spMkLst>
            <pc:docMk/>
            <pc:sldMk cId="1388830910" sldId="298"/>
            <ac:spMk id="9" creationId="{72EF94EC-E520-8E0E-C7D0-2F16018E141E}"/>
          </ac:spMkLst>
        </pc:spChg>
        <pc:spChg chg="add mod">
          <ac:chgData name="長谷川 哲" userId="6c9b31c6-5778-4faf-b7e3-6a05627a8ff2" providerId="ADAL" clId="{E291C4A4-C1E0-4C9C-B077-50F97C5C69C1}" dt="2024-07-29T07:41:31.775" v="9182" actId="1037"/>
          <ac:spMkLst>
            <pc:docMk/>
            <pc:sldMk cId="1388830910" sldId="298"/>
            <ac:spMk id="10" creationId="{C0C5BEE5-58B3-3DC0-DA52-4C65DCE513DC}"/>
          </ac:spMkLst>
        </pc:spChg>
        <pc:spChg chg="add mod">
          <ac:chgData name="長谷川 哲" userId="6c9b31c6-5778-4faf-b7e3-6a05627a8ff2" providerId="ADAL" clId="{E291C4A4-C1E0-4C9C-B077-50F97C5C69C1}" dt="2024-07-29T07:41:40.585" v="9206" actId="1037"/>
          <ac:spMkLst>
            <pc:docMk/>
            <pc:sldMk cId="1388830910" sldId="298"/>
            <ac:spMk id="11" creationId="{E7605DD9-7B23-BC71-6D62-68A8EDF8C0B2}"/>
          </ac:spMkLst>
        </pc:spChg>
        <pc:spChg chg="add del mod">
          <ac:chgData name="長谷川 哲" userId="6c9b31c6-5778-4faf-b7e3-6a05627a8ff2" providerId="ADAL" clId="{E291C4A4-C1E0-4C9C-B077-50F97C5C69C1}" dt="2024-07-29T07:40:50.118" v="9090" actId="478"/>
          <ac:spMkLst>
            <pc:docMk/>
            <pc:sldMk cId="1388830910" sldId="298"/>
            <ac:spMk id="18" creationId="{17763C15-B43B-884D-5892-376BB0197C81}"/>
          </ac:spMkLst>
        </pc:spChg>
        <pc:spChg chg="add del mod">
          <ac:chgData name="長谷川 哲" userId="6c9b31c6-5778-4faf-b7e3-6a05627a8ff2" providerId="ADAL" clId="{E291C4A4-C1E0-4C9C-B077-50F97C5C69C1}" dt="2024-07-29T07:40:50.118" v="9090" actId="478"/>
          <ac:spMkLst>
            <pc:docMk/>
            <pc:sldMk cId="1388830910" sldId="298"/>
            <ac:spMk id="19" creationId="{0E182BD4-E16F-075D-336D-F3CC014706A0}"/>
          </ac:spMkLst>
        </pc:spChg>
        <pc:spChg chg="add mod">
          <ac:chgData name="長谷川 哲" userId="6c9b31c6-5778-4faf-b7e3-6a05627a8ff2" providerId="ADAL" clId="{E291C4A4-C1E0-4C9C-B077-50F97C5C69C1}" dt="2024-07-29T07:41:50.523" v="9215" actId="571"/>
          <ac:spMkLst>
            <pc:docMk/>
            <pc:sldMk cId="1388830910" sldId="298"/>
            <ac:spMk id="20" creationId="{76CBA52E-A75D-D2CD-8DCF-DEAD329FBBA1}"/>
          </ac:spMkLst>
        </pc:spChg>
        <pc:spChg chg="add mod">
          <ac:chgData name="長谷川 哲" userId="6c9b31c6-5778-4faf-b7e3-6a05627a8ff2" providerId="ADAL" clId="{E291C4A4-C1E0-4C9C-B077-50F97C5C69C1}" dt="2024-07-29T07:41:50.523" v="9215" actId="571"/>
          <ac:spMkLst>
            <pc:docMk/>
            <pc:sldMk cId="1388830910" sldId="298"/>
            <ac:spMk id="21" creationId="{C092CE06-FBD7-1956-6300-11AEEBEF5814}"/>
          </ac:spMkLst>
        </pc:spChg>
        <pc:spChg chg="add mod">
          <ac:chgData name="長谷川 哲" userId="6c9b31c6-5778-4faf-b7e3-6a05627a8ff2" providerId="ADAL" clId="{E291C4A4-C1E0-4C9C-B077-50F97C5C69C1}" dt="2024-07-29T07:41:50.523" v="9215" actId="571"/>
          <ac:spMkLst>
            <pc:docMk/>
            <pc:sldMk cId="1388830910" sldId="298"/>
            <ac:spMk id="22" creationId="{905F8A8E-E8D9-FF17-D0C8-769AD056C1B0}"/>
          </ac:spMkLst>
        </pc:spChg>
        <pc:spChg chg="add mod">
          <ac:chgData name="長谷川 哲" userId="6c9b31c6-5778-4faf-b7e3-6a05627a8ff2" providerId="ADAL" clId="{E291C4A4-C1E0-4C9C-B077-50F97C5C69C1}" dt="2024-07-29T07:41:50.523" v="9215" actId="571"/>
          <ac:spMkLst>
            <pc:docMk/>
            <pc:sldMk cId="1388830910" sldId="298"/>
            <ac:spMk id="23" creationId="{1AA242F4-1BB1-E753-0D0F-26D7A9A0F99D}"/>
          </ac:spMkLst>
        </pc:spChg>
        <pc:spChg chg="add mod">
          <ac:chgData name="長谷川 哲" userId="6c9b31c6-5778-4faf-b7e3-6a05627a8ff2" providerId="ADAL" clId="{E291C4A4-C1E0-4C9C-B077-50F97C5C69C1}" dt="2024-07-29T07:41:50.523" v="9215" actId="571"/>
          <ac:spMkLst>
            <pc:docMk/>
            <pc:sldMk cId="1388830910" sldId="298"/>
            <ac:spMk id="24" creationId="{06F7431D-394B-7EAF-28FF-65C78A5A200F}"/>
          </ac:spMkLst>
        </pc:spChg>
        <pc:spChg chg="add mod">
          <ac:chgData name="長谷川 哲" userId="6c9b31c6-5778-4faf-b7e3-6a05627a8ff2" providerId="ADAL" clId="{E291C4A4-C1E0-4C9C-B077-50F97C5C69C1}" dt="2024-07-29T07:41:50.523" v="9215" actId="571"/>
          <ac:spMkLst>
            <pc:docMk/>
            <pc:sldMk cId="1388830910" sldId="298"/>
            <ac:spMk id="25" creationId="{2E1F840C-89E5-73A5-D632-9D67D46B03BC}"/>
          </ac:spMkLst>
        </pc:spChg>
        <pc:spChg chg="add mod">
          <ac:chgData name="長谷川 哲" userId="6c9b31c6-5778-4faf-b7e3-6a05627a8ff2" providerId="ADAL" clId="{E291C4A4-C1E0-4C9C-B077-50F97C5C69C1}" dt="2024-07-29T07:41:50.523" v="9215" actId="571"/>
          <ac:spMkLst>
            <pc:docMk/>
            <pc:sldMk cId="1388830910" sldId="298"/>
            <ac:spMk id="26" creationId="{3AEA05B5-2C14-6BB9-8C4F-9CD746DAF4B0}"/>
          </ac:spMkLst>
        </pc:spChg>
        <pc:spChg chg="add mod">
          <ac:chgData name="長谷川 哲" userId="6c9b31c6-5778-4faf-b7e3-6a05627a8ff2" providerId="ADAL" clId="{E291C4A4-C1E0-4C9C-B077-50F97C5C69C1}" dt="2024-07-29T07:41:52.699" v="9216" actId="571"/>
          <ac:spMkLst>
            <pc:docMk/>
            <pc:sldMk cId="1388830910" sldId="298"/>
            <ac:spMk id="33" creationId="{56F92597-7594-E52A-C874-B345965EA55C}"/>
          </ac:spMkLst>
        </pc:spChg>
        <pc:spChg chg="add mod">
          <ac:chgData name="長谷川 哲" userId="6c9b31c6-5778-4faf-b7e3-6a05627a8ff2" providerId="ADAL" clId="{E291C4A4-C1E0-4C9C-B077-50F97C5C69C1}" dt="2024-07-29T07:41:52.699" v="9216" actId="571"/>
          <ac:spMkLst>
            <pc:docMk/>
            <pc:sldMk cId="1388830910" sldId="298"/>
            <ac:spMk id="34" creationId="{AF6B1E15-FFDB-F301-F940-1BB9AEC57F39}"/>
          </ac:spMkLst>
        </pc:spChg>
        <pc:spChg chg="add mod">
          <ac:chgData name="長谷川 哲" userId="6c9b31c6-5778-4faf-b7e3-6a05627a8ff2" providerId="ADAL" clId="{E291C4A4-C1E0-4C9C-B077-50F97C5C69C1}" dt="2024-07-29T07:41:52.699" v="9216" actId="571"/>
          <ac:spMkLst>
            <pc:docMk/>
            <pc:sldMk cId="1388830910" sldId="298"/>
            <ac:spMk id="35" creationId="{2213A0A7-D29C-E7A7-5EB7-A8D9F1FB3B3C}"/>
          </ac:spMkLst>
        </pc:spChg>
        <pc:spChg chg="add mod">
          <ac:chgData name="長谷川 哲" userId="6c9b31c6-5778-4faf-b7e3-6a05627a8ff2" providerId="ADAL" clId="{E291C4A4-C1E0-4C9C-B077-50F97C5C69C1}" dt="2024-07-29T07:41:52.699" v="9216" actId="571"/>
          <ac:spMkLst>
            <pc:docMk/>
            <pc:sldMk cId="1388830910" sldId="298"/>
            <ac:spMk id="36" creationId="{476DB3A8-167F-1444-22D2-60E6BF4170CD}"/>
          </ac:spMkLst>
        </pc:spChg>
        <pc:spChg chg="add mod">
          <ac:chgData name="長谷川 哲" userId="6c9b31c6-5778-4faf-b7e3-6a05627a8ff2" providerId="ADAL" clId="{E291C4A4-C1E0-4C9C-B077-50F97C5C69C1}" dt="2024-07-29T07:41:52.699" v="9216" actId="571"/>
          <ac:spMkLst>
            <pc:docMk/>
            <pc:sldMk cId="1388830910" sldId="298"/>
            <ac:spMk id="37" creationId="{1867CEFB-7CF7-B5ED-F5C0-134C48E41449}"/>
          </ac:spMkLst>
        </pc:spChg>
        <pc:spChg chg="add mod">
          <ac:chgData name="長谷川 哲" userId="6c9b31c6-5778-4faf-b7e3-6a05627a8ff2" providerId="ADAL" clId="{E291C4A4-C1E0-4C9C-B077-50F97C5C69C1}" dt="2024-07-29T07:41:52.699" v="9216" actId="571"/>
          <ac:spMkLst>
            <pc:docMk/>
            <pc:sldMk cId="1388830910" sldId="298"/>
            <ac:spMk id="38" creationId="{D6968C49-35B0-4CB4-C2DE-9179004FC217}"/>
          </ac:spMkLst>
        </pc:spChg>
        <pc:spChg chg="add mod">
          <ac:chgData name="長谷川 哲" userId="6c9b31c6-5778-4faf-b7e3-6a05627a8ff2" providerId="ADAL" clId="{E291C4A4-C1E0-4C9C-B077-50F97C5C69C1}" dt="2024-07-29T07:41:52.699" v="9216" actId="571"/>
          <ac:spMkLst>
            <pc:docMk/>
            <pc:sldMk cId="1388830910" sldId="298"/>
            <ac:spMk id="39" creationId="{6D1AA9BE-AB3A-2A1B-E221-0F1792D29157}"/>
          </ac:spMkLst>
        </pc:spChg>
        <pc:spChg chg="add mod">
          <ac:chgData name="長谷川 哲" userId="6c9b31c6-5778-4faf-b7e3-6a05627a8ff2" providerId="ADAL" clId="{E291C4A4-C1E0-4C9C-B077-50F97C5C69C1}" dt="2024-07-29T07:41:54.396" v="9217" actId="571"/>
          <ac:spMkLst>
            <pc:docMk/>
            <pc:sldMk cId="1388830910" sldId="298"/>
            <ac:spMk id="46" creationId="{DCD947BA-0757-0653-0E99-DA019EB74C90}"/>
          </ac:spMkLst>
        </pc:spChg>
        <pc:spChg chg="add mod">
          <ac:chgData name="長谷川 哲" userId="6c9b31c6-5778-4faf-b7e3-6a05627a8ff2" providerId="ADAL" clId="{E291C4A4-C1E0-4C9C-B077-50F97C5C69C1}" dt="2024-07-29T07:41:54.396" v="9217" actId="571"/>
          <ac:spMkLst>
            <pc:docMk/>
            <pc:sldMk cId="1388830910" sldId="298"/>
            <ac:spMk id="47" creationId="{8E3A3187-BDD2-5863-19FC-97A21F165320}"/>
          </ac:spMkLst>
        </pc:spChg>
        <pc:spChg chg="add mod">
          <ac:chgData name="長谷川 哲" userId="6c9b31c6-5778-4faf-b7e3-6a05627a8ff2" providerId="ADAL" clId="{E291C4A4-C1E0-4C9C-B077-50F97C5C69C1}" dt="2024-07-29T07:41:54.396" v="9217" actId="571"/>
          <ac:spMkLst>
            <pc:docMk/>
            <pc:sldMk cId="1388830910" sldId="298"/>
            <ac:spMk id="48" creationId="{F9C6A25C-2212-CE24-1B61-5D4ECA73714A}"/>
          </ac:spMkLst>
        </pc:spChg>
        <pc:spChg chg="add mod">
          <ac:chgData name="長谷川 哲" userId="6c9b31c6-5778-4faf-b7e3-6a05627a8ff2" providerId="ADAL" clId="{E291C4A4-C1E0-4C9C-B077-50F97C5C69C1}" dt="2024-07-29T07:41:54.396" v="9217" actId="571"/>
          <ac:spMkLst>
            <pc:docMk/>
            <pc:sldMk cId="1388830910" sldId="298"/>
            <ac:spMk id="49" creationId="{F148E5E2-76AD-0087-1D64-4DC9200EE3BA}"/>
          </ac:spMkLst>
        </pc:spChg>
        <pc:spChg chg="add mod">
          <ac:chgData name="長谷川 哲" userId="6c9b31c6-5778-4faf-b7e3-6a05627a8ff2" providerId="ADAL" clId="{E291C4A4-C1E0-4C9C-B077-50F97C5C69C1}" dt="2024-07-29T07:41:54.396" v="9217" actId="571"/>
          <ac:spMkLst>
            <pc:docMk/>
            <pc:sldMk cId="1388830910" sldId="298"/>
            <ac:spMk id="50" creationId="{E74DCA93-1495-526C-68D9-32EA5E2AA3C9}"/>
          </ac:spMkLst>
        </pc:spChg>
        <pc:spChg chg="add mod">
          <ac:chgData name="長谷川 哲" userId="6c9b31c6-5778-4faf-b7e3-6a05627a8ff2" providerId="ADAL" clId="{E291C4A4-C1E0-4C9C-B077-50F97C5C69C1}" dt="2024-07-29T07:41:54.396" v="9217" actId="571"/>
          <ac:spMkLst>
            <pc:docMk/>
            <pc:sldMk cId="1388830910" sldId="298"/>
            <ac:spMk id="51" creationId="{059D3015-91E0-3B1F-D647-646B39CAEEE8}"/>
          </ac:spMkLst>
        </pc:spChg>
        <pc:spChg chg="add mod">
          <ac:chgData name="長谷川 哲" userId="6c9b31c6-5778-4faf-b7e3-6a05627a8ff2" providerId="ADAL" clId="{E291C4A4-C1E0-4C9C-B077-50F97C5C69C1}" dt="2024-07-29T07:41:54.396" v="9217" actId="571"/>
          <ac:spMkLst>
            <pc:docMk/>
            <pc:sldMk cId="1388830910" sldId="298"/>
            <ac:spMk id="52" creationId="{B4549337-1C45-984F-AD58-50768C0AE80D}"/>
          </ac:spMkLst>
        </pc:spChg>
        <pc:cxnChg chg="add mod">
          <ac:chgData name="長谷川 哲" userId="6c9b31c6-5778-4faf-b7e3-6a05627a8ff2" providerId="ADAL" clId="{E291C4A4-C1E0-4C9C-B077-50F97C5C69C1}" dt="2024-07-29T07:41:44.483" v="9214" actId="1037"/>
          <ac:cxnSpMkLst>
            <pc:docMk/>
            <pc:sldMk cId="1388830910" sldId="298"/>
            <ac:cxnSpMk id="12" creationId="{F57E7EBB-55F2-3560-4F70-83044BB07679}"/>
          </ac:cxnSpMkLst>
        </pc:cxnChg>
        <pc:cxnChg chg="add mod">
          <ac:chgData name="長谷川 哲" userId="6c9b31c6-5778-4faf-b7e3-6a05627a8ff2" providerId="ADAL" clId="{E291C4A4-C1E0-4C9C-B077-50F97C5C69C1}" dt="2024-07-29T07:41:14.232" v="9146" actId="1037"/>
          <ac:cxnSpMkLst>
            <pc:docMk/>
            <pc:sldMk cId="1388830910" sldId="298"/>
            <ac:cxnSpMk id="13" creationId="{FE125E9A-02DD-952A-95A9-3A7FFBA072D6}"/>
          </ac:cxnSpMkLst>
        </pc:cxnChg>
        <pc:cxnChg chg="add mod">
          <ac:chgData name="長谷川 哲" userId="6c9b31c6-5778-4faf-b7e3-6a05627a8ff2" providerId="ADAL" clId="{E291C4A4-C1E0-4C9C-B077-50F97C5C69C1}" dt="2024-07-29T07:41:26.797" v="9170" actId="1037"/>
          <ac:cxnSpMkLst>
            <pc:docMk/>
            <pc:sldMk cId="1388830910" sldId="298"/>
            <ac:cxnSpMk id="14" creationId="{F6FA0212-CCD9-35F6-241C-45010EAD6199}"/>
          </ac:cxnSpMkLst>
        </pc:cxnChg>
        <pc:cxnChg chg="add mod">
          <ac:chgData name="長谷川 哲" userId="6c9b31c6-5778-4faf-b7e3-6a05627a8ff2" providerId="ADAL" clId="{E291C4A4-C1E0-4C9C-B077-50F97C5C69C1}" dt="2024-07-29T07:41:44.483" v="9214" actId="1037"/>
          <ac:cxnSpMkLst>
            <pc:docMk/>
            <pc:sldMk cId="1388830910" sldId="298"/>
            <ac:cxnSpMk id="15" creationId="{C4BB50F3-956A-BFDE-7790-13CBDC1E3F39}"/>
          </ac:cxnSpMkLst>
        </pc:cxnChg>
        <pc:cxnChg chg="add mod">
          <ac:chgData name="長谷川 哲" userId="6c9b31c6-5778-4faf-b7e3-6a05627a8ff2" providerId="ADAL" clId="{E291C4A4-C1E0-4C9C-B077-50F97C5C69C1}" dt="2024-07-29T07:41:40.585" v="9206" actId="1037"/>
          <ac:cxnSpMkLst>
            <pc:docMk/>
            <pc:sldMk cId="1388830910" sldId="298"/>
            <ac:cxnSpMk id="16" creationId="{FAFBD3EC-756E-8540-9E92-D6EE75169936}"/>
          </ac:cxnSpMkLst>
        </pc:cxnChg>
        <pc:cxnChg chg="add mod">
          <ac:chgData name="長谷川 哲" userId="6c9b31c6-5778-4faf-b7e3-6a05627a8ff2" providerId="ADAL" clId="{E291C4A4-C1E0-4C9C-B077-50F97C5C69C1}" dt="2024-07-29T07:41:37.989" v="9198" actId="1038"/>
          <ac:cxnSpMkLst>
            <pc:docMk/>
            <pc:sldMk cId="1388830910" sldId="298"/>
            <ac:cxnSpMk id="17" creationId="{D68181FE-8C43-2AE1-928A-346D7805D159}"/>
          </ac:cxnSpMkLst>
        </pc:cxnChg>
        <pc:cxnChg chg="add mod">
          <ac:chgData name="長谷川 哲" userId="6c9b31c6-5778-4faf-b7e3-6a05627a8ff2" providerId="ADAL" clId="{E291C4A4-C1E0-4C9C-B077-50F97C5C69C1}" dt="2024-07-29T07:41:50.523" v="9215" actId="571"/>
          <ac:cxnSpMkLst>
            <pc:docMk/>
            <pc:sldMk cId="1388830910" sldId="298"/>
            <ac:cxnSpMk id="27" creationId="{A8BC7055-E50E-C942-CBA8-B48E087EA90B}"/>
          </ac:cxnSpMkLst>
        </pc:cxnChg>
        <pc:cxnChg chg="add mod">
          <ac:chgData name="長谷川 哲" userId="6c9b31c6-5778-4faf-b7e3-6a05627a8ff2" providerId="ADAL" clId="{E291C4A4-C1E0-4C9C-B077-50F97C5C69C1}" dt="2024-07-29T07:41:50.523" v="9215" actId="571"/>
          <ac:cxnSpMkLst>
            <pc:docMk/>
            <pc:sldMk cId="1388830910" sldId="298"/>
            <ac:cxnSpMk id="28" creationId="{DF18C9B2-3B52-9D13-C350-20DA2E21CF35}"/>
          </ac:cxnSpMkLst>
        </pc:cxnChg>
        <pc:cxnChg chg="add mod">
          <ac:chgData name="長谷川 哲" userId="6c9b31c6-5778-4faf-b7e3-6a05627a8ff2" providerId="ADAL" clId="{E291C4A4-C1E0-4C9C-B077-50F97C5C69C1}" dt="2024-07-29T07:41:50.523" v="9215" actId="571"/>
          <ac:cxnSpMkLst>
            <pc:docMk/>
            <pc:sldMk cId="1388830910" sldId="298"/>
            <ac:cxnSpMk id="29" creationId="{DE2EACBA-DFAC-4744-C1CC-2A08F3A25AF0}"/>
          </ac:cxnSpMkLst>
        </pc:cxnChg>
        <pc:cxnChg chg="add mod">
          <ac:chgData name="長谷川 哲" userId="6c9b31c6-5778-4faf-b7e3-6a05627a8ff2" providerId="ADAL" clId="{E291C4A4-C1E0-4C9C-B077-50F97C5C69C1}" dt="2024-07-29T07:41:50.523" v="9215" actId="571"/>
          <ac:cxnSpMkLst>
            <pc:docMk/>
            <pc:sldMk cId="1388830910" sldId="298"/>
            <ac:cxnSpMk id="30" creationId="{3CABC496-6533-F428-1AC4-4AD22AF77A32}"/>
          </ac:cxnSpMkLst>
        </pc:cxnChg>
        <pc:cxnChg chg="add mod">
          <ac:chgData name="長谷川 哲" userId="6c9b31c6-5778-4faf-b7e3-6a05627a8ff2" providerId="ADAL" clId="{E291C4A4-C1E0-4C9C-B077-50F97C5C69C1}" dt="2024-07-29T07:41:50.523" v="9215" actId="571"/>
          <ac:cxnSpMkLst>
            <pc:docMk/>
            <pc:sldMk cId="1388830910" sldId="298"/>
            <ac:cxnSpMk id="31" creationId="{FD12D611-CA95-E9EF-568C-C63565BE9BE6}"/>
          </ac:cxnSpMkLst>
        </pc:cxnChg>
        <pc:cxnChg chg="add mod">
          <ac:chgData name="長谷川 哲" userId="6c9b31c6-5778-4faf-b7e3-6a05627a8ff2" providerId="ADAL" clId="{E291C4A4-C1E0-4C9C-B077-50F97C5C69C1}" dt="2024-07-29T07:41:50.523" v="9215" actId="571"/>
          <ac:cxnSpMkLst>
            <pc:docMk/>
            <pc:sldMk cId="1388830910" sldId="298"/>
            <ac:cxnSpMk id="32" creationId="{08EC3C6D-88CD-170B-B9D8-1D0EE7BB24EC}"/>
          </ac:cxnSpMkLst>
        </pc:cxnChg>
        <pc:cxnChg chg="add mod">
          <ac:chgData name="長谷川 哲" userId="6c9b31c6-5778-4faf-b7e3-6a05627a8ff2" providerId="ADAL" clId="{E291C4A4-C1E0-4C9C-B077-50F97C5C69C1}" dt="2024-07-29T07:41:52.699" v="9216" actId="571"/>
          <ac:cxnSpMkLst>
            <pc:docMk/>
            <pc:sldMk cId="1388830910" sldId="298"/>
            <ac:cxnSpMk id="40" creationId="{B2A2A4E5-F5B3-9DAC-2C6C-151404229FF9}"/>
          </ac:cxnSpMkLst>
        </pc:cxnChg>
        <pc:cxnChg chg="add mod">
          <ac:chgData name="長谷川 哲" userId="6c9b31c6-5778-4faf-b7e3-6a05627a8ff2" providerId="ADAL" clId="{E291C4A4-C1E0-4C9C-B077-50F97C5C69C1}" dt="2024-07-29T07:41:52.699" v="9216" actId="571"/>
          <ac:cxnSpMkLst>
            <pc:docMk/>
            <pc:sldMk cId="1388830910" sldId="298"/>
            <ac:cxnSpMk id="41" creationId="{40AD4D0C-2DC2-1255-9DEF-829E785DB8F6}"/>
          </ac:cxnSpMkLst>
        </pc:cxnChg>
        <pc:cxnChg chg="add mod">
          <ac:chgData name="長谷川 哲" userId="6c9b31c6-5778-4faf-b7e3-6a05627a8ff2" providerId="ADAL" clId="{E291C4A4-C1E0-4C9C-B077-50F97C5C69C1}" dt="2024-07-29T07:41:52.699" v="9216" actId="571"/>
          <ac:cxnSpMkLst>
            <pc:docMk/>
            <pc:sldMk cId="1388830910" sldId="298"/>
            <ac:cxnSpMk id="42" creationId="{0C0F12E8-E01A-518D-232A-20AA33313E34}"/>
          </ac:cxnSpMkLst>
        </pc:cxnChg>
        <pc:cxnChg chg="add mod">
          <ac:chgData name="長谷川 哲" userId="6c9b31c6-5778-4faf-b7e3-6a05627a8ff2" providerId="ADAL" clId="{E291C4A4-C1E0-4C9C-B077-50F97C5C69C1}" dt="2024-07-29T07:41:52.699" v="9216" actId="571"/>
          <ac:cxnSpMkLst>
            <pc:docMk/>
            <pc:sldMk cId="1388830910" sldId="298"/>
            <ac:cxnSpMk id="43" creationId="{942EA263-2F13-FC86-268E-1E23B08BAB1E}"/>
          </ac:cxnSpMkLst>
        </pc:cxnChg>
        <pc:cxnChg chg="add mod">
          <ac:chgData name="長谷川 哲" userId="6c9b31c6-5778-4faf-b7e3-6a05627a8ff2" providerId="ADAL" clId="{E291C4A4-C1E0-4C9C-B077-50F97C5C69C1}" dt="2024-07-29T07:41:52.699" v="9216" actId="571"/>
          <ac:cxnSpMkLst>
            <pc:docMk/>
            <pc:sldMk cId="1388830910" sldId="298"/>
            <ac:cxnSpMk id="44" creationId="{1934EC26-9B27-50A1-1104-41EFC41A6235}"/>
          </ac:cxnSpMkLst>
        </pc:cxnChg>
        <pc:cxnChg chg="add mod">
          <ac:chgData name="長谷川 哲" userId="6c9b31c6-5778-4faf-b7e3-6a05627a8ff2" providerId="ADAL" clId="{E291C4A4-C1E0-4C9C-B077-50F97C5C69C1}" dt="2024-07-29T07:41:52.699" v="9216" actId="571"/>
          <ac:cxnSpMkLst>
            <pc:docMk/>
            <pc:sldMk cId="1388830910" sldId="298"/>
            <ac:cxnSpMk id="45" creationId="{8E89EE24-ADCB-A00B-0B24-F826FEC20FF5}"/>
          </ac:cxnSpMkLst>
        </pc:cxnChg>
        <pc:cxnChg chg="add mod">
          <ac:chgData name="長谷川 哲" userId="6c9b31c6-5778-4faf-b7e3-6a05627a8ff2" providerId="ADAL" clId="{E291C4A4-C1E0-4C9C-B077-50F97C5C69C1}" dt="2024-07-29T07:41:54.396" v="9217" actId="571"/>
          <ac:cxnSpMkLst>
            <pc:docMk/>
            <pc:sldMk cId="1388830910" sldId="298"/>
            <ac:cxnSpMk id="53" creationId="{B8E0B70C-50D9-7984-7BFB-22C2F7DC6BED}"/>
          </ac:cxnSpMkLst>
        </pc:cxnChg>
        <pc:cxnChg chg="add mod">
          <ac:chgData name="長谷川 哲" userId="6c9b31c6-5778-4faf-b7e3-6a05627a8ff2" providerId="ADAL" clId="{E291C4A4-C1E0-4C9C-B077-50F97C5C69C1}" dt="2024-07-29T07:41:54.396" v="9217" actId="571"/>
          <ac:cxnSpMkLst>
            <pc:docMk/>
            <pc:sldMk cId="1388830910" sldId="298"/>
            <ac:cxnSpMk id="54" creationId="{D8739569-6CF8-311B-D773-97B1BCFD9F34}"/>
          </ac:cxnSpMkLst>
        </pc:cxnChg>
        <pc:cxnChg chg="add mod">
          <ac:chgData name="長谷川 哲" userId="6c9b31c6-5778-4faf-b7e3-6a05627a8ff2" providerId="ADAL" clId="{E291C4A4-C1E0-4C9C-B077-50F97C5C69C1}" dt="2024-07-29T07:41:54.396" v="9217" actId="571"/>
          <ac:cxnSpMkLst>
            <pc:docMk/>
            <pc:sldMk cId="1388830910" sldId="298"/>
            <ac:cxnSpMk id="55" creationId="{60CD8128-3912-7FE8-05F5-E4E929FA7468}"/>
          </ac:cxnSpMkLst>
        </pc:cxnChg>
        <pc:cxnChg chg="add mod">
          <ac:chgData name="長谷川 哲" userId="6c9b31c6-5778-4faf-b7e3-6a05627a8ff2" providerId="ADAL" clId="{E291C4A4-C1E0-4C9C-B077-50F97C5C69C1}" dt="2024-07-29T07:41:54.396" v="9217" actId="571"/>
          <ac:cxnSpMkLst>
            <pc:docMk/>
            <pc:sldMk cId="1388830910" sldId="298"/>
            <ac:cxnSpMk id="56" creationId="{54B8F728-B37A-B96C-5F29-E7301753B696}"/>
          </ac:cxnSpMkLst>
        </pc:cxnChg>
        <pc:cxnChg chg="add mod">
          <ac:chgData name="長谷川 哲" userId="6c9b31c6-5778-4faf-b7e3-6a05627a8ff2" providerId="ADAL" clId="{E291C4A4-C1E0-4C9C-B077-50F97C5C69C1}" dt="2024-07-29T07:41:54.396" v="9217" actId="571"/>
          <ac:cxnSpMkLst>
            <pc:docMk/>
            <pc:sldMk cId="1388830910" sldId="298"/>
            <ac:cxnSpMk id="57" creationId="{BF0A4585-4B67-CD12-70FE-5AD73930620E}"/>
          </ac:cxnSpMkLst>
        </pc:cxnChg>
        <pc:cxnChg chg="add mod">
          <ac:chgData name="長谷川 哲" userId="6c9b31c6-5778-4faf-b7e3-6a05627a8ff2" providerId="ADAL" clId="{E291C4A4-C1E0-4C9C-B077-50F97C5C69C1}" dt="2024-07-29T07:41:54.396" v="9217" actId="571"/>
          <ac:cxnSpMkLst>
            <pc:docMk/>
            <pc:sldMk cId="1388830910" sldId="298"/>
            <ac:cxnSpMk id="58" creationId="{3B247D25-8461-4561-9E92-9FF86D701D1E}"/>
          </ac:cxnSpMkLst>
        </pc:cxnChg>
      </pc:sldChg>
    </pc:docChg>
  </pc:docChgLst>
  <pc:docChgLst>
    <pc:chgData name="長谷川 哲" userId="6c9b31c6-5778-4faf-b7e3-6a05627a8ff2" providerId="ADAL" clId="{6FC2255F-9C19-467E-A810-ACE7ED5CD4FC}"/>
    <pc:docChg chg="undo custSel addSld modSld">
      <pc:chgData name="長谷川 哲" userId="6c9b31c6-5778-4faf-b7e3-6a05627a8ff2" providerId="ADAL" clId="{6FC2255F-9C19-467E-A810-ACE7ED5CD4FC}" dt="2024-05-30T07:44:59.457" v="1963" actId="20577"/>
      <pc:docMkLst>
        <pc:docMk/>
      </pc:docMkLst>
      <pc:sldChg chg="modSp mod modNotesTx">
        <pc:chgData name="長谷川 哲" userId="6c9b31c6-5778-4faf-b7e3-6a05627a8ff2" providerId="ADAL" clId="{6FC2255F-9C19-467E-A810-ACE7ED5CD4FC}" dt="2024-05-30T07:36:20.203" v="864" actId="20577"/>
        <pc:sldMkLst>
          <pc:docMk/>
          <pc:sldMk cId="3661380903" sldId="261"/>
        </pc:sldMkLst>
        <pc:spChg chg="mod">
          <ac:chgData name="長谷川 哲" userId="6c9b31c6-5778-4faf-b7e3-6a05627a8ff2" providerId="ADAL" clId="{6FC2255F-9C19-467E-A810-ACE7ED5CD4FC}" dt="2024-05-30T07:35:27.369" v="615"/>
          <ac:spMkLst>
            <pc:docMk/>
            <pc:sldMk cId="3661380903" sldId="261"/>
            <ac:spMk id="3" creationId="{3858A854-6EB3-A3DE-FB00-DF144B83F791}"/>
          </ac:spMkLst>
        </pc:spChg>
      </pc:sldChg>
      <pc:sldChg chg="modSp mod">
        <pc:chgData name="長谷川 哲" userId="6c9b31c6-5778-4faf-b7e3-6a05627a8ff2" providerId="ADAL" clId="{6FC2255F-9C19-467E-A810-ACE7ED5CD4FC}" dt="2024-05-30T07:41:02.344" v="1459" actId="20577"/>
        <pc:sldMkLst>
          <pc:docMk/>
          <pc:sldMk cId="110374683" sldId="266"/>
        </pc:sldMkLst>
        <pc:spChg chg="mod">
          <ac:chgData name="長谷川 哲" userId="6c9b31c6-5778-4faf-b7e3-6a05627a8ff2" providerId="ADAL" clId="{6FC2255F-9C19-467E-A810-ACE7ED5CD4FC}" dt="2024-05-30T07:41:02.344" v="1459" actId="20577"/>
          <ac:spMkLst>
            <pc:docMk/>
            <pc:sldMk cId="110374683" sldId="266"/>
            <ac:spMk id="3" creationId="{8139BBD1-50C2-FECA-827F-F01EE51CA403}"/>
          </ac:spMkLst>
        </pc:spChg>
      </pc:sldChg>
      <pc:sldChg chg="addSp modSp mod modAnim">
        <pc:chgData name="長谷川 哲" userId="6c9b31c6-5778-4faf-b7e3-6a05627a8ff2" providerId="ADAL" clId="{6FC2255F-9C19-467E-A810-ACE7ED5CD4FC}" dt="2024-05-30T07:32:04.771" v="65" actId="1076"/>
        <pc:sldMkLst>
          <pc:docMk/>
          <pc:sldMk cId="1292070780" sldId="274"/>
        </pc:sldMkLst>
        <pc:spChg chg="mod">
          <ac:chgData name="長谷川 哲" userId="6c9b31c6-5778-4faf-b7e3-6a05627a8ff2" providerId="ADAL" clId="{6FC2255F-9C19-467E-A810-ACE7ED5CD4FC}" dt="2024-05-30T07:31:35.176" v="23" actId="1037"/>
          <ac:spMkLst>
            <pc:docMk/>
            <pc:sldMk cId="1292070780" sldId="274"/>
            <ac:spMk id="3" creationId="{2DF50A19-6C73-D7AA-A602-0E789B56BA74}"/>
          </ac:spMkLst>
        </pc:spChg>
        <pc:spChg chg="mod">
          <ac:chgData name="長谷川 哲" userId="6c9b31c6-5778-4faf-b7e3-6a05627a8ff2" providerId="ADAL" clId="{6FC2255F-9C19-467E-A810-ACE7ED5CD4FC}" dt="2024-05-30T07:31:35.176" v="23" actId="1037"/>
          <ac:spMkLst>
            <pc:docMk/>
            <pc:sldMk cId="1292070780" sldId="274"/>
            <ac:spMk id="4" creationId="{36547620-E956-19FF-A9E0-DB4A073D49AB}"/>
          </ac:spMkLst>
        </pc:spChg>
        <pc:spChg chg="mod">
          <ac:chgData name="長谷川 哲" userId="6c9b31c6-5778-4faf-b7e3-6a05627a8ff2" providerId="ADAL" clId="{6FC2255F-9C19-467E-A810-ACE7ED5CD4FC}" dt="2024-05-30T07:31:35.176" v="23" actId="1037"/>
          <ac:spMkLst>
            <pc:docMk/>
            <pc:sldMk cId="1292070780" sldId="274"/>
            <ac:spMk id="5" creationId="{9CBB88F6-5706-5FF4-BDD0-2188FAFD3FA9}"/>
          </ac:spMkLst>
        </pc:spChg>
        <pc:spChg chg="mod">
          <ac:chgData name="長谷川 哲" userId="6c9b31c6-5778-4faf-b7e3-6a05627a8ff2" providerId="ADAL" clId="{6FC2255F-9C19-467E-A810-ACE7ED5CD4FC}" dt="2024-05-30T07:31:35.176" v="23" actId="1037"/>
          <ac:spMkLst>
            <pc:docMk/>
            <pc:sldMk cId="1292070780" sldId="274"/>
            <ac:spMk id="6" creationId="{9DC22B83-126C-DEDA-6CE5-B328F1FAD419}"/>
          </ac:spMkLst>
        </pc:spChg>
        <pc:spChg chg="mod">
          <ac:chgData name="長谷川 哲" userId="6c9b31c6-5778-4faf-b7e3-6a05627a8ff2" providerId="ADAL" clId="{6FC2255F-9C19-467E-A810-ACE7ED5CD4FC}" dt="2024-05-30T07:31:35.176" v="23" actId="1037"/>
          <ac:spMkLst>
            <pc:docMk/>
            <pc:sldMk cId="1292070780" sldId="274"/>
            <ac:spMk id="7" creationId="{797EEB09-23A3-6B6F-0699-04F2AF76425A}"/>
          </ac:spMkLst>
        </pc:spChg>
        <pc:spChg chg="mod">
          <ac:chgData name="長谷川 哲" userId="6c9b31c6-5778-4faf-b7e3-6a05627a8ff2" providerId="ADAL" clId="{6FC2255F-9C19-467E-A810-ACE7ED5CD4FC}" dt="2024-05-30T07:31:35.176" v="23" actId="1037"/>
          <ac:spMkLst>
            <pc:docMk/>
            <pc:sldMk cId="1292070780" sldId="274"/>
            <ac:spMk id="8" creationId="{43D785D0-8197-007B-F4EB-C7D236E0EC7C}"/>
          </ac:spMkLst>
        </pc:spChg>
        <pc:spChg chg="mod">
          <ac:chgData name="長谷川 哲" userId="6c9b31c6-5778-4faf-b7e3-6a05627a8ff2" providerId="ADAL" clId="{6FC2255F-9C19-467E-A810-ACE7ED5CD4FC}" dt="2024-05-30T07:31:35.176" v="23" actId="1037"/>
          <ac:spMkLst>
            <pc:docMk/>
            <pc:sldMk cId="1292070780" sldId="274"/>
            <ac:spMk id="9" creationId="{1AB39FF2-9A69-7FCF-067A-B08CB5E4A9DC}"/>
          </ac:spMkLst>
        </pc:spChg>
        <pc:spChg chg="mod">
          <ac:chgData name="長谷川 哲" userId="6c9b31c6-5778-4faf-b7e3-6a05627a8ff2" providerId="ADAL" clId="{6FC2255F-9C19-467E-A810-ACE7ED5CD4FC}" dt="2024-05-30T07:31:35.176" v="23" actId="1037"/>
          <ac:spMkLst>
            <pc:docMk/>
            <pc:sldMk cId="1292070780" sldId="274"/>
            <ac:spMk id="10" creationId="{4B5BCABC-7FDF-1F22-8CE5-3C15CB506F0F}"/>
          </ac:spMkLst>
        </pc:spChg>
        <pc:spChg chg="mod">
          <ac:chgData name="長谷川 哲" userId="6c9b31c6-5778-4faf-b7e3-6a05627a8ff2" providerId="ADAL" clId="{6FC2255F-9C19-467E-A810-ACE7ED5CD4FC}" dt="2024-05-30T07:31:38.957" v="24" actId="1076"/>
          <ac:spMkLst>
            <pc:docMk/>
            <pc:sldMk cId="1292070780" sldId="274"/>
            <ac:spMk id="11" creationId="{9570942D-5569-6388-3379-598828EA1501}"/>
          </ac:spMkLst>
        </pc:spChg>
        <pc:spChg chg="mod">
          <ac:chgData name="長谷川 哲" userId="6c9b31c6-5778-4faf-b7e3-6a05627a8ff2" providerId="ADAL" clId="{6FC2255F-9C19-467E-A810-ACE7ED5CD4FC}" dt="2024-05-30T07:31:35.176" v="23" actId="1037"/>
          <ac:spMkLst>
            <pc:docMk/>
            <pc:sldMk cId="1292070780" sldId="274"/>
            <ac:spMk id="12" creationId="{0B6AFE64-705D-E62E-2587-7CDF97113C68}"/>
          </ac:spMkLst>
        </pc:spChg>
        <pc:spChg chg="mod">
          <ac:chgData name="長谷川 哲" userId="6c9b31c6-5778-4faf-b7e3-6a05627a8ff2" providerId="ADAL" clId="{6FC2255F-9C19-467E-A810-ACE7ED5CD4FC}" dt="2024-05-30T07:31:35.176" v="23" actId="1037"/>
          <ac:spMkLst>
            <pc:docMk/>
            <pc:sldMk cId="1292070780" sldId="274"/>
            <ac:spMk id="13" creationId="{2226CC14-E2F9-49ED-3B19-61CF1475F2A0}"/>
          </ac:spMkLst>
        </pc:spChg>
        <pc:spChg chg="mod">
          <ac:chgData name="長谷川 哲" userId="6c9b31c6-5778-4faf-b7e3-6a05627a8ff2" providerId="ADAL" clId="{6FC2255F-9C19-467E-A810-ACE7ED5CD4FC}" dt="2024-05-30T07:31:35.176" v="23" actId="1037"/>
          <ac:spMkLst>
            <pc:docMk/>
            <pc:sldMk cId="1292070780" sldId="274"/>
            <ac:spMk id="15" creationId="{24FA5D26-1B66-9412-1FC5-96C6EF20422D}"/>
          </ac:spMkLst>
        </pc:spChg>
        <pc:spChg chg="mod">
          <ac:chgData name="長谷川 哲" userId="6c9b31c6-5778-4faf-b7e3-6a05627a8ff2" providerId="ADAL" clId="{6FC2255F-9C19-467E-A810-ACE7ED5CD4FC}" dt="2024-05-30T07:31:35.176" v="23" actId="1037"/>
          <ac:spMkLst>
            <pc:docMk/>
            <pc:sldMk cId="1292070780" sldId="274"/>
            <ac:spMk id="16" creationId="{4FC38172-FB39-B8DF-CDD6-9273CFDBCD04}"/>
          </ac:spMkLst>
        </pc:spChg>
        <pc:spChg chg="mod">
          <ac:chgData name="長谷川 哲" userId="6c9b31c6-5778-4faf-b7e3-6a05627a8ff2" providerId="ADAL" clId="{6FC2255F-9C19-467E-A810-ACE7ED5CD4FC}" dt="2024-05-30T07:31:35.176" v="23" actId="1037"/>
          <ac:spMkLst>
            <pc:docMk/>
            <pc:sldMk cId="1292070780" sldId="274"/>
            <ac:spMk id="17" creationId="{EE61ABC7-FB43-E54B-CBF3-6DCA28C2F497}"/>
          </ac:spMkLst>
        </pc:spChg>
        <pc:spChg chg="mod">
          <ac:chgData name="長谷川 哲" userId="6c9b31c6-5778-4faf-b7e3-6a05627a8ff2" providerId="ADAL" clId="{6FC2255F-9C19-467E-A810-ACE7ED5CD4FC}" dt="2024-05-30T07:31:35.176" v="23" actId="1037"/>
          <ac:spMkLst>
            <pc:docMk/>
            <pc:sldMk cId="1292070780" sldId="274"/>
            <ac:spMk id="18" creationId="{D936F542-DAD0-D85C-60F9-46C191665938}"/>
          </ac:spMkLst>
        </pc:spChg>
        <pc:spChg chg="mod">
          <ac:chgData name="長谷川 哲" userId="6c9b31c6-5778-4faf-b7e3-6a05627a8ff2" providerId="ADAL" clId="{6FC2255F-9C19-467E-A810-ACE7ED5CD4FC}" dt="2024-05-30T07:31:35.176" v="23" actId="1037"/>
          <ac:spMkLst>
            <pc:docMk/>
            <pc:sldMk cId="1292070780" sldId="274"/>
            <ac:spMk id="19" creationId="{AA4B8457-8FF0-8CCE-DB01-CB4EA785E988}"/>
          </ac:spMkLst>
        </pc:spChg>
        <pc:spChg chg="add mod">
          <ac:chgData name="長谷川 哲" userId="6c9b31c6-5778-4faf-b7e3-6a05627a8ff2" providerId="ADAL" clId="{6FC2255F-9C19-467E-A810-ACE7ED5CD4FC}" dt="2024-05-30T07:30:43.430" v="5" actId="571"/>
          <ac:spMkLst>
            <pc:docMk/>
            <pc:sldMk cId="1292070780" sldId="274"/>
            <ac:spMk id="22" creationId="{8AC5D2A7-7158-3BE7-EC0F-7E2AA45A5784}"/>
          </ac:spMkLst>
        </pc:spChg>
        <pc:spChg chg="add mod">
          <ac:chgData name="長谷川 哲" userId="6c9b31c6-5778-4faf-b7e3-6a05627a8ff2" providerId="ADAL" clId="{6FC2255F-9C19-467E-A810-ACE7ED5CD4FC}" dt="2024-05-30T07:31:49.005" v="51"/>
          <ac:spMkLst>
            <pc:docMk/>
            <pc:sldMk cId="1292070780" sldId="274"/>
            <ac:spMk id="24" creationId="{51B221D4-1741-6989-A366-0CCEB2E5DA9D}"/>
          </ac:spMkLst>
        </pc:spChg>
        <pc:spChg chg="add mod">
          <ac:chgData name="長谷川 哲" userId="6c9b31c6-5778-4faf-b7e3-6a05627a8ff2" providerId="ADAL" clId="{6FC2255F-9C19-467E-A810-ACE7ED5CD4FC}" dt="2024-05-30T07:32:04.771" v="65" actId="1076"/>
          <ac:spMkLst>
            <pc:docMk/>
            <pc:sldMk cId="1292070780" sldId="274"/>
            <ac:spMk id="25" creationId="{0AD4D44E-C71A-584D-30A8-2255B28652C5}"/>
          </ac:spMkLst>
        </pc:spChg>
        <pc:spChg chg="add mod">
          <ac:chgData name="長谷川 哲" userId="6c9b31c6-5778-4faf-b7e3-6a05627a8ff2" providerId="ADAL" clId="{6FC2255F-9C19-467E-A810-ACE7ED5CD4FC}" dt="2024-05-30T07:32:04.771" v="65" actId="1076"/>
          <ac:spMkLst>
            <pc:docMk/>
            <pc:sldMk cId="1292070780" sldId="274"/>
            <ac:spMk id="26" creationId="{66D182F9-AE72-3A78-AA77-538C75F6875C}"/>
          </ac:spMkLst>
        </pc:spChg>
        <pc:cxnChg chg="mod">
          <ac:chgData name="長谷川 哲" userId="6c9b31c6-5778-4faf-b7e3-6a05627a8ff2" providerId="ADAL" clId="{6FC2255F-9C19-467E-A810-ACE7ED5CD4FC}" dt="2024-05-30T07:31:35.176" v="23" actId="1037"/>
          <ac:cxnSpMkLst>
            <pc:docMk/>
            <pc:sldMk cId="1292070780" sldId="274"/>
            <ac:cxnSpMk id="14" creationId="{EAFC975E-1679-1A8C-4F92-1F8C79131B01}"/>
          </ac:cxnSpMkLst>
        </pc:cxnChg>
      </pc:sldChg>
      <pc:sldChg chg="modSp mod modNotesTx">
        <pc:chgData name="長谷川 哲" userId="6c9b31c6-5778-4faf-b7e3-6a05627a8ff2" providerId="ADAL" clId="{6FC2255F-9C19-467E-A810-ACE7ED5CD4FC}" dt="2024-05-30T07:44:59.457" v="1963" actId="20577"/>
        <pc:sldMkLst>
          <pc:docMk/>
          <pc:sldMk cId="3503265613" sldId="275"/>
        </pc:sldMkLst>
        <pc:spChg chg="mod">
          <ac:chgData name="長谷川 哲" userId="6c9b31c6-5778-4faf-b7e3-6a05627a8ff2" providerId="ADAL" clId="{6FC2255F-9C19-467E-A810-ACE7ED5CD4FC}" dt="2024-05-30T07:43:21.378" v="1962"/>
          <ac:spMkLst>
            <pc:docMk/>
            <pc:sldMk cId="3503265613" sldId="275"/>
            <ac:spMk id="3" creationId="{4A6FCC4B-AE8B-CCB7-9EB0-44107B95CA40}"/>
          </ac:spMkLst>
        </pc:spChg>
      </pc:sldChg>
      <pc:sldChg chg="modSp add mod">
        <pc:chgData name="長谷川 哲" userId="6c9b31c6-5778-4faf-b7e3-6a05627a8ff2" providerId="ADAL" clId="{6FC2255F-9C19-467E-A810-ACE7ED5CD4FC}" dt="2024-05-30T07:38:53.183" v="1292"/>
        <pc:sldMkLst>
          <pc:docMk/>
          <pc:sldMk cId="2110088010" sldId="292"/>
        </pc:sldMkLst>
        <pc:spChg chg="mod">
          <ac:chgData name="長谷川 哲" userId="6c9b31c6-5778-4faf-b7e3-6a05627a8ff2" providerId="ADAL" clId="{6FC2255F-9C19-467E-A810-ACE7ED5CD4FC}" dt="2024-05-30T07:36:38.534" v="869"/>
          <ac:spMkLst>
            <pc:docMk/>
            <pc:sldMk cId="2110088010" sldId="292"/>
            <ac:spMk id="2" creationId="{EDF8741E-40C4-96D3-7A0F-9039434359F5}"/>
          </ac:spMkLst>
        </pc:spChg>
        <pc:spChg chg="mod">
          <ac:chgData name="長谷川 哲" userId="6c9b31c6-5778-4faf-b7e3-6a05627a8ff2" providerId="ADAL" clId="{6FC2255F-9C19-467E-A810-ACE7ED5CD4FC}" dt="2024-05-30T07:38:53.183" v="1292"/>
          <ac:spMkLst>
            <pc:docMk/>
            <pc:sldMk cId="2110088010" sldId="292"/>
            <ac:spMk id="3" creationId="{E4B6DE84-8193-694A-9693-6F65D80814C3}"/>
          </ac:spMkLst>
        </pc:spChg>
      </pc:sldChg>
    </pc:docChg>
  </pc:docChgLst>
  <pc:docChgLst>
    <pc:chgData name="長谷川 哲" userId="6c9b31c6-5778-4faf-b7e3-6a05627a8ff2" providerId="ADAL" clId="{9A7DE90E-1A14-469D-A53E-E3F790BF8BCD}"/>
    <pc:docChg chg="undo custSel addSld modSld">
      <pc:chgData name="長谷川 哲" userId="6c9b31c6-5778-4faf-b7e3-6a05627a8ff2" providerId="ADAL" clId="{9A7DE90E-1A14-469D-A53E-E3F790BF8BCD}" dt="2023-08-28T06:04:19.921" v="446"/>
      <pc:docMkLst>
        <pc:docMk/>
      </pc:docMkLst>
      <pc:sldChg chg="modSp new mod">
        <pc:chgData name="長谷川 哲" userId="6c9b31c6-5778-4faf-b7e3-6a05627a8ff2" providerId="ADAL" clId="{9A7DE90E-1A14-469D-A53E-E3F790BF8BCD}" dt="2023-08-28T06:04:19.921" v="446"/>
        <pc:sldMkLst>
          <pc:docMk/>
          <pc:sldMk cId="2037100465" sldId="291"/>
        </pc:sldMkLst>
        <pc:spChg chg="mod">
          <ac:chgData name="長谷川 哲" userId="6c9b31c6-5778-4faf-b7e3-6a05627a8ff2" providerId="ADAL" clId="{9A7DE90E-1A14-469D-A53E-E3F790BF8BCD}" dt="2023-08-28T06:01:16.213" v="26"/>
          <ac:spMkLst>
            <pc:docMk/>
            <pc:sldMk cId="2037100465" sldId="291"/>
            <ac:spMk id="2" creationId="{25266CAF-4948-A991-DA94-ED93BA81A3AF}"/>
          </ac:spMkLst>
        </pc:spChg>
        <pc:spChg chg="mod">
          <ac:chgData name="長谷川 哲" userId="6c9b31c6-5778-4faf-b7e3-6a05627a8ff2" providerId="ADAL" clId="{9A7DE90E-1A14-469D-A53E-E3F790BF8BCD}" dt="2023-08-28T06:04:19.921" v="446"/>
          <ac:spMkLst>
            <pc:docMk/>
            <pc:sldMk cId="2037100465" sldId="291"/>
            <ac:spMk id="3" creationId="{D0EEB22C-0A29-C72C-5F79-9728446482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33E1D-9456-4E28-8772-0D2557976590}" type="datetimeFigureOut">
              <a:rPr kumimoji="1" lang="ja-JP" altLang="en-US" smtClean="0"/>
              <a:t>2024/7/29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8FC81-089C-47A8-AA52-6785A1680A24}" type="slidenum">
              <a:rPr kumimoji="1" lang="ja-JP" altLang="en-US" smtClean="0"/>
              <a:t>‹#›</a:t>
            </a:fld>
            <a:endParaRPr kumimoji="1" lang="ja-JP" altLang="en-US"/>
          </a:p>
        </p:txBody>
      </p:sp>
    </p:spTree>
    <p:extLst>
      <p:ext uri="{BB962C8B-B14F-4D97-AF65-F5344CB8AC3E}">
        <p14:creationId xmlns:p14="http://schemas.microsoft.com/office/powerpoint/2010/main" val="3933323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はじめに本講義のお約束なのだ。</a:t>
            </a:r>
            <a:endParaRPr kumimoji="1" lang="en-US" altLang="ja-JP" dirty="0"/>
          </a:p>
          <a:p>
            <a:r>
              <a:rPr kumimoji="1" lang="ja-JP" altLang="en-US" dirty="0"/>
              <a:t>講義に関する情報はスラックで提供するのだ。</a:t>
            </a:r>
            <a:endParaRPr kumimoji="1" lang="en-US" altLang="ja-JP" dirty="0"/>
          </a:p>
          <a:p>
            <a:r>
              <a:rPr kumimoji="1" lang="ja-JP" altLang="en-US" dirty="0"/>
              <a:t>課題の保管や提出はギットハブで行うのだ。</a:t>
            </a:r>
            <a:endParaRPr kumimoji="1" lang="en-US" altLang="ja-JP" dirty="0"/>
          </a:p>
          <a:p>
            <a:r>
              <a:rPr kumimoji="1" lang="ja-JP" altLang="en-US" dirty="0"/>
              <a:t>午前は、マイクロソフト チームズのビデオ会議を開くので繋いでくださいなのだ。</a:t>
            </a:r>
            <a:endParaRPr kumimoji="1" lang="en-US" altLang="ja-JP" dirty="0"/>
          </a:p>
          <a:p>
            <a:r>
              <a:rPr kumimoji="1" lang="ja-JP" altLang="en-US" dirty="0"/>
              <a:t>カメラとマイクはオフで良いのだ。</a:t>
            </a:r>
            <a:endParaRPr kumimoji="1" lang="en-US" altLang="ja-JP" dirty="0"/>
          </a:p>
          <a:p>
            <a:r>
              <a:rPr kumimoji="1" lang="ja-JP" altLang="en-US" dirty="0"/>
              <a:t>午後は各自でプログラム開発を進めてくださいなのだ。</a:t>
            </a:r>
            <a:endParaRPr kumimoji="1" lang="en-US" altLang="ja-JP" dirty="0"/>
          </a:p>
          <a:p>
            <a:r>
              <a:rPr kumimoji="1" lang="ja-JP" altLang="en-US" dirty="0"/>
              <a:t>最終日に成果物の発表をしてもらうのだ。</a:t>
            </a:r>
            <a:endParaRPr kumimoji="1" lang="en-US" altLang="ja-JP" dirty="0"/>
          </a:p>
          <a:p>
            <a:r>
              <a:rPr kumimoji="1" lang="ja-JP" altLang="en-US" dirty="0"/>
              <a:t>発表する人はカメラとマイクをオンにして、画面共有でプレゼンしてほしいのだ。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a:t>
            </a:fld>
            <a:endParaRPr kumimoji="1" lang="ja-JP" altLang="en-US"/>
          </a:p>
        </p:txBody>
      </p:sp>
    </p:spTree>
    <p:extLst>
      <p:ext uri="{BB962C8B-B14F-4D97-AF65-F5344CB8AC3E}">
        <p14:creationId xmlns:p14="http://schemas.microsoft.com/office/powerpoint/2010/main" val="4148798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次にフレームワークについて説明していくのだ。</a:t>
            </a:r>
            <a:endParaRPr kumimoji="1" lang="en-US" altLang="ja-JP" dirty="0"/>
          </a:p>
          <a:p>
            <a:r>
              <a:rPr kumimoji="1" lang="ja-JP" altLang="en-US" dirty="0"/>
              <a:t>フラスコというのはパイソンで動くウェブフレームワークなのだ。</a:t>
            </a:r>
            <a:endParaRPr kumimoji="1" lang="en-US" altLang="ja-JP" dirty="0"/>
          </a:p>
          <a:p>
            <a:r>
              <a:rPr kumimoji="1" lang="ja-JP" altLang="en-US" dirty="0"/>
              <a:t>理科の実験で使うアレから名前がとられているのだ。</a:t>
            </a:r>
            <a:endParaRPr kumimoji="1" lang="en-US" altLang="ja-JP" dirty="0"/>
          </a:p>
          <a:p>
            <a:r>
              <a:rPr kumimoji="1" lang="ja-JP" altLang="en-US" dirty="0"/>
              <a:t>軽くて簡単な割に十分な機能があるのだ。</a:t>
            </a:r>
            <a:endParaRPr kumimoji="1" lang="en-US" altLang="ja-JP" dirty="0"/>
          </a:p>
          <a:p>
            <a:r>
              <a:rPr kumimoji="1" lang="ja-JP" altLang="en-US" dirty="0"/>
              <a:t>今回はバックエンドの実装に使うのだ。</a:t>
            </a:r>
            <a:endParaRPr kumimoji="1" lang="en-US" altLang="ja-JP" dirty="0"/>
          </a:p>
          <a:p>
            <a:r>
              <a:rPr kumimoji="1" lang="ja-JP" altLang="en-US" dirty="0"/>
              <a:t>スヴェルテはジャバスクリプトとエッチティーエムエルで動くフロントエンドのフレームワークなのだ。</a:t>
            </a:r>
            <a:endParaRPr kumimoji="1" lang="en-US" altLang="ja-JP" dirty="0"/>
          </a:p>
          <a:p>
            <a:r>
              <a:rPr kumimoji="1" lang="ja-JP" altLang="en-US" dirty="0"/>
              <a:t>軽くて簡単に書けるのが特徴なのだ。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12</a:t>
            </a:fld>
            <a:endParaRPr kumimoji="1" lang="ja-JP" altLang="en-US"/>
          </a:p>
        </p:txBody>
      </p:sp>
    </p:spTree>
    <p:extLst>
      <p:ext uri="{BB962C8B-B14F-4D97-AF65-F5344CB8AC3E}">
        <p14:creationId xmlns:p14="http://schemas.microsoft.com/office/powerpoint/2010/main" val="205992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試しに動かしてみよう。</a:t>
            </a:r>
            <a:endParaRPr kumimoji="1" lang="en-US" altLang="ja-JP" dirty="0"/>
          </a:p>
          <a:p>
            <a:r>
              <a:rPr kumimoji="1" lang="ja-JP" altLang="en-US" dirty="0"/>
              <a:t>まずはコマンドプロンプトを起動してサンプルソースをとってくるのだ。</a:t>
            </a:r>
            <a:endParaRPr kumimoji="1" lang="en-US" altLang="ja-JP" dirty="0"/>
          </a:p>
          <a:p>
            <a:r>
              <a:rPr kumimoji="1" lang="ja-JP" altLang="en-US" dirty="0"/>
              <a:t>適当なフォルダを作って、ギットクローンコマンドを叩いてくださいなのだ。</a:t>
            </a:r>
            <a:endParaRPr kumimoji="1" lang="en-US" altLang="ja-JP" dirty="0"/>
          </a:p>
          <a:p>
            <a:r>
              <a:rPr kumimoji="1" lang="ja-JP" altLang="en-US" dirty="0"/>
              <a:t>とってきたリポジトリの名前でフォルダができるから、さっきインストールしたブイエスコードで開くのだ。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13</a:t>
            </a:fld>
            <a:endParaRPr kumimoji="1" lang="ja-JP" altLang="en-US"/>
          </a:p>
        </p:txBody>
      </p:sp>
    </p:spTree>
    <p:extLst>
      <p:ext uri="{BB962C8B-B14F-4D97-AF65-F5344CB8AC3E}">
        <p14:creationId xmlns:p14="http://schemas.microsoft.com/office/powerpoint/2010/main" val="156302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ブイエスコードを開いたら、便利な機能を追加しておくのだ。</a:t>
            </a:r>
            <a:endParaRPr kumimoji="1" lang="en-US" altLang="ja-JP" dirty="0"/>
          </a:p>
          <a:p>
            <a:r>
              <a:rPr kumimoji="1" lang="ja-JP" altLang="en-US" dirty="0"/>
              <a:t>左側のエクステンションと書かれたタブを開いて、パイソン、ドローアイオー、スヴェルテの拡張機能をインストールするのだ。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14</a:t>
            </a:fld>
            <a:endParaRPr kumimoji="1" lang="ja-JP" altLang="en-US"/>
          </a:p>
        </p:txBody>
      </p:sp>
    </p:spTree>
    <p:extLst>
      <p:ext uri="{BB962C8B-B14F-4D97-AF65-F5344CB8AC3E}">
        <p14:creationId xmlns:p14="http://schemas.microsoft.com/office/powerpoint/2010/main" val="2479002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早速実行してみるのだ。</a:t>
            </a:r>
            <a:endParaRPr kumimoji="1" lang="en-US" altLang="ja-JP" dirty="0"/>
          </a:p>
          <a:p>
            <a:r>
              <a:rPr kumimoji="1" lang="ja-JP" altLang="en-US" dirty="0"/>
              <a:t>メニューのターミナルから、新しいターミナルを開くのだ。</a:t>
            </a:r>
            <a:endParaRPr kumimoji="1" lang="en-US" altLang="ja-JP" dirty="0"/>
          </a:p>
          <a:p>
            <a:r>
              <a:rPr kumimoji="1" lang="ja-JP" altLang="en-US" dirty="0"/>
              <a:t>書かれているコマンドを実行してから、ブラウザで</a:t>
            </a:r>
            <a:r>
              <a:rPr kumimoji="1" lang="en-US" altLang="ja-JP" dirty="0"/>
              <a:t>URL</a:t>
            </a:r>
            <a:r>
              <a:rPr kumimoji="1" lang="ja-JP" altLang="en-US" dirty="0"/>
              <a:t>を開くのだ。</a:t>
            </a:r>
            <a:endParaRPr kumimoji="1" lang="en-US" altLang="ja-JP" dirty="0"/>
          </a:p>
          <a:p>
            <a:r>
              <a:rPr kumimoji="1" lang="ja-JP" altLang="en-US" dirty="0"/>
              <a:t>これはバックエンドのサーバーです、と表示されたら</a:t>
            </a:r>
            <a:r>
              <a:rPr kumimoji="1" lang="en-US" altLang="ja-JP" dirty="0"/>
              <a:t>OK</a:t>
            </a:r>
            <a:r>
              <a:rPr kumimoji="1" lang="ja-JP" altLang="en-US" dirty="0"/>
              <a:t>なのだ。</a:t>
            </a:r>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15</a:t>
            </a:fld>
            <a:endParaRPr kumimoji="1" lang="ja-JP" altLang="en-US"/>
          </a:p>
        </p:txBody>
      </p:sp>
    </p:spTree>
    <p:extLst>
      <p:ext uri="{BB962C8B-B14F-4D97-AF65-F5344CB8AC3E}">
        <p14:creationId xmlns:p14="http://schemas.microsoft.com/office/powerpoint/2010/main" val="418669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バックエンドのプログラムを修正してみるのだ。</a:t>
            </a:r>
            <a:endParaRPr kumimoji="1" lang="en-US" altLang="ja-JP" dirty="0"/>
          </a:p>
          <a:p>
            <a:r>
              <a:rPr kumimoji="1" lang="ja-JP" altLang="en-US" dirty="0"/>
              <a:t>左側のファイルツリーから、バックエンドフォルダにあるサーバードットパイを開いて、文字列を直してみるのだ。</a:t>
            </a:r>
            <a:endParaRPr kumimoji="1" lang="en-US" altLang="ja-JP" dirty="0"/>
          </a:p>
          <a:p>
            <a:r>
              <a:rPr kumimoji="1" lang="ja-JP" altLang="en-US" dirty="0"/>
              <a:t>もう一回ブラウザで開きなおして、直したとおりに表示されたらオーケーなのだ。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16</a:t>
            </a:fld>
            <a:endParaRPr kumimoji="1" lang="ja-JP" altLang="en-US"/>
          </a:p>
        </p:txBody>
      </p:sp>
    </p:spTree>
    <p:extLst>
      <p:ext uri="{BB962C8B-B14F-4D97-AF65-F5344CB8AC3E}">
        <p14:creationId xmlns:p14="http://schemas.microsoft.com/office/powerpoint/2010/main" val="82956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次にフロントエンドを動かしてみるのだ。</a:t>
            </a:r>
            <a:endParaRPr kumimoji="1" lang="en-US" altLang="ja-JP" dirty="0"/>
          </a:p>
          <a:p>
            <a:r>
              <a:rPr kumimoji="1" lang="ja-JP" altLang="en-US" dirty="0"/>
              <a:t>さっきのバックエンドは動かしたままで、もう一つターミナルを開くのだ。</a:t>
            </a:r>
            <a:endParaRPr kumimoji="1" lang="en-US" altLang="ja-JP" dirty="0"/>
          </a:p>
          <a:p>
            <a:r>
              <a:rPr kumimoji="1" lang="ja-JP" altLang="en-US" dirty="0"/>
              <a:t>資料に書かれているコマンドを打ちこんで、フロントエンドフォルダで、エヌピーエムコマンドを実行するのだ。</a:t>
            </a:r>
            <a:endParaRPr kumimoji="1" lang="en-US" altLang="ja-JP" dirty="0"/>
          </a:p>
          <a:p>
            <a:r>
              <a:rPr kumimoji="1" lang="ja-JP" altLang="en-US" dirty="0"/>
              <a:t>二行目は関連するパッケージのインストール、</a:t>
            </a:r>
            <a:r>
              <a:rPr kumimoji="1" lang="en-US" altLang="ja-JP" dirty="0"/>
              <a:t>3</a:t>
            </a:r>
            <a:r>
              <a:rPr kumimoji="1" lang="ja-JP" altLang="en-US" dirty="0"/>
              <a:t>行目は実行、なのだ。</a:t>
            </a:r>
            <a:endParaRPr kumimoji="1" lang="en-US" altLang="ja-JP" dirty="0"/>
          </a:p>
          <a:p>
            <a:r>
              <a:rPr kumimoji="1" lang="ja-JP" altLang="en-US" dirty="0"/>
              <a:t>さっきと同じようにブラウザで開いて、これはフロントエンドです、と表示された</a:t>
            </a:r>
            <a:r>
              <a:rPr kumimoji="1" lang="en-US" altLang="ja-JP" dirty="0"/>
              <a:t>OK</a:t>
            </a:r>
            <a:r>
              <a:rPr kumimoji="1" lang="ja-JP" altLang="en-US" dirty="0"/>
              <a:t>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17</a:t>
            </a:fld>
            <a:endParaRPr kumimoji="1" lang="ja-JP" altLang="en-US"/>
          </a:p>
        </p:txBody>
      </p:sp>
    </p:spTree>
    <p:extLst>
      <p:ext uri="{BB962C8B-B14F-4D97-AF65-F5344CB8AC3E}">
        <p14:creationId xmlns:p14="http://schemas.microsoft.com/office/powerpoint/2010/main" val="1006455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フロントエンドのプログラムも直してみるのだ。</a:t>
            </a:r>
            <a:endParaRPr kumimoji="1" lang="en-US" altLang="ja-JP" dirty="0"/>
          </a:p>
          <a:p>
            <a:r>
              <a:rPr kumimoji="1" lang="ja-JP" altLang="en-US" dirty="0"/>
              <a:t>フロントエンドのソースフォルダの中にある、プラスページドットスヴェルテファイルをいじるのだ。</a:t>
            </a:r>
            <a:endParaRPr kumimoji="1" lang="en-US" altLang="ja-JP" dirty="0"/>
          </a:p>
          <a:p>
            <a:r>
              <a:rPr kumimoji="1" lang="ja-JP" altLang="en-US" dirty="0"/>
              <a:t>さっきと同じように文字列っぽいところを適当に直して、ブラウザで開きなおすのだ。</a:t>
            </a:r>
            <a:endParaRPr kumimoji="1" lang="en-US" altLang="ja-JP" dirty="0"/>
          </a:p>
          <a:p>
            <a:r>
              <a:rPr kumimoji="1" lang="ja-JP" altLang="en-US" dirty="0"/>
              <a:t>修正したとおりに表示されたら</a:t>
            </a:r>
            <a:r>
              <a:rPr kumimoji="1" lang="en-US" altLang="ja-JP" dirty="0"/>
              <a:t>OK</a:t>
            </a:r>
            <a:r>
              <a:rPr kumimoji="1" lang="ja-JP" altLang="en-US" dirty="0"/>
              <a:t>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18</a:t>
            </a:fld>
            <a:endParaRPr kumimoji="1" lang="ja-JP" altLang="en-US"/>
          </a:p>
        </p:txBody>
      </p:sp>
    </p:spTree>
    <p:extLst>
      <p:ext uri="{BB962C8B-B14F-4D97-AF65-F5344CB8AC3E}">
        <p14:creationId xmlns:p14="http://schemas.microsoft.com/office/powerpoint/2010/main" val="329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バックエンドのプログラムの解説をするのだ。</a:t>
            </a:r>
            <a:endParaRPr kumimoji="1" lang="en-US" altLang="ja-JP" dirty="0"/>
          </a:p>
          <a:p>
            <a:r>
              <a:rPr kumimoji="1" lang="ja-JP" altLang="en-US" dirty="0"/>
              <a:t>基本的にバックエンドはサーバードットパイのファイル一つだけ触ればいいのだ。</a:t>
            </a:r>
            <a:endParaRPr kumimoji="1" lang="en-US" altLang="ja-JP" dirty="0"/>
          </a:p>
          <a:p>
            <a:r>
              <a:rPr kumimoji="1" lang="en-US" altLang="ja-JP" dirty="0"/>
              <a:t>10</a:t>
            </a:r>
            <a:r>
              <a:rPr kumimoji="1" lang="ja-JP" altLang="en-US" dirty="0"/>
              <a:t>行目までのところと、最後</a:t>
            </a:r>
            <a:r>
              <a:rPr kumimoji="1" lang="en-US" altLang="ja-JP" dirty="0"/>
              <a:t>2</a:t>
            </a:r>
            <a:r>
              <a:rPr kumimoji="1" lang="ja-JP" altLang="en-US" dirty="0"/>
              <a:t>行は定型文なので触る必要はないのだ。</a:t>
            </a:r>
            <a:endParaRPr kumimoji="1" lang="en-US" altLang="ja-JP" dirty="0"/>
          </a:p>
          <a:p>
            <a:r>
              <a:rPr kumimoji="1" lang="en-US" altLang="ja-JP" dirty="0"/>
              <a:t>@app.route</a:t>
            </a:r>
            <a:r>
              <a:rPr kumimoji="1" lang="ja-JP" altLang="en-US" dirty="0"/>
              <a:t>の中が</a:t>
            </a:r>
            <a:r>
              <a:rPr kumimoji="1" lang="en-US" altLang="ja-JP" dirty="0"/>
              <a:t>URL</a:t>
            </a:r>
            <a:r>
              <a:rPr kumimoji="1" lang="ja-JP" altLang="en-US" dirty="0"/>
              <a:t>を表すのだ。</a:t>
            </a:r>
            <a:endParaRPr kumimoji="1" lang="en-US" altLang="ja-JP" dirty="0"/>
          </a:p>
          <a:p>
            <a:r>
              <a:rPr kumimoji="1" lang="ja-JP" altLang="en-US" dirty="0"/>
              <a:t>その次の関数が</a:t>
            </a:r>
            <a:r>
              <a:rPr kumimoji="1" lang="en-US" altLang="ja-JP" dirty="0"/>
              <a:t>URL</a:t>
            </a:r>
            <a:r>
              <a:rPr kumimoji="1" lang="ja-JP" altLang="en-US" dirty="0"/>
              <a:t>に対応するロジックの実装になるのだ。</a:t>
            </a:r>
            <a:endParaRPr kumimoji="1" lang="en-US" altLang="ja-JP" dirty="0"/>
          </a:p>
          <a:p>
            <a:r>
              <a:rPr kumimoji="1" lang="ja-JP" altLang="en-US" dirty="0"/>
              <a:t>関数でリターンする戻り値がバックエンドサーバで表示するデータになるのだ。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19</a:t>
            </a:fld>
            <a:endParaRPr kumimoji="1" lang="ja-JP" altLang="en-US"/>
          </a:p>
        </p:txBody>
      </p:sp>
    </p:spTree>
    <p:extLst>
      <p:ext uri="{BB962C8B-B14F-4D97-AF65-F5344CB8AC3E}">
        <p14:creationId xmlns:p14="http://schemas.microsoft.com/office/powerpoint/2010/main" val="365595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試しにヘルプページを追加してみるのだ。</a:t>
            </a:r>
            <a:endParaRPr kumimoji="1" lang="en-US" altLang="ja-JP" dirty="0"/>
          </a:p>
          <a:p>
            <a:r>
              <a:rPr kumimoji="1" lang="ja-JP" altLang="en-US" dirty="0"/>
              <a:t>インデックス関数の部分を丸ごとコピペして、</a:t>
            </a:r>
            <a:r>
              <a:rPr kumimoji="1" lang="en-US" altLang="ja-JP" dirty="0"/>
              <a:t>URL</a:t>
            </a:r>
            <a:r>
              <a:rPr kumimoji="1" lang="ja-JP" altLang="en-US" dirty="0"/>
              <a:t>とリターンする中身を変えるのだ。</a:t>
            </a:r>
            <a:endParaRPr kumimoji="1" lang="en-US" altLang="ja-JP" dirty="0"/>
          </a:p>
          <a:p>
            <a:r>
              <a:rPr kumimoji="1" lang="ja-JP" altLang="en-US" dirty="0"/>
              <a:t>ブラウザで、さっき書いた</a:t>
            </a:r>
            <a:r>
              <a:rPr kumimoji="1" lang="en-US" altLang="ja-JP" dirty="0"/>
              <a:t>URL</a:t>
            </a:r>
            <a:r>
              <a:rPr kumimoji="1" lang="ja-JP" altLang="en-US" dirty="0"/>
              <a:t>にアクセスすると、書いたとおりのデータが表示されるのだ。</a:t>
            </a:r>
            <a:endParaRPr kumimoji="1" lang="en-US" altLang="ja-JP" dirty="0"/>
          </a:p>
          <a:p>
            <a:r>
              <a:rPr kumimoji="1" lang="ja-JP" altLang="en-US" dirty="0"/>
              <a:t>バックエンドとフロントエンドで</a:t>
            </a:r>
            <a:r>
              <a:rPr kumimoji="1" lang="en-US" altLang="ja-JP" dirty="0"/>
              <a:t>URL</a:t>
            </a:r>
            <a:r>
              <a:rPr kumimoji="1" lang="ja-JP" altLang="en-US" dirty="0"/>
              <a:t>に書かれている数字、ポートと言うのだ、が違うことに注意するのだ。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20</a:t>
            </a:fld>
            <a:endParaRPr kumimoji="1" lang="ja-JP" altLang="en-US"/>
          </a:p>
        </p:txBody>
      </p:sp>
    </p:spTree>
    <p:extLst>
      <p:ext uri="{BB962C8B-B14F-4D97-AF65-F5344CB8AC3E}">
        <p14:creationId xmlns:p14="http://schemas.microsoft.com/office/powerpoint/2010/main" val="113073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フロントエンドのソースについて解説していくよ。</a:t>
            </a:r>
            <a:endParaRPr kumimoji="1" lang="en-US" altLang="ja-JP" dirty="0"/>
          </a:p>
          <a:p>
            <a:r>
              <a:rPr kumimoji="1" lang="ja-JP" altLang="en-US" dirty="0"/>
              <a:t>フロントエンドは</a:t>
            </a:r>
            <a:r>
              <a:rPr kumimoji="1" lang="en-US" altLang="ja-JP" dirty="0"/>
              <a:t>URL</a:t>
            </a:r>
            <a:r>
              <a:rPr kumimoji="1" lang="ja-JP" altLang="en-US" dirty="0"/>
              <a:t>ごとにソースフォルダの下にフォルダを作る必要があるのだ。</a:t>
            </a:r>
            <a:endParaRPr kumimoji="1" lang="en-US" altLang="ja-JP" dirty="0"/>
          </a:p>
          <a:p>
            <a:r>
              <a:rPr kumimoji="1" lang="ja-JP" altLang="en-US" dirty="0"/>
              <a:t>フォルダの中に、プラスページドットスヴェルテファイルを作るのだ。</a:t>
            </a:r>
            <a:endParaRPr kumimoji="1" lang="en-US" altLang="ja-JP" dirty="0"/>
          </a:p>
          <a:p>
            <a:r>
              <a:rPr kumimoji="1" lang="ja-JP" altLang="en-US" dirty="0"/>
              <a:t>スヴェルテファイルは、</a:t>
            </a:r>
            <a:r>
              <a:rPr kumimoji="1" lang="en-US" altLang="ja-JP" dirty="0"/>
              <a:t>3</a:t>
            </a:r>
            <a:r>
              <a:rPr kumimoji="1" lang="ja-JP" altLang="en-US" dirty="0"/>
              <a:t>つのブロックに分かれるのだ。</a:t>
            </a:r>
            <a:endParaRPr kumimoji="1" lang="en-US" altLang="ja-JP" dirty="0"/>
          </a:p>
          <a:p>
            <a:r>
              <a:rPr kumimoji="1" lang="en-US" altLang="ja-JP" dirty="0"/>
              <a:t>1</a:t>
            </a:r>
            <a:r>
              <a:rPr kumimoji="1" lang="ja-JP" altLang="en-US" dirty="0"/>
              <a:t>つ目がジャバスクリプトでロジックを書くためのスクリプトブロックなのだ。</a:t>
            </a:r>
            <a:endParaRPr kumimoji="1" lang="en-US" altLang="ja-JP" dirty="0"/>
          </a:p>
          <a:p>
            <a:r>
              <a:rPr kumimoji="1" lang="en-US" altLang="ja-JP" dirty="0"/>
              <a:t>2</a:t>
            </a:r>
            <a:r>
              <a:rPr kumimoji="1" lang="ja-JP" altLang="en-US" dirty="0"/>
              <a:t>つ目がエッチティーエムエルで文書を書くためのメインブロックなのだ。</a:t>
            </a:r>
            <a:endParaRPr kumimoji="1" lang="en-US" altLang="ja-JP" dirty="0"/>
          </a:p>
          <a:p>
            <a:r>
              <a:rPr kumimoji="1" lang="ja-JP" altLang="en-US" dirty="0"/>
              <a:t>最後に表示装飾を書くスタイルブロックなのだ。</a:t>
            </a:r>
            <a:endParaRPr kumimoji="1" lang="en-US" altLang="ja-JP" dirty="0"/>
          </a:p>
          <a:p>
            <a:r>
              <a:rPr kumimoji="1" lang="ja-JP" altLang="en-US" dirty="0"/>
              <a:t>これを</a:t>
            </a:r>
            <a:r>
              <a:rPr kumimoji="1" lang="en-US" altLang="ja-JP" dirty="0"/>
              <a:t>1</a:t>
            </a:r>
            <a:r>
              <a:rPr kumimoji="1" lang="ja-JP" altLang="en-US" dirty="0"/>
              <a:t>つのスヴェルテファイルに書いていくのだ。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21</a:t>
            </a:fld>
            <a:endParaRPr kumimoji="1" lang="ja-JP" altLang="en-US"/>
          </a:p>
        </p:txBody>
      </p:sp>
    </p:spTree>
    <p:extLst>
      <p:ext uri="{BB962C8B-B14F-4D97-AF65-F5344CB8AC3E}">
        <p14:creationId xmlns:p14="http://schemas.microsoft.com/office/powerpoint/2010/main" val="198393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今回の演習では、パイソンとジャバスクリプトを使って、モダンなウェブアプリを作ってもらうのだ。</a:t>
            </a:r>
            <a:endParaRPr kumimoji="1" lang="en-US" altLang="ja-JP" dirty="0"/>
          </a:p>
          <a:p>
            <a:r>
              <a:rPr kumimoji="1" lang="ja-JP" altLang="en-US" dirty="0"/>
              <a:t>二人一組になって、</a:t>
            </a:r>
            <a:r>
              <a:rPr kumimoji="1" lang="en-US" altLang="ja-JP" dirty="0"/>
              <a:t>1</a:t>
            </a:r>
            <a:r>
              <a:rPr kumimoji="1" lang="ja-JP" altLang="en-US" dirty="0"/>
              <a:t>人がジャバスクリプトでフロントエンド、</a:t>
            </a:r>
            <a:r>
              <a:rPr kumimoji="1" lang="en-US" altLang="ja-JP" dirty="0"/>
              <a:t>1</a:t>
            </a:r>
            <a:r>
              <a:rPr kumimoji="1" lang="ja-JP" altLang="en-US" dirty="0"/>
              <a:t>人がパイソンでバックエンドを実装してもらうのだ。</a:t>
            </a:r>
            <a:endParaRPr kumimoji="1" lang="en-US" altLang="ja-JP" dirty="0"/>
          </a:p>
          <a:p>
            <a:r>
              <a:rPr kumimoji="1" lang="ja-JP" altLang="en-US" dirty="0"/>
              <a:t>チームで</a:t>
            </a:r>
            <a:r>
              <a:rPr kumimoji="1" lang="en-US" altLang="ja-JP" dirty="0"/>
              <a:t>1</a:t>
            </a:r>
            <a:r>
              <a:rPr kumimoji="1" lang="ja-JP" altLang="en-US" dirty="0"/>
              <a:t>つのアプリを組み上げてもらうのだ。</a:t>
            </a:r>
            <a:endParaRPr kumimoji="1" lang="en-US" altLang="ja-JP" dirty="0"/>
          </a:p>
          <a:p>
            <a:r>
              <a:rPr kumimoji="1" lang="ja-JP" altLang="en-US" dirty="0"/>
              <a:t>アプリのひな型を提供するので、それを参考にして作ってもらうのだ。</a:t>
            </a:r>
            <a:endParaRPr kumimoji="1" lang="en-US" altLang="ja-JP" dirty="0"/>
          </a:p>
          <a:p>
            <a:r>
              <a:rPr kumimoji="1" lang="ja-JP" altLang="en-US" dirty="0"/>
              <a:t>明日以降は午前</a:t>
            </a:r>
            <a:r>
              <a:rPr kumimoji="1" lang="en-US" altLang="ja-JP" dirty="0"/>
              <a:t>1</a:t>
            </a:r>
            <a:r>
              <a:rPr kumimoji="1" lang="ja-JP" altLang="en-US" dirty="0"/>
              <a:t>コマで、システム開発に関する座学を語るのだ。</a:t>
            </a:r>
            <a:endParaRPr kumimoji="1" lang="en-US" altLang="ja-JP" dirty="0"/>
          </a:p>
          <a:p>
            <a:r>
              <a:rPr kumimoji="1" lang="ja-JP" altLang="en-US" dirty="0"/>
              <a:t>午後は各自で勝手に開発を進めてほしいのだ。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a:t>
            </a:fld>
            <a:endParaRPr kumimoji="1" lang="ja-JP" altLang="en-US"/>
          </a:p>
        </p:txBody>
      </p:sp>
    </p:spTree>
    <p:extLst>
      <p:ext uri="{BB962C8B-B14F-4D97-AF65-F5344CB8AC3E}">
        <p14:creationId xmlns:p14="http://schemas.microsoft.com/office/powerpoint/2010/main" val="4117585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スクリプトブロックで変数を宣言して、値を設定するのだ。</a:t>
            </a:r>
            <a:endParaRPr kumimoji="1" lang="en-US" altLang="ja-JP" dirty="0"/>
          </a:p>
          <a:p>
            <a:r>
              <a:rPr kumimoji="1" lang="ja-JP" altLang="en-US" dirty="0"/>
              <a:t>エッチティーエムエルに表示したいときは中カッコで変数名を括るのだ。</a:t>
            </a:r>
            <a:endParaRPr kumimoji="1" lang="en-US" altLang="ja-JP" dirty="0"/>
          </a:p>
          <a:p>
            <a:r>
              <a:rPr kumimoji="1" lang="ja-JP" altLang="en-US" dirty="0"/>
              <a:t>スクリプトブロックで変数の値を変えると、すぐにエッチティーエムエルに反映されるのだ。</a:t>
            </a:r>
            <a:endParaRPr kumimoji="1" lang="en-US" altLang="ja-JP" dirty="0"/>
          </a:p>
          <a:p>
            <a:r>
              <a:rPr kumimoji="1" lang="ja-JP" altLang="en-US" dirty="0"/>
              <a:t>スタイルブロックにはタグ名やクラス名で、属性の設定先を指定するのだ。</a:t>
            </a:r>
            <a:endParaRPr kumimoji="1" lang="en-US" altLang="ja-JP" dirty="0"/>
          </a:p>
          <a:p>
            <a:r>
              <a:rPr kumimoji="1" lang="ja-JP" altLang="en-US" dirty="0"/>
              <a:t>属性のところに、文字や背景の色、フォントや大きさを指定することで、エッチティーエムエルの表示を制御できるのだ。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22</a:t>
            </a:fld>
            <a:endParaRPr kumimoji="1" lang="ja-JP" altLang="en-US"/>
          </a:p>
        </p:txBody>
      </p:sp>
    </p:spTree>
    <p:extLst>
      <p:ext uri="{BB962C8B-B14F-4D97-AF65-F5344CB8AC3E}">
        <p14:creationId xmlns:p14="http://schemas.microsoft.com/office/powerpoint/2010/main" val="3577215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試しにフロントエンドのソースを編集してみるのだ。</a:t>
            </a:r>
            <a:endParaRPr kumimoji="1" lang="en-US" altLang="ja-JP" dirty="0"/>
          </a:p>
          <a:p>
            <a:r>
              <a:rPr kumimoji="1" lang="ja-JP" altLang="en-US" dirty="0"/>
              <a:t>ソースフォルダの下のルートフォルダの中にあるスヴェルテファイルを編集してみるのだ。</a:t>
            </a:r>
            <a:endParaRPr kumimoji="1" lang="en-US" altLang="ja-JP" dirty="0"/>
          </a:p>
          <a:p>
            <a:r>
              <a:rPr kumimoji="1" lang="ja-JP" altLang="en-US" dirty="0"/>
              <a:t>スクリプトブロックの中の変数を適当に書いてみるのだ。</a:t>
            </a:r>
            <a:endParaRPr kumimoji="1" lang="en-US" altLang="ja-JP" dirty="0"/>
          </a:p>
          <a:p>
            <a:r>
              <a:rPr kumimoji="1" lang="ja-JP" altLang="en-US" dirty="0"/>
              <a:t>あと、スタイルブロックの中も適当にいじってみるのだ。</a:t>
            </a:r>
            <a:endParaRPr kumimoji="1" lang="en-US" altLang="ja-JP" dirty="0"/>
          </a:p>
          <a:p>
            <a:r>
              <a:rPr kumimoji="1" lang="ja-JP" altLang="en-US" dirty="0"/>
              <a:t>フロントエンドの</a:t>
            </a:r>
            <a:r>
              <a:rPr kumimoji="1" lang="en-US" altLang="ja-JP" dirty="0"/>
              <a:t>URL</a:t>
            </a:r>
            <a:r>
              <a:rPr kumimoji="1" lang="ja-JP" altLang="en-US" dirty="0"/>
              <a:t>を開いてみて、いじったとおりに表示されたら</a:t>
            </a:r>
            <a:r>
              <a:rPr kumimoji="1" lang="en-US" altLang="ja-JP" dirty="0"/>
              <a:t>OK</a:t>
            </a:r>
            <a:r>
              <a:rPr kumimoji="1" lang="ja-JP" altLang="en-US" dirty="0"/>
              <a:t>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23</a:t>
            </a:fld>
            <a:endParaRPr kumimoji="1" lang="ja-JP" altLang="en-US"/>
          </a:p>
        </p:txBody>
      </p:sp>
    </p:spTree>
    <p:extLst>
      <p:ext uri="{BB962C8B-B14F-4D97-AF65-F5344CB8AC3E}">
        <p14:creationId xmlns:p14="http://schemas.microsoft.com/office/powerpoint/2010/main" val="3991214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24</a:t>
            </a:fld>
            <a:endParaRPr kumimoji="1" lang="ja-JP" altLang="en-US"/>
          </a:p>
        </p:txBody>
      </p:sp>
    </p:spTree>
    <p:extLst>
      <p:ext uri="{BB962C8B-B14F-4D97-AF65-F5344CB8AC3E}">
        <p14:creationId xmlns:p14="http://schemas.microsoft.com/office/powerpoint/2010/main" val="3365311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フロントエンドとバックエンドの連携について説明していくのだ。</a:t>
            </a:r>
            <a:endParaRPr kumimoji="1" lang="en-US" altLang="ja-JP" dirty="0"/>
          </a:p>
          <a:p>
            <a:r>
              <a:rPr kumimoji="1" lang="ja-JP" altLang="en-US" dirty="0"/>
              <a:t>今回はフロントエンドから、バックエンドに対して</a:t>
            </a:r>
            <a:r>
              <a:rPr kumimoji="1" lang="en-US" altLang="ja-JP" dirty="0"/>
              <a:t>HTTP</a:t>
            </a:r>
            <a:r>
              <a:rPr kumimoji="1" lang="ja-JP" altLang="en-US" dirty="0"/>
              <a:t>のゲットメソッドを用いるのだ。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フロントエンドからバックエンドを呼び出す時は</a:t>
            </a:r>
            <a:r>
              <a:rPr kumimoji="1" lang="en-US" altLang="ja-JP" dirty="0"/>
              <a:t>URL</a:t>
            </a:r>
            <a:r>
              <a:rPr kumimoji="1" lang="ja-JP" altLang="en-US" dirty="0"/>
              <a:t>を指定してフェッチメソッドを呼び出すのだ。</a:t>
            </a:r>
            <a:endParaRPr kumimoji="1" lang="en-US" altLang="ja-JP" dirty="0"/>
          </a:p>
          <a:p>
            <a:r>
              <a:rPr kumimoji="1" lang="ja-JP" altLang="en-US" dirty="0"/>
              <a:t>バックエンドでは、</a:t>
            </a:r>
            <a:r>
              <a:rPr kumimoji="1" lang="en-US" altLang="ja-JP" dirty="0"/>
              <a:t>URL</a:t>
            </a:r>
            <a:r>
              <a:rPr kumimoji="1" lang="ja-JP" altLang="en-US" dirty="0"/>
              <a:t>の中に渡したい値を埋め込んでおくことで、</a:t>
            </a:r>
            <a:r>
              <a:rPr kumimoji="1" lang="en-US" altLang="ja-JP" dirty="0"/>
              <a:t>URL</a:t>
            </a:r>
            <a:r>
              <a:rPr kumimoji="1" lang="ja-JP" altLang="en-US" dirty="0"/>
              <a:t>から値を受け取ることができるのだ。</a:t>
            </a:r>
            <a:endParaRPr kumimoji="1" lang="en-US" altLang="ja-JP" dirty="0"/>
          </a:p>
          <a:p>
            <a:r>
              <a:rPr kumimoji="1" lang="ja-JP" altLang="en-US" dirty="0"/>
              <a:t>バックエンドのプログラム側では、アクセスされた</a:t>
            </a:r>
            <a:r>
              <a:rPr kumimoji="1" lang="en-US" altLang="ja-JP" dirty="0"/>
              <a:t>URL</a:t>
            </a:r>
            <a:r>
              <a:rPr kumimoji="1" lang="ja-JP" altLang="en-US" dirty="0"/>
              <a:t>に応じて、ルート設定をしておくことで、引数として値を受け取れるのだ。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30</a:t>
            </a:fld>
            <a:endParaRPr kumimoji="1" lang="ja-JP" altLang="en-US"/>
          </a:p>
        </p:txBody>
      </p:sp>
    </p:spTree>
    <p:extLst>
      <p:ext uri="{BB962C8B-B14F-4D97-AF65-F5344CB8AC3E}">
        <p14:creationId xmlns:p14="http://schemas.microsoft.com/office/powerpoint/2010/main" val="193398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バックエンドからフロントエンドに値を返す時の方法について説明するのだ。</a:t>
            </a:r>
            <a:endParaRPr kumimoji="1" lang="en-US" altLang="ja-JP" dirty="0"/>
          </a:p>
          <a:p>
            <a:r>
              <a:rPr kumimoji="1" lang="ja-JP" altLang="en-US" dirty="0"/>
              <a:t>今回はデータをやり取りするときの共通規格として、ジェイソンという規格を用いるのだ。</a:t>
            </a:r>
            <a:endParaRPr kumimoji="1" lang="en-US" altLang="ja-JP" dirty="0"/>
          </a:p>
          <a:p>
            <a:r>
              <a:rPr kumimoji="1" lang="ja-JP" altLang="en-US" dirty="0"/>
              <a:t>さっき説明したとおり、フロントエンドからフェッチメソッドでバックエンドを呼び出すのだ。</a:t>
            </a:r>
            <a:endParaRPr kumimoji="1" lang="en-US" altLang="ja-JP" dirty="0"/>
          </a:p>
          <a:p>
            <a:r>
              <a:rPr kumimoji="1" lang="ja-JP" altLang="en-US" dirty="0"/>
              <a:t>バックエンドでは、ジェイソン型でデータを返すのだ。</a:t>
            </a:r>
            <a:endParaRPr kumimoji="1" lang="en-US" altLang="ja-JP" dirty="0"/>
          </a:p>
          <a:p>
            <a:r>
              <a:rPr kumimoji="1" lang="ja-JP" altLang="en-US" dirty="0"/>
              <a:t>フロントエンド側はジェイソンをパースするとジャバスクリプト側で扱えるデータ形式になるのだ。</a:t>
            </a:r>
            <a:endParaRPr kumimoji="1" lang="en-US" altLang="ja-JP" dirty="0"/>
          </a:p>
          <a:p>
            <a:r>
              <a:rPr kumimoji="1" lang="ja-JP" altLang="en-US" dirty="0"/>
              <a:t>あとはスクリプトブロックで変数に入れて、エッチティーエムエルに紐付ければ、バックエンドからとってきたデータを表示できるのだ。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31</a:t>
            </a:fld>
            <a:endParaRPr kumimoji="1" lang="ja-JP" altLang="en-US"/>
          </a:p>
        </p:txBody>
      </p:sp>
    </p:spTree>
    <p:extLst>
      <p:ext uri="{BB962C8B-B14F-4D97-AF65-F5344CB8AC3E}">
        <p14:creationId xmlns:p14="http://schemas.microsoft.com/office/powerpoint/2010/main" val="944170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次はチームで共同開発する方法について説明していくのだ。</a:t>
            </a:r>
            <a:endParaRPr kumimoji="1" lang="en-US" altLang="ja-JP" dirty="0"/>
          </a:p>
          <a:p>
            <a:r>
              <a:rPr kumimoji="1" lang="ja-JP" altLang="en-US" dirty="0"/>
              <a:t>ブイエスコードのバージョン管理タブから、変更したファイルをコミットするのだ。</a:t>
            </a:r>
            <a:endParaRPr kumimoji="1" lang="en-US" altLang="ja-JP" dirty="0"/>
          </a:p>
          <a:p>
            <a:r>
              <a:rPr kumimoji="1" lang="ja-JP" altLang="en-US" dirty="0"/>
              <a:t>コミットするときには、変更した内容や意図を書いておくのだ。</a:t>
            </a:r>
            <a:endParaRPr kumimoji="1" lang="en-US" altLang="ja-JP" dirty="0"/>
          </a:p>
          <a:p>
            <a:r>
              <a:rPr kumimoji="1" lang="ja-JP" altLang="en-US" dirty="0"/>
              <a:t>今回のリポジトリは公開リポジトリなので、あまりプライベートな情報は載せちゃダメなのだ。</a:t>
            </a:r>
            <a:endParaRPr kumimoji="1" lang="en-US" altLang="ja-JP" dirty="0"/>
          </a:p>
          <a:p>
            <a:r>
              <a:rPr kumimoji="1" lang="ja-JP" altLang="en-US" dirty="0"/>
              <a:t>コミットした後で、同期を実行すると、ギットハブに変更が送信されるのだ。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32</a:t>
            </a:fld>
            <a:endParaRPr kumimoji="1" lang="ja-JP" altLang="en-US"/>
          </a:p>
        </p:txBody>
      </p:sp>
    </p:spTree>
    <p:extLst>
      <p:ext uri="{BB962C8B-B14F-4D97-AF65-F5344CB8AC3E}">
        <p14:creationId xmlns:p14="http://schemas.microsoft.com/office/powerpoint/2010/main" val="1831379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相手が変更したコードを受け取るときはメニューからプルを選ぶのだ。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33</a:t>
            </a:fld>
            <a:endParaRPr kumimoji="1" lang="ja-JP" altLang="en-US"/>
          </a:p>
        </p:txBody>
      </p:sp>
    </p:spTree>
    <p:extLst>
      <p:ext uri="{BB962C8B-B14F-4D97-AF65-F5344CB8AC3E}">
        <p14:creationId xmlns:p14="http://schemas.microsoft.com/office/powerpoint/2010/main" val="2205227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相手の修正と競合すると、コンフリクトが起きたとか、競合したとか怒られるのだ。</a:t>
            </a:r>
            <a:endParaRPr kumimoji="1" lang="en-US" altLang="ja-JP" dirty="0"/>
          </a:p>
          <a:p>
            <a:r>
              <a:rPr kumimoji="1" lang="ja-JP" altLang="en-US" dirty="0"/>
              <a:t>競合している箇所が強調表示されるので、相手の変更を取り込むか、自分の変更を優先するか、両方取り込むか、を選ぶのだ。</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34</a:t>
            </a:fld>
            <a:endParaRPr kumimoji="1" lang="ja-JP" altLang="en-US"/>
          </a:p>
        </p:txBody>
      </p:sp>
    </p:spTree>
    <p:extLst>
      <p:ext uri="{BB962C8B-B14F-4D97-AF65-F5344CB8AC3E}">
        <p14:creationId xmlns:p14="http://schemas.microsoft.com/office/powerpoint/2010/main" val="3249199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たまによくわからない状態になって、お互い競合が起きて、更新できなくなることがあるのだ。</a:t>
            </a:r>
            <a:endParaRPr kumimoji="1" lang="en-US" altLang="ja-JP" dirty="0"/>
          </a:p>
          <a:p>
            <a:r>
              <a:rPr kumimoji="1" lang="ja-JP" altLang="en-US" dirty="0"/>
              <a:t>その場合は、全ての変更を破棄してやり直すか、今のソースフォルダを丸ごと消して、もう一度ギットハブからクローンしなおすのだ。</a:t>
            </a:r>
            <a:endParaRPr kumimoji="1" lang="en-US" altLang="ja-JP" dirty="0"/>
          </a:p>
          <a:p>
            <a:r>
              <a:rPr kumimoji="1" lang="ja-JP" altLang="en-US" dirty="0"/>
              <a:t>適当なやり方だけど仕方ないのだ。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35</a:t>
            </a:fld>
            <a:endParaRPr kumimoji="1" lang="ja-JP" altLang="en-US"/>
          </a:p>
        </p:txBody>
      </p:sp>
    </p:spTree>
    <p:extLst>
      <p:ext uri="{BB962C8B-B14F-4D97-AF65-F5344CB8AC3E}">
        <p14:creationId xmlns:p14="http://schemas.microsoft.com/office/powerpoint/2010/main" val="178996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ここからは設計について説明していくのだ。</a:t>
            </a:r>
            <a:endParaRPr kumimoji="1" lang="en-US" altLang="ja-JP" dirty="0"/>
          </a:p>
          <a:p>
            <a:r>
              <a:rPr kumimoji="1" lang="ja-JP" altLang="en-US" dirty="0"/>
              <a:t>設計ドキュメントのひな型をドキュメントフォルダに置いているのだ。</a:t>
            </a:r>
            <a:endParaRPr kumimoji="1" lang="en-US" altLang="ja-JP" dirty="0"/>
          </a:p>
          <a:p>
            <a:r>
              <a:rPr kumimoji="1" lang="ja-JP" altLang="en-US" dirty="0"/>
              <a:t>今まで説明したことを思い出しながら、どんなアプリを作りたいか、</a:t>
            </a:r>
            <a:r>
              <a:rPr kumimoji="1" lang="en-US" altLang="ja-JP" dirty="0"/>
              <a:t>2</a:t>
            </a:r>
            <a:r>
              <a:rPr kumimoji="1" lang="ja-JP" altLang="en-US" dirty="0"/>
              <a:t>人で相談して決めるのだ。</a:t>
            </a:r>
            <a:endParaRPr kumimoji="1" lang="en-US" altLang="ja-JP" dirty="0"/>
          </a:p>
          <a:p>
            <a:r>
              <a:rPr kumimoji="1" lang="ja-JP" altLang="en-US" dirty="0"/>
              <a:t>決まったら、デザインドキュメントと、ページデザインのドローアイオーファイルを編集してコミットするのだ。</a:t>
            </a:r>
            <a:endParaRPr kumimoji="1" lang="en-US" altLang="ja-JP" dirty="0"/>
          </a:p>
          <a:p>
            <a:r>
              <a:rPr kumimoji="1" lang="ja-JP" altLang="en-US" dirty="0"/>
              <a:t>だいたい、２から３画面くらいで、</a:t>
            </a:r>
            <a:r>
              <a:rPr kumimoji="1" lang="en-US" altLang="ja-JP" dirty="0"/>
              <a:t>1</a:t>
            </a:r>
            <a:r>
              <a:rPr kumimoji="1" lang="ja-JP" altLang="en-US" dirty="0"/>
              <a:t>画面につき</a:t>
            </a:r>
            <a:r>
              <a:rPr kumimoji="1" lang="en-US" altLang="ja-JP" dirty="0"/>
              <a:t>2</a:t>
            </a:r>
            <a:r>
              <a:rPr kumimoji="1" lang="ja-JP" altLang="en-US" dirty="0"/>
              <a:t>つから</a:t>
            </a:r>
            <a:r>
              <a:rPr kumimoji="1" lang="en-US" altLang="ja-JP" dirty="0"/>
              <a:t>3</a:t>
            </a:r>
            <a:r>
              <a:rPr kumimoji="1" lang="ja-JP" altLang="en-US" dirty="0"/>
              <a:t>つくらいのボタンで完結するアプリの規模にしておくと良いのだ。</a:t>
            </a:r>
            <a:endParaRPr kumimoji="1" lang="en-US" altLang="ja-JP" dirty="0"/>
          </a:p>
          <a:p>
            <a:r>
              <a:rPr kumimoji="1" lang="ja-JP" altLang="en-US" dirty="0"/>
              <a:t>もちろん、やる気があって完了させられる見込みがあるならもっと規模を大きくしてもらっても良いのだ。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36</a:t>
            </a:fld>
            <a:endParaRPr kumimoji="1" lang="ja-JP" altLang="en-US"/>
          </a:p>
        </p:txBody>
      </p:sp>
    </p:spTree>
    <p:extLst>
      <p:ext uri="{BB962C8B-B14F-4D97-AF65-F5344CB8AC3E}">
        <p14:creationId xmlns:p14="http://schemas.microsoft.com/office/powerpoint/2010/main" val="272095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まずは環境の準備をするのだ。</a:t>
            </a:r>
            <a:endParaRPr kumimoji="1" lang="en-US" altLang="ja-JP" dirty="0"/>
          </a:p>
          <a:p>
            <a:r>
              <a:rPr kumimoji="1" lang="ja-JP" altLang="en-US" dirty="0"/>
              <a:t>ウィンドウズのスタートメニューからコマンドプロンプトを起動するのだ。</a:t>
            </a:r>
            <a:endParaRPr kumimoji="1" lang="en-US" altLang="ja-JP" dirty="0"/>
          </a:p>
          <a:p>
            <a:r>
              <a:rPr kumimoji="1" lang="ja-JP" altLang="en-US" dirty="0"/>
              <a:t>資料に書いてあるコマンドを実行して、必要なソフトをインストールするのだ。</a:t>
            </a:r>
            <a:endParaRPr kumimoji="1" lang="en-US" altLang="ja-JP" dirty="0"/>
          </a:p>
          <a:p>
            <a:r>
              <a:rPr kumimoji="1" lang="ja-JP" altLang="en-US" dirty="0"/>
              <a:t>ウィンゲットというのはウィンドウズ標準のパッケージマネージャなのだ。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4</a:t>
            </a:fld>
            <a:endParaRPr kumimoji="1" lang="ja-JP" altLang="en-US"/>
          </a:p>
        </p:txBody>
      </p:sp>
    </p:spTree>
    <p:extLst>
      <p:ext uri="{BB962C8B-B14F-4D97-AF65-F5344CB8AC3E}">
        <p14:creationId xmlns:p14="http://schemas.microsoft.com/office/powerpoint/2010/main" val="2377437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設計をするときは、どんな目的のアプリなのか、をまず考えるのだ。</a:t>
            </a:r>
            <a:endParaRPr kumimoji="1" lang="en-US" altLang="ja-JP" dirty="0"/>
          </a:p>
          <a:p>
            <a:r>
              <a:rPr kumimoji="1" lang="ja-JP" altLang="en-US" dirty="0"/>
              <a:t>次に、どんな画面構成だったら、目的を実現できるか、の構成を考えるのだ。</a:t>
            </a:r>
            <a:endParaRPr kumimoji="1" lang="en-US" altLang="ja-JP" dirty="0"/>
          </a:p>
          <a:p>
            <a:r>
              <a:rPr kumimoji="1" lang="ja-JP" altLang="en-US" dirty="0"/>
              <a:t>画面が決まったら、その中のボタンや表示内容を決めていくのだ。</a:t>
            </a:r>
            <a:endParaRPr kumimoji="1" lang="en-US" altLang="ja-JP" dirty="0"/>
          </a:p>
          <a:p>
            <a:r>
              <a:rPr kumimoji="1" lang="ja-JP" altLang="en-US" dirty="0"/>
              <a:t>ここまでが概要設計なのだ。</a:t>
            </a:r>
            <a:endParaRPr kumimoji="1" lang="en-US" altLang="ja-JP" dirty="0"/>
          </a:p>
          <a:p>
            <a:r>
              <a:rPr kumimoji="1" lang="ja-JP" altLang="en-US" dirty="0"/>
              <a:t>概要設計が決まったら、画面に表示する項目や、フロントエンドとバックエンドでやりとりするデータ、関数が決まってくるのだ。</a:t>
            </a:r>
            <a:endParaRPr kumimoji="1" lang="en-US" altLang="ja-JP" dirty="0"/>
          </a:p>
          <a:p>
            <a:r>
              <a:rPr kumimoji="1" lang="ja-JP" altLang="en-US" dirty="0"/>
              <a:t>後は目的に向かってひたすら開発していくだけなのだ。</a:t>
            </a:r>
            <a:endParaRPr kumimoji="1" lang="en-US" altLang="ja-JP" dirty="0"/>
          </a:p>
          <a:p>
            <a:r>
              <a:rPr kumimoji="1" lang="ja-JP" altLang="en-US" dirty="0"/>
              <a:t>もしバックエンド側の開発が遅れてて、フロントエンドで呼び出したい機能がまだできてないときは、からの関数を用意するなどしてしのぐのだ。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37</a:t>
            </a:fld>
            <a:endParaRPr kumimoji="1" lang="ja-JP" altLang="en-US"/>
          </a:p>
        </p:txBody>
      </p:sp>
    </p:spTree>
    <p:extLst>
      <p:ext uri="{BB962C8B-B14F-4D97-AF65-F5344CB8AC3E}">
        <p14:creationId xmlns:p14="http://schemas.microsoft.com/office/powerpoint/2010/main" val="2952947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事例紹介その２なのだ。</a:t>
            </a:r>
            <a:endParaRPr kumimoji="1" lang="en-US" altLang="ja-JP" dirty="0"/>
          </a:p>
          <a:p>
            <a:r>
              <a:rPr kumimoji="1" lang="ja-JP" altLang="en-US" dirty="0"/>
              <a:t>オープンデータを検索して表示できるアプリなんか作ると、非常に大学の課題っぽくて評価が高いのだ。</a:t>
            </a:r>
            <a:endParaRPr kumimoji="1" lang="en-US" altLang="ja-JP" dirty="0"/>
          </a:p>
          <a:p>
            <a:r>
              <a:rPr kumimoji="1" lang="ja-JP" altLang="en-US" dirty="0"/>
              <a:t>バックエンドでうまくデータを捌くのが大事なのだ。</a:t>
            </a:r>
            <a:endParaRPr kumimoji="1" lang="en-US" altLang="ja-JP" dirty="0"/>
          </a:p>
          <a:p>
            <a:r>
              <a:rPr kumimoji="1" lang="ja-JP" altLang="en-US" dirty="0"/>
              <a:t>腹周りが気になる人向けに、健康体重や</a:t>
            </a:r>
            <a:r>
              <a:rPr kumimoji="1" lang="en-US" altLang="ja-JP" dirty="0"/>
              <a:t>BMI</a:t>
            </a:r>
            <a:r>
              <a:rPr kumimoji="1" lang="ja-JP" altLang="en-US" dirty="0"/>
              <a:t>、その他難しい計算をするアプリなんかも課題っぽくて良いね。</a:t>
            </a:r>
            <a:endParaRPr kumimoji="1" lang="en-US" altLang="ja-JP" dirty="0"/>
          </a:p>
          <a:p>
            <a:r>
              <a:rPr kumimoji="1" lang="ja-JP" altLang="en-US" dirty="0"/>
              <a:t>もっと実用的なところを目指すなら、ウェブショップサイトを作ってみると、将来ポートフォリオとして就活のときに役に立つかもしれないのだ。</a:t>
            </a:r>
            <a:endParaRPr kumimoji="1" lang="en-US" altLang="ja-JP" dirty="0"/>
          </a:p>
          <a:p>
            <a:r>
              <a:rPr kumimoji="1" lang="ja-JP" altLang="en-US" dirty="0"/>
              <a:t>事例紹介はこんなところだけど、大事なのはアイデアよりも完成度なので、あんまり奇をてらった作品にしなくても良いのだ。</a:t>
            </a:r>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38</a:t>
            </a:fld>
            <a:endParaRPr kumimoji="1" lang="ja-JP" altLang="en-US"/>
          </a:p>
        </p:txBody>
      </p:sp>
    </p:spTree>
    <p:extLst>
      <p:ext uri="{BB962C8B-B14F-4D97-AF65-F5344CB8AC3E}">
        <p14:creationId xmlns:p14="http://schemas.microsoft.com/office/powerpoint/2010/main" val="2757535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最後に明日からの予定を復唱するのだ。</a:t>
            </a:r>
            <a:endParaRPr kumimoji="1" lang="en-US" altLang="ja-JP" dirty="0"/>
          </a:p>
          <a:p>
            <a:r>
              <a:rPr kumimoji="1" lang="ja-JP" altLang="en-US" dirty="0"/>
              <a:t>午前中はシステム開発に関する座学を語るのだ。</a:t>
            </a:r>
            <a:endParaRPr kumimoji="1" lang="en-US" altLang="ja-JP" dirty="0"/>
          </a:p>
          <a:p>
            <a:r>
              <a:rPr kumimoji="1" lang="ja-JP" altLang="en-US" dirty="0"/>
              <a:t>正直、その手の本を読めば出てくる話題ばっかりなので、知ってる人は流し聞きしながら開発してもらっても構わないのだ。</a:t>
            </a:r>
            <a:endParaRPr kumimoji="1" lang="en-US" altLang="ja-JP" dirty="0"/>
          </a:p>
          <a:p>
            <a:r>
              <a:rPr kumimoji="1" lang="ja-JP" altLang="en-US" dirty="0"/>
              <a:t>午後は各自で勝手に開発を頑張ってほしいのだ。</a:t>
            </a:r>
            <a:endParaRPr kumimoji="1" lang="en-US" altLang="ja-JP" dirty="0"/>
          </a:p>
          <a:p>
            <a:r>
              <a:rPr kumimoji="1" lang="ja-JP" altLang="en-US" dirty="0"/>
              <a:t>うまくうごかないとかあったら、スラックで連絡もらったら相談に乗るのだ。</a:t>
            </a:r>
            <a:endParaRPr kumimoji="1" lang="en-US" altLang="ja-JP" dirty="0"/>
          </a:p>
          <a:p>
            <a:r>
              <a:rPr kumimoji="1" lang="en-US" altLang="ja-JP" dirty="0"/>
              <a:t>6</a:t>
            </a:r>
            <a:r>
              <a:rPr kumimoji="1" lang="ja-JP" altLang="en-US" dirty="0"/>
              <a:t>日目か</a:t>
            </a:r>
            <a:r>
              <a:rPr kumimoji="1" lang="en-US" altLang="ja-JP" dirty="0"/>
              <a:t>7</a:t>
            </a:r>
            <a:r>
              <a:rPr kumimoji="1" lang="ja-JP" altLang="en-US" dirty="0"/>
              <a:t>日目時点で、ソースと設計書の中間採点を行って、翌日くらいに結果の講釈を垂れるのだ。</a:t>
            </a:r>
            <a:endParaRPr kumimoji="1" lang="en-US" altLang="ja-JP" dirty="0"/>
          </a:p>
          <a:p>
            <a:r>
              <a:rPr kumimoji="1" lang="ja-JP" altLang="en-US" dirty="0"/>
              <a:t>最終日に作ったプログラムのお披露目をかねて、プレゼンしてもらうのだ。</a:t>
            </a:r>
            <a:endParaRPr kumimoji="1" lang="en-US" altLang="ja-JP" dirty="0"/>
          </a:p>
          <a:p>
            <a:r>
              <a:rPr kumimoji="1" lang="ja-JP" altLang="en-US" dirty="0"/>
              <a:t>もし途中で受講できない用事とかできたら、調整するので、いつでも相談してほしいのだ。</a:t>
            </a:r>
            <a:endParaRPr kumimoji="1" lang="en-US" altLang="ja-JP" dirty="0"/>
          </a:p>
          <a:p>
            <a:r>
              <a:rPr kumimoji="1" lang="ja-JP" altLang="en-US" dirty="0"/>
              <a:t>採点は最終成果物で採点するので、最後まであきらめずに作りこんでほしいのだ。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40</a:t>
            </a:fld>
            <a:endParaRPr kumimoji="1" lang="ja-JP" altLang="en-US"/>
          </a:p>
        </p:txBody>
      </p:sp>
    </p:spTree>
    <p:extLst>
      <p:ext uri="{BB962C8B-B14F-4D97-AF65-F5344CB8AC3E}">
        <p14:creationId xmlns:p14="http://schemas.microsoft.com/office/powerpoint/2010/main" val="3127301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おまけに開発の参考になるリンクを紹介するのだ。</a:t>
            </a:r>
            <a:endParaRPr kumimoji="1" lang="en-US" altLang="ja-JP" dirty="0"/>
          </a:p>
          <a:p>
            <a:r>
              <a:rPr kumimoji="1" lang="ja-JP" altLang="en-US" dirty="0"/>
              <a:t>パイソン、フラスコ、エッチティーエムエル、シーエスエス、については、とほほさんの入門サイトが鉄板なのだ。</a:t>
            </a:r>
            <a:endParaRPr kumimoji="1" lang="en-US" altLang="ja-JP" dirty="0"/>
          </a:p>
          <a:p>
            <a:r>
              <a:rPr kumimoji="1" lang="ja-JP" altLang="en-US" dirty="0"/>
              <a:t>スヴェルテは良い入門サイトが無いので、公式が一番確実なのだ。</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41</a:t>
            </a:fld>
            <a:endParaRPr kumimoji="1" lang="ja-JP" altLang="en-US"/>
          </a:p>
        </p:txBody>
      </p:sp>
    </p:spTree>
    <p:extLst>
      <p:ext uri="{BB962C8B-B14F-4D97-AF65-F5344CB8AC3E}">
        <p14:creationId xmlns:p14="http://schemas.microsoft.com/office/powerpoint/2010/main" val="129146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前のページのコマンドでうまくインストールできなかった人や、ウィンドウズを使ってない人は、</a:t>
            </a:r>
            <a:endParaRPr kumimoji="1" lang="en-US" altLang="ja-JP" dirty="0"/>
          </a:p>
          <a:p>
            <a:r>
              <a:rPr kumimoji="1" lang="ja-JP" altLang="en-US" dirty="0"/>
              <a:t>ここに書かれているウェブサイトからソフトをダウンロードしてインストールして欲しいのだ</a:t>
            </a:r>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5</a:t>
            </a:fld>
            <a:endParaRPr kumimoji="1" lang="ja-JP" altLang="en-US"/>
          </a:p>
        </p:txBody>
      </p:sp>
    </p:spTree>
    <p:extLst>
      <p:ext uri="{BB962C8B-B14F-4D97-AF65-F5344CB8AC3E}">
        <p14:creationId xmlns:p14="http://schemas.microsoft.com/office/powerpoint/2010/main" val="259118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次にギットハブのアカウントを作るのだ。</a:t>
            </a:r>
            <a:endParaRPr kumimoji="1" lang="en-US" altLang="ja-JP" dirty="0"/>
          </a:p>
          <a:p>
            <a:r>
              <a:rPr kumimoji="1" lang="ja-JP" altLang="en-US" dirty="0"/>
              <a:t>既に案内メールを送っているので、各自受け取ってアカウント登録してログインして欲しいのだ。</a:t>
            </a:r>
            <a:endParaRPr kumimoji="1" lang="en-US" altLang="ja-JP" dirty="0"/>
          </a:p>
          <a:p>
            <a:r>
              <a:rPr kumimoji="1" lang="ja-JP" altLang="en-US" dirty="0"/>
              <a:t>ギットハブはサンプルソースが入っていて、課題の提出先にもなるので、必ず登録して欲しいのだ。</a:t>
            </a:r>
            <a:endParaRPr kumimoji="1" lang="en-US" altLang="ja-JP" dirty="0"/>
          </a:p>
          <a:p>
            <a:r>
              <a:rPr kumimoji="1" lang="ja-JP" altLang="en-US" dirty="0"/>
              <a:t>チームごとにアクセスできるリポジトリを設定しているので、間違えないように気を付けてくださいなのだ。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6</a:t>
            </a:fld>
            <a:endParaRPr kumimoji="1" lang="ja-JP" altLang="en-US"/>
          </a:p>
        </p:txBody>
      </p:sp>
    </p:spTree>
    <p:extLst>
      <p:ext uri="{BB962C8B-B14F-4D97-AF65-F5344CB8AC3E}">
        <p14:creationId xmlns:p14="http://schemas.microsoft.com/office/powerpoint/2010/main" val="314882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今回作ろうとしているアプリは、ブラウザで動くフロントエンドと、サーバ側で動くバックエンドの</a:t>
            </a:r>
            <a:r>
              <a:rPr kumimoji="1" lang="en-US" altLang="ja-JP" dirty="0"/>
              <a:t>2</a:t>
            </a:r>
            <a:r>
              <a:rPr kumimoji="1" lang="ja-JP" altLang="en-US" dirty="0"/>
              <a:t>つに分かれるのだ。</a:t>
            </a:r>
            <a:endParaRPr kumimoji="1" lang="en-US" altLang="ja-JP" dirty="0"/>
          </a:p>
          <a:p>
            <a:r>
              <a:rPr kumimoji="1" lang="ja-JP" altLang="en-US" dirty="0"/>
              <a:t>まず、既存のデータから応答内容を返す</a:t>
            </a:r>
            <a:r>
              <a:rPr kumimoji="1" lang="en-US" altLang="ja-JP" dirty="0"/>
              <a:t>AI</a:t>
            </a:r>
            <a:r>
              <a:rPr kumimoji="1" lang="ja-JP" altLang="en-US" dirty="0"/>
              <a:t>モデルを学習させるプログラムを作るのだ。</a:t>
            </a:r>
            <a:endParaRPr kumimoji="1" lang="en-US" altLang="ja-JP" dirty="0"/>
          </a:p>
          <a:p>
            <a:r>
              <a:rPr kumimoji="1" lang="ja-JP" altLang="en-US" dirty="0"/>
              <a:t>次に、画面描画を担当するフロントエンドと、</a:t>
            </a:r>
            <a:r>
              <a:rPr kumimoji="1" lang="en-US" altLang="ja-JP" dirty="0"/>
              <a:t>AI</a:t>
            </a:r>
            <a:r>
              <a:rPr kumimoji="1" lang="ja-JP" altLang="en-US" dirty="0"/>
              <a:t>モデルなどサーバ側での処理を行うバックエンドのプログラムを作るのだ。</a:t>
            </a:r>
            <a:endParaRPr kumimoji="1" lang="en-US" altLang="ja-JP" dirty="0"/>
          </a:p>
          <a:p>
            <a:r>
              <a:rPr kumimoji="1" lang="ja-JP" altLang="en-US" dirty="0"/>
              <a:t>動かす時には、まずパソコンのブラウザからリクエストが投げられると、フロントエンドのプログラムが動くのだ。</a:t>
            </a:r>
            <a:endParaRPr kumimoji="1" lang="en-US" altLang="ja-JP" dirty="0"/>
          </a:p>
          <a:p>
            <a:r>
              <a:rPr kumimoji="1" lang="ja-JP" altLang="en-US" dirty="0"/>
              <a:t>エッチティーエムエルや画像などの静的コンテンツはフロントエンドが提供するのだ。</a:t>
            </a:r>
            <a:endParaRPr kumimoji="1" lang="en-US" altLang="ja-JP" dirty="0"/>
          </a:p>
          <a:p>
            <a:r>
              <a:rPr kumimoji="1" lang="ja-JP" altLang="en-US" dirty="0"/>
              <a:t>業務データの処理や検索処理などはバックエンドが担当するのだ。</a:t>
            </a:r>
            <a:endParaRPr kumimoji="1" lang="en-US" altLang="ja-JP" dirty="0"/>
          </a:p>
          <a:p>
            <a:r>
              <a:rPr kumimoji="1" lang="ja-JP" altLang="en-US" dirty="0"/>
              <a:t>フロントエンドはバックエンドのプログラムにアクセスして、データをとってくるのだ。</a:t>
            </a:r>
            <a:endParaRPr kumimoji="1" lang="en-US" altLang="ja-JP" dirty="0"/>
          </a:p>
          <a:p>
            <a:r>
              <a:rPr kumimoji="1" lang="ja-JP" altLang="en-US" dirty="0"/>
              <a:t>フロントエンドはバックエンドが返してくれたデータを元に、パソコンのブラウザに表示するのだ。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8</a:t>
            </a:fld>
            <a:endParaRPr kumimoji="1" lang="ja-JP" altLang="en-US"/>
          </a:p>
        </p:txBody>
      </p:sp>
    </p:spTree>
    <p:extLst>
      <p:ext uri="{BB962C8B-B14F-4D97-AF65-F5344CB8AC3E}">
        <p14:creationId xmlns:p14="http://schemas.microsoft.com/office/powerpoint/2010/main" val="304516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図にするとこんな感じなのだ。</a:t>
            </a:r>
            <a:endParaRPr kumimoji="1" lang="en-US" altLang="ja-JP" dirty="0"/>
          </a:p>
          <a:p>
            <a:r>
              <a:rPr kumimoji="1" lang="ja-JP" altLang="en-US" dirty="0"/>
              <a:t>どのプログラムがどこで動いて、どんな処理をするのか、頭に叩き込んでおくのだ。</a:t>
            </a:r>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9</a:t>
            </a:fld>
            <a:endParaRPr kumimoji="1" lang="ja-JP" altLang="en-US"/>
          </a:p>
        </p:txBody>
      </p:sp>
    </p:spTree>
    <p:extLst>
      <p:ext uri="{BB962C8B-B14F-4D97-AF65-F5344CB8AC3E}">
        <p14:creationId xmlns:p14="http://schemas.microsoft.com/office/powerpoint/2010/main" val="37231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次に個別の技術用語を説明していくのだ。</a:t>
            </a:r>
            <a:endParaRPr kumimoji="1" lang="en-US" altLang="ja-JP" dirty="0"/>
          </a:p>
          <a:p>
            <a:r>
              <a:rPr kumimoji="1" lang="ja-JP" altLang="en-US" dirty="0"/>
              <a:t>まずはパイソン。</a:t>
            </a:r>
            <a:endParaRPr kumimoji="1" lang="en-US" altLang="ja-JP" dirty="0"/>
          </a:p>
          <a:p>
            <a:r>
              <a:rPr kumimoji="1" lang="ja-JP" altLang="en-US" dirty="0"/>
              <a:t>エーアイや機械学習に強い、最近人気のスクリプト型プログラミング言語なのだ。</a:t>
            </a:r>
            <a:endParaRPr kumimoji="1" lang="en-US" altLang="ja-JP" dirty="0"/>
          </a:p>
          <a:p>
            <a:r>
              <a:rPr kumimoji="1" lang="ja-JP" altLang="en-US" dirty="0"/>
              <a:t>今回のシステムでは、バックエンドの実装を担当するのだ。</a:t>
            </a:r>
            <a:endParaRPr kumimoji="1" lang="en-US" altLang="ja-JP" dirty="0"/>
          </a:p>
          <a:p>
            <a:r>
              <a:rPr kumimoji="1" lang="ja-JP" altLang="en-US" dirty="0"/>
              <a:t>次にジャバスクリプト。</a:t>
            </a:r>
            <a:endParaRPr kumimoji="1" lang="en-US" altLang="ja-JP" dirty="0"/>
          </a:p>
          <a:p>
            <a:r>
              <a:rPr kumimoji="1" lang="ja-JP" altLang="en-US" dirty="0"/>
              <a:t>ブラウザで動くスクリプト言語なのだ。</a:t>
            </a:r>
            <a:endParaRPr kumimoji="1" lang="en-US" altLang="ja-JP" dirty="0"/>
          </a:p>
          <a:p>
            <a:r>
              <a:rPr kumimoji="1" lang="ja-JP" altLang="en-US" dirty="0"/>
              <a:t>ウェブアプリを作る時には大活躍するので、是非修得して欲しいのだ。</a:t>
            </a:r>
            <a:endParaRPr kumimoji="1" lang="en-US" altLang="ja-JP" dirty="0"/>
          </a:p>
          <a:p>
            <a:r>
              <a:rPr kumimoji="1" lang="ja-JP" altLang="en-US" dirty="0"/>
              <a:t>フロントエンドの開発で利用するのだ。</a:t>
            </a:r>
            <a:endParaRPr kumimoji="1" lang="en-US" altLang="ja-JP" dirty="0"/>
          </a:p>
          <a:p>
            <a:r>
              <a:rPr kumimoji="1" lang="ja-JP" altLang="en-US" dirty="0"/>
              <a:t>エッチティーエムエルは、ブラウザ上で情報をマークアップして表示するための言語なのだ。</a:t>
            </a:r>
            <a:endParaRPr kumimoji="1" lang="en-US" altLang="ja-JP" dirty="0"/>
          </a:p>
          <a:p>
            <a:r>
              <a:rPr kumimoji="1" lang="ja-JP" altLang="en-US" dirty="0"/>
              <a:t>これも利用頻度高いので必須スキルなのだ。</a:t>
            </a:r>
            <a:endParaRPr kumimoji="1" lang="en-US" altLang="ja-JP" dirty="0"/>
          </a:p>
          <a:p>
            <a:r>
              <a:rPr kumimoji="1" lang="ja-JP" altLang="en-US" dirty="0"/>
              <a:t>シーエスエスというのは、カスケーディングスタイルシートの略で、エッチティーエムエルの表示を装飾するための言語なのだ。</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10</a:t>
            </a:fld>
            <a:endParaRPr kumimoji="1" lang="ja-JP" altLang="en-US"/>
          </a:p>
        </p:txBody>
      </p:sp>
    </p:spTree>
    <p:extLst>
      <p:ext uri="{BB962C8B-B14F-4D97-AF65-F5344CB8AC3E}">
        <p14:creationId xmlns:p14="http://schemas.microsoft.com/office/powerpoint/2010/main" val="195480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次にフレームワークについて説明していくのだ。</a:t>
            </a:r>
            <a:endParaRPr kumimoji="1" lang="en-US" altLang="ja-JP" dirty="0"/>
          </a:p>
          <a:p>
            <a:r>
              <a:rPr kumimoji="1" lang="ja-JP" altLang="en-US" dirty="0"/>
              <a:t>フラスコというのはパイソンで動くウェブフレームワークなのだ。</a:t>
            </a:r>
            <a:endParaRPr kumimoji="1" lang="en-US" altLang="ja-JP" dirty="0"/>
          </a:p>
          <a:p>
            <a:r>
              <a:rPr kumimoji="1" lang="ja-JP" altLang="en-US" dirty="0"/>
              <a:t>理科の実験で使うアレから名前がとられているのだ。</a:t>
            </a:r>
            <a:endParaRPr kumimoji="1" lang="en-US" altLang="ja-JP" dirty="0"/>
          </a:p>
          <a:p>
            <a:r>
              <a:rPr kumimoji="1" lang="ja-JP" altLang="en-US" dirty="0"/>
              <a:t>軽くて簡単な割に十分な機能があるのだ。</a:t>
            </a:r>
            <a:endParaRPr kumimoji="1" lang="en-US" altLang="ja-JP" dirty="0"/>
          </a:p>
          <a:p>
            <a:r>
              <a:rPr kumimoji="1" lang="ja-JP" altLang="en-US" dirty="0"/>
              <a:t>今回はバックエンドの実装に使うのだ。</a:t>
            </a:r>
            <a:endParaRPr kumimoji="1" lang="en-US" altLang="ja-JP" dirty="0"/>
          </a:p>
          <a:p>
            <a:r>
              <a:rPr kumimoji="1" lang="ja-JP" altLang="en-US" dirty="0"/>
              <a:t>スヴェルテはジャバスクリプトとエッチティーエムエルで動くフロントエンドのフレームワークなのだ。</a:t>
            </a:r>
            <a:endParaRPr kumimoji="1" lang="en-US" altLang="ja-JP" dirty="0"/>
          </a:p>
          <a:p>
            <a:r>
              <a:rPr kumimoji="1" lang="ja-JP" altLang="en-US" dirty="0"/>
              <a:t>軽くて簡単に書けるのが特徴なのだ。</a:t>
            </a:r>
          </a:p>
        </p:txBody>
      </p:sp>
      <p:sp>
        <p:nvSpPr>
          <p:cNvPr id="4" name="スライド番号プレースホルダー 3"/>
          <p:cNvSpPr>
            <a:spLocks noGrp="1"/>
          </p:cNvSpPr>
          <p:nvPr>
            <p:ph type="sldNum" sz="quarter" idx="5"/>
          </p:nvPr>
        </p:nvSpPr>
        <p:spPr/>
        <p:txBody>
          <a:bodyPr/>
          <a:lstStyle/>
          <a:p>
            <a:fld id="{AC88FC81-089C-47A8-AA52-6785A1680A24}" type="slidenum">
              <a:rPr kumimoji="1" lang="ja-JP" altLang="en-US" smtClean="0"/>
              <a:t>11</a:t>
            </a:fld>
            <a:endParaRPr kumimoji="1" lang="ja-JP" altLang="en-US"/>
          </a:p>
        </p:txBody>
      </p:sp>
    </p:spTree>
    <p:extLst>
      <p:ext uri="{BB962C8B-B14F-4D97-AF65-F5344CB8AC3E}">
        <p14:creationId xmlns:p14="http://schemas.microsoft.com/office/powerpoint/2010/main" val="33687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7031E13-E13A-495B-A0B5-6584738F738B}" type="datetime1">
              <a:rPr kumimoji="1" lang="ja-JP" altLang="en-US" smtClean="0"/>
              <a:t>2024/7/29</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5F5D8EB7-1E60-4E2C-AAFF-A411FC3BDFCC}"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08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20270A5-FF49-4102-9E5C-FBBDAC30F1A4}" type="datetime1">
              <a:rPr kumimoji="1" lang="ja-JP" altLang="en-US" smtClean="0"/>
              <a:t>2024/7/29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535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EAAF8E3-19B8-4099-B51D-186A09B19940}" type="datetime1">
              <a:rPr kumimoji="1" lang="ja-JP" altLang="en-US" smtClean="0"/>
              <a:t>2024/7/29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83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CD3FEB5-F6E1-4AC8-95EF-521C1E5DC01A}" type="datetime1">
              <a:rPr kumimoji="1" lang="ja-JP" altLang="en-US" smtClean="0"/>
              <a:t>2024/7/29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65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F70750E-EA21-4825-8DA6-25DA4E14C3DD}" type="datetime1">
              <a:rPr kumimoji="1" lang="ja-JP" altLang="en-US" smtClean="0"/>
              <a:t>2024/7/29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04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491F6F1-34D5-4198-B0D6-ACF4FADFA089}" type="datetime1">
              <a:rPr kumimoji="1" lang="ja-JP" altLang="en-US" smtClean="0"/>
              <a:t>2024/7/29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16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BD09037-FE42-40CB-A892-FAE27A85A166}" type="datetime1">
              <a:rPr kumimoji="1" lang="ja-JP" altLang="en-US" smtClean="0"/>
              <a:t>2024/7/29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60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277E8FD-DB9D-4E5C-BD12-F4FA09867C97}" type="datetime1">
              <a:rPr kumimoji="1" lang="ja-JP" altLang="en-US" smtClean="0"/>
              <a:t>2024/7/29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27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E3A8-E984-4CFE-8336-FF4F86026593}" type="datetime1">
              <a:rPr kumimoji="1" lang="ja-JP" altLang="en-US" smtClean="0"/>
              <a:t>2024/7/29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75061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362709-30D7-435A-9EA7-608C8A531AE2}" type="datetime1">
              <a:rPr kumimoji="1" lang="ja-JP" altLang="en-US" smtClean="0"/>
              <a:t>2024/7/29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04F8A8-F458-41F7-B492-74A9C743E0C7}" type="datetime1">
              <a:rPr kumimoji="1" lang="ja-JP" altLang="en-US" smtClean="0"/>
              <a:t>2024/7/29</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0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4D30E6-BE6C-4EC0-A76E-7CA9803AFD51}" type="datetime1">
              <a:rPr kumimoji="1" lang="ja-JP" altLang="en-US" smtClean="0"/>
              <a:t>2024/7/29</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5D8EB7-1E60-4E2C-AAFF-A411FC3BDFCC}"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146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lask.palletsprojects.com/en/2.3.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kit.svelte.jp/" TargetMode="External"/><Relationship Id="rId4" Type="http://schemas.openxmlformats.org/officeDocument/2006/relationships/hyperlink" Target="https://svelte.j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517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5000/hel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5000/%3cid%3e/%3cva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ata.e-gov.go.jp/info/ja"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s://cloud.google.com/bigquery/public-data?hl=j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www.tohoho-web.com/www.htm" TargetMode="External"/><Relationship Id="rId3" Type="http://schemas.openxmlformats.org/officeDocument/2006/relationships/hyperlink" Target="https://www.tohoho-web.com/ex/flask.html" TargetMode="External"/><Relationship Id="rId7" Type="http://schemas.openxmlformats.org/officeDocument/2006/relationships/hyperlink" Target="https://kit.svelte.j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svelte.jp/" TargetMode="External"/><Relationship Id="rId5" Type="http://schemas.openxmlformats.org/officeDocument/2006/relationships/hyperlink" Target="https://www.tohoho-web.com/python/" TargetMode="External"/><Relationship Id="rId4" Type="http://schemas.openxmlformats.org/officeDocument/2006/relationships/hyperlink" Target="https://www.tohoho-web.com/css/basic.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forwindows.org/" TargetMode="External"/><Relationship Id="rId5" Type="http://schemas.openxmlformats.org/officeDocument/2006/relationships/hyperlink" Target="https://code.visualstudio.com/download" TargetMode="External"/><Relationship Id="rId4" Type="http://schemas.openxmlformats.org/officeDocument/2006/relationships/hyperlink" Target="https://www.python.org/download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CAB97-9DD5-4F17-BAE8-48751B6D9CA4}"/>
              </a:ext>
            </a:extLst>
          </p:cNvPr>
          <p:cNvSpPr>
            <a:spLocks noGrp="1"/>
          </p:cNvSpPr>
          <p:nvPr>
            <p:ph type="ctrTitle"/>
          </p:nvPr>
        </p:nvSpPr>
        <p:spPr/>
        <p:txBody>
          <a:bodyPr/>
          <a:lstStyle/>
          <a:p>
            <a:r>
              <a:rPr kumimoji="1" lang="ja-JP" altLang="en-US" dirty="0"/>
              <a:t>実践ソフトウェア開発</a:t>
            </a:r>
          </a:p>
        </p:txBody>
      </p:sp>
      <p:sp>
        <p:nvSpPr>
          <p:cNvPr id="3" name="字幕 2">
            <a:extLst>
              <a:ext uri="{FF2B5EF4-FFF2-40B4-BE49-F238E27FC236}">
                <a16:creationId xmlns:a16="http://schemas.microsoft.com/office/drawing/2014/main" id="{FCF90B7D-0BF6-4068-9B83-98A86728ACD8}"/>
              </a:ext>
            </a:extLst>
          </p:cNvPr>
          <p:cNvSpPr>
            <a:spLocks noGrp="1"/>
          </p:cNvSpPr>
          <p:nvPr>
            <p:ph type="subTitle" idx="1"/>
          </p:nvPr>
        </p:nvSpPr>
        <p:spPr/>
        <p:txBody>
          <a:bodyPr>
            <a:normAutofit/>
          </a:bodyPr>
          <a:lstStyle/>
          <a:p>
            <a:pPr marL="0" lvl="0" indent="0">
              <a:buNone/>
            </a:pPr>
            <a:r>
              <a:rPr lang="ja-JP" altLang="en-US" dirty="0"/>
              <a:t>ガイダンス</a:t>
            </a:r>
            <a:endParaRPr lang="en-US" altLang="ja-JP" dirty="0"/>
          </a:p>
          <a:p>
            <a:pPr marL="0" lvl="0" indent="0">
              <a:buNone/>
            </a:pPr>
            <a:r>
              <a:rPr lang="en-US" altLang="ja-JP" dirty="0"/>
              <a:t>10:30</a:t>
            </a:r>
            <a:r>
              <a:rPr lang="ja-JP" altLang="en-US" dirty="0"/>
              <a:t>から開始しますので、しばしお待ちください</a:t>
            </a:r>
          </a:p>
        </p:txBody>
      </p:sp>
    </p:spTree>
    <p:extLst>
      <p:ext uri="{BB962C8B-B14F-4D97-AF65-F5344CB8AC3E}">
        <p14:creationId xmlns:p14="http://schemas.microsoft.com/office/powerpoint/2010/main" val="376616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0653B-AB84-8BA1-4770-E400B68D9DD6}"/>
              </a:ext>
            </a:extLst>
          </p:cNvPr>
          <p:cNvSpPr>
            <a:spLocks noGrp="1"/>
          </p:cNvSpPr>
          <p:nvPr>
            <p:ph type="title"/>
          </p:nvPr>
        </p:nvSpPr>
        <p:spPr/>
        <p:txBody>
          <a:bodyPr/>
          <a:lstStyle/>
          <a:p>
            <a:r>
              <a:rPr kumimoji="1" lang="ja-JP" altLang="en-US" dirty="0"/>
              <a:t>技術用語　その１</a:t>
            </a:r>
          </a:p>
        </p:txBody>
      </p:sp>
      <p:sp>
        <p:nvSpPr>
          <p:cNvPr id="3" name="コンテンツ プレースホルダー 2">
            <a:extLst>
              <a:ext uri="{FF2B5EF4-FFF2-40B4-BE49-F238E27FC236}">
                <a16:creationId xmlns:a16="http://schemas.microsoft.com/office/drawing/2014/main" id="{684F9020-B47E-9640-7B6A-A5542F5544F2}"/>
              </a:ext>
            </a:extLst>
          </p:cNvPr>
          <p:cNvSpPr>
            <a:spLocks noGrp="1"/>
          </p:cNvSpPr>
          <p:nvPr>
            <p:ph idx="1"/>
          </p:nvPr>
        </p:nvSpPr>
        <p:spPr/>
        <p:txBody>
          <a:bodyPr>
            <a:normAutofit fontScale="85000" lnSpcReduction="20000"/>
          </a:bodyPr>
          <a:lstStyle/>
          <a:p>
            <a:r>
              <a:rPr kumimoji="1" lang="en-US" altLang="ja-JP" dirty="0"/>
              <a:t>Python</a:t>
            </a:r>
          </a:p>
          <a:p>
            <a:pPr lvl="1"/>
            <a:r>
              <a:rPr lang="ja-JP" altLang="en-US" dirty="0"/>
              <a:t>スクリプト型のプログラミング言語、</a:t>
            </a:r>
            <a:r>
              <a:rPr lang="en-US" altLang="ja-JP" dirty="0"/>
              <a:t>AI</a:t>
            </a:r>
            <a:r>
              <a:rPr lang="ja-JP" altLang="en-US" dirty="0"/>
              <a:t>や機械学習に強い。</a:t>
            </a:r>
            <a:endParaRPr lang="en-US" altLang="ja-JP" dirty="0"/>
          </a:p>
          <a:p>
            <a:pPr lvl="1"/>
            <a:r>
              <a:rPr kumimoji="1" lang="ja-JP" altLang="en-US" dirty="0"/>
              <a:t>今回のシステムでは、バックエンドを実装担当する。</a:t>
            </a:r>
            <a:endParaRPr kumimoji="1" lang="en-US" altLang="ja-JP" dirty="0"/>
          </a:p>
          <a:p>
            <a:r>
              <a:rPr kumimoji="1" lang="en-US" altLang="ja-JP" dirty="0"/>
              <a:t>JavaScript</a:t>
            </a:r>
          </a:p>
          <a:p>
            <a:pPr lvl="1"/>
            <a:r>
              <a:rPr lang="ja-JP" altLang="en-US" dirty="0"/>
              <a:t>ブラウザ上で動作するスクリプト型のプログラミング言語</a:t>
            </a:r>
            <a:endParaRPr lang="en-US" altLang="ja-JP" dirty="0"/>
          </a:p>
          <a:p>
            <a:pPr lvl="1"/>
            <a:r>
              <a:rPr lang="ja-JP" altLang="en-US" dirty="0"/>
              <a:t>主にフロントエンド開発で用いる言語</a:t>
            </a:r>
            <a:endParaRPr lang="en-US" altLang="ja-JP" dirty="0"/>
          </a:p>
          <a:p>
            <a:r>
              <a:rPr kumimoji="1" lang="en-US" altLang="ja-JP" dirty="0"/>
              <a:t>HTML</a:t>
            </a:r>
            <a:r>
              <a:rPr kumimoji="1" lang="ja-JP" altLang="en-US" dirty="0"/>
              <a:t>（</a:t>
            </a:r>
            <a:r>
              <a:rPr kumimoji="1" lang="en-US" altLang="ja-JP" dirty="0"/>
              <a:t>Hyper</a:t>
            </a:r>
            <a:r>
              <a:rPr kumimoji="1" lang="ja-JP" altLang="en-US" dirty="0"/>
              <a:t> </a:t>
            </a:r>
            <a:r>
              <a:rPr kumimoji="1" lang="en-US" altLang="ja-JP" dirty="0"/>
              <a:t>Text</a:t>
            </a:r>
            <a:r>
              <a:rPr kumimoji="1" lang="ja-JP" altLang="en-US" dirty="0"/>
              <a:t> </a:t>
            </a:r>
            <a:r>
              <a:rPr kumimoji="1" lang="en-US" altLang="ja-JP" dirty="0"/>
              <a:t>Markup</a:t>
            </a:r>
            <a:r>
              <a:rPr kumimoji="1" lang="ja-JP" altLang="en-US" dirty="0"/>
              <a:t> </a:t>
            </a:r>
            <a:r>
              <a:rPr kumimoji="1" lang="en-US" altLang="ja-JP" dirty="0"/>
              <a:t>Language</a:t>
            </a:r>
            <a:r>
              <a:rPr kumimoji="1" lang="ja-JP" altLang="en-US" dirty="0"/>
              <a:t>）</a:t>
            </a:r>
            <a:endParaRPr kumimoji="1" lang="en-US" altLang="ja-JP" dirty="0"/>
          </a:p>
          <a:p>
            <a:pPr lvl="1"/>
            <a:r>
              <a:rPr lang="ja-JP" altLang="en-US" dirty="0"/>
              <a:t>ブラウザ上で</a:t>
            </a:r>
            <a:r>
              <a:rPr lang="en-US" altLang="ja-JP" dirty="0"/>
              <a:t>Web</a:t>
            </a:r>
            <a:r>
              <a:rPr lang="ja-JP" altLang="en-US" dirty="0"/>
              <a:t>を表示するためのマークアップ言語</a:t>
            </a:r>
            <a:endParaRPr lang="en-US" altLang="ja-JP" dirty="0"/>
          </a:p>
          <a:p>
            <a:r>
              <a:rPr lang="en-US" altLang="ja-JP" dirty="0"/>
              <a:t>CSS</a:t>
            </a:r>
            <a:r>
              <a:rPr lang="ja-JP" altLang="en-US" dirty="0"/>
              <a:t>（</a:t>
            </a:r>
            <a:r>
              <a:rPr lang="en-US" altLang="ja-JP" dirty="0"/>
              <a:t>Cascading</a:t>
            </a:r>
            <a:r>
              <a:rPr lang="ja-JP" altLang="en-US" dirty="0"/>
              <a:t> </a:t>
            </a:r>
            <a:r>
              <a:rPr lang="en-US" altLang="ja-JP" dirty="0"/>
              <a:t>Style</a:t>
            </a:r>
            <a:r>
              <a:rPr lang="ja-JP" altLang="en-US" dirty="0"/>
              <a:t> </a:t>
            </a:r>
            <a:r>
              <a:rPr lang="en-US" altLang="ja-JP" dirty="0"/>
              <a:t>Sheet</a:t>
            </a:r>
            <a:r>
              <a:rPr lang="ja-JP" altLang="en-US" dirty="0"/>
              <a:t>）</a:t>
            </a:r>
            <a:endParaRPr lang="en-US" altLang="ja-JP" dirty="0"/>
          </a:p>
          <a:p>
            <a:pPr lvl="1"/>
            <a:r>
              <a:rPr lang="en-US" altLang="ja-JP" dirty="0"/>
              <a:t>HTML</a:t>
            </a:r>
            <a:r>
              <a:rPr lang="ja-JP" altLang="en-US" dirty="0"/>
              <a:t>の表示を装飾するための記法／設定</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67FED8D-E99E-6222-2E4F-88B87D2AB398}"/>
              </a:ext>
            </a:extLst>
          </p:cNvPr>
          <p:cNvSpPr>
            <a:spLocks noGrp="1"/>
          </p:cNvSpPr>
          <p:nvPr>
            <p:ph type="sldNum" sz="quarter" idx="12"/>
          </p:nvPr>
        </p:nvSpPr>
        <p:spPr/>
        <p:txBody>
          <a:bodyPr/>
          <a:lstStyle/>
          <a:p>
            <a:fld id="{5F5D8EB7-1E60-4E2C-AAFF-A411FC3BDFCC}" type="slidenum">
              <a:rPr kumimoji="1" lang="ja-JP" altLang="en-US" smtClean="0"/>
              <a:t>10</a:t>
            </a:fld>
            <a:endParaRPr kumimoji="1" lang="ja-JP" altLang="en-US"/>
          </a:p>
        </p:txBody>
      </p:sp>
    </p:spTree>
    <p:extLst>
      <p:ext uri="{BB962C8B-B14F-4D97-AF65-F5344CB8AC3E}">
        <p14:creationId xmlns:p14="http://schemas.microsoft.com/office/powerpoint/2010/main" val="102895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8741E-40C4-96D3-7A0F-9039434359F5}"/>
              </a:ext>
            </a:extLst>
          </p:cNvPr>
          <p:cNvSpPr>
            <a:spLocks noGrp="1"/>
          </p:cNvSpPr>
          <p:nvPr>
            <p:ph type="title"/>
          </p:nvPr>
        </p:nvSpPr>
        <p:spPr/>
        <p:txBody>
          <a:bodyPr/>
          <a:lstStyle/>
          <a:p>
            <a:r>
              <a:rPr kumimoji="1" lang="ja-JP" altLang="en-US" dirty="0"/>
              <a:t>技術用語　その２</a:t>
            </a:r>
          </a:p>
        </p:txBody>
      </p:sp>
      <p:sp>
        <p:nvSpPr>
          <p:cNvPr id="3" name="コンテンツ プレースホルダー 2">
            <a:extLst>
              <a:ext uri="{FF2B5EF4-FFF2-40B4-BE49-F238E27FC236}">
                <a16:creationId xmlns:a16="http://schemas.microsoft.com/office/drawing/2014/main" id="{E4B6DE84-8193-694A-9693-6F65D80814C3}"/>
              </a:ext>
            </a:extLst>
          </p:cNvPr>
          <p:cNvSpPr>
            <a:spLocks noGrp="1"/>
          </p:cNvSpPr>
          <p:nvPr>
            <p:ph idx="1"/>
          </p:nvPr>
        </p:nvSpPr>
        <p:spPr/>
        <p:txBody>
          <a:bodyPr/>
          <a:lstStyle/>
          <a:p>
            <a:r>
              <a:rPr kumimoji="1" lang="en-US" altLang="ja-JP" dirty="0">
                <a:hlinkClick r:id="rId3"/>
              </a:rPr>
              <a:t>Flask</a:t>
            </a:r>
            <a:r>
              <a:rPr kumimoji="1" lang="ja-JP" altLang="en-US" dirty="0"/>
              <a:t>（フラスク、フラスコ、理科の実験で使うアレ）</a:t>
            </a:r>
            <a:endParaRPr kumimoji="1" lang="en-US" altLang="ja-JP" dirty="0"/>
          </a:p>
          <a:p>
            <a:pPr lvl="1"/>
            <a:r>
              <a:rPr lang="en-US" altLang="ja-JP" dirty="0"/>
              <a:t>Python</a:t>
            </a:r>
            <a:r>
              <a:rPr lang="ja-JP" altLang="en-US" dirty="0"/>
              <a:t>製の</a:t>
            </a:r>
            <a:r>
              <a:rPr lang="en-US" altLang="ja-JP" dirty="0"/>
              <a:t>Web</a:t>
            </a:r>
            <a:r>
              <a:rPr lang="ja-JP" altLang="en-US" dirty="0"/>
              <a:t>フレームワーク。</a:t>
            </a:r>
            <a:endParaRPr lang="en-US" altLang="ja-JP" dirty="0"/>
          </a:p>
          <a:p>
            <a:pPr lvl="1"/>
            <a:r>
              <a:rPr lang="ja-JP" altLang="en-US" dirty="0"/>
              <a:t>軽くて必要十分な機能を備えており、習得が容易。</a:t>
            </a:r>
            <a:endParaRPr lang="en-US" altLang="ja-JP" dirty="0"/>
          </a:p>
          <a:p>
            <a:pPr lvl="1"/>
            <a:r>
              <a:rPr kumimoji="1" lang="ja-JP" altLang="en-US" dirty="0"/>
              <a:t>今回のシステムでは</a:t>
            </a:r>
            <a:r>
              <a:rPr lang="ja-JP" altLang="en-US" dirty="0"/>
              <a:t>バックエンド</a:t>
            </a:r>
            <a:r>
              <a:rPr kumimoji="1" lang="ja-JP" altLang="en-US" dirty="0"/>
              <a:t>に用いる。</a:t>
            </a:r>
            <a:endParaRPr kumimoji="1" lang="en-US" altLang="ja-JP" dirty="0"/>
          </a:p>
          <a:p>
            <a:r>
              <a:rPr lang="en-US" altLang="ja-JP" dirty="0" err="1">
                <a:hlinkClick r:id="rId4"/>
              </a:rPr>
              <a:t>Svelt</a:t>
            </a:r>
            <a:r>
              <a:rPr lang="en-US" altLang="ja-JP" dirty="0"/>
              <a:t>/</a:t>
            </a:r>
            <a:r>
              <a:rPr lang="en-US" altLang="ja-JP" dirty="0" err="1">
                <a:hlinkClick r:id="rId5"/>
              </a:rPr>
              <a:t>SveltKit</a:t>
            </a:r>
            <a:r>
              <a:rPr lang="ja-JP" altLang="en-US" dirty="0"/>
              <a:t>（スヴェルト、スヴェルテ、すらりとした、の形容詞）</a:t>
            </a:r>
            <a:endParaRPr lang="en-US" altLang="ja-JP" dirty="0"/>
          </a:p>
          <a:p>
            <a:pPr lvl="1"/>
            <a:r>
              <a:rPr kumimoji="1" lang="en-US" altLang="ja-JP" dirty="0" err="1"/>
              <a:t>javaScript</a:t>
            </a:r>
            <a:r>
              <a:rPr kumimoji="1" lang="en-US" altLang="ja-JP" dirty="0"/>
              <a:t>/HTML</a:t>
            </a:r>
            <a:r>
              <a:rPr kumimoji="1" lang="ja-JP" altLang="en-US" dirty="0"/>
              <a:t>製のフレームワーク。</a:t>
            </a:r>
            <a:endParaRPr kumimoji="1" lang="en-US" altLang="ja-JP" dirty="0"/>
          </a:p>
          <a:p>
            <a:pPr lvl="1"/>
            <a:r>
              <a:rPr kumimoji="1" lang="ja-JP" altLang="en-US" dirty="0"/>
              <a:t>ライブラリが軽量で、簡単な記述で実装できる点が特徴。</a:t>
            </a:r>
            <a:endParaRPr kumimoji="1" lang="en-US" altLang="ja-JP" dirty="0"/>
          </a:p>
          <a:p>
            <a:pPr lvl="1"/>
            <a:r>
              <a:rPr lang="ja-JP" altLang="en-US" dirty="0"/>
              <a:t>今回のシステムではフロントエンドに用いる。</a:t>
            </a:r>
            <a:endParaRPr kumimoji="1" lang="ja-JP" altLang="en-US" dirty="0"/>
          </a:p>
        </p:txBody>
      </p:sp>
      <p:sp>
        <p:nvSpPr>
          <p:cNvPr id="4" name="スライド番号プレースホルダー 3">
            <a:extLst>
              <a:ext uri="{FF2B5EF4-FFF2-40B4-BE49-F238E27FC236}">
                <a16:creationId xmlns:a16="http://schemas.microsoft.com/office/drawing/2014/main" id="{CD36786E-9A1B-88F1-4CC8-B0FBB578B27D}"/>
              </a:ext>
            </a:extLst>
          </p:cNvPr>
          <p:cNvSpPr>
            <a:spLocks noGrp="1"/>
          </p:cNvSpPr>
          <p:nvPr>
            <p:ph type="sldNum" sz="quarter" idx="12"/>
          </p:nvPr>
        </p:nvSpPr>
        <p:spPr/>
        <p:txBody>
          <a:bodyPr/>
          <a:lstStyle/>
          <a:p>
            <a:fld id="{5F5D8EB7-1E60-4E2C-AAFF-A411FC3BDFCC}" type="slidenum">
              <a:rPr kumimoji="1" lang="ja-JP" altLang="en-US" smtClean="0"/>
              <a:t>11</a:t>
            </a:fld>
            <a:endParaRPr kumimoji="1" lang="ja-JP" altLang="en-US"/>
          </a:p>
        </p:txBody>
      </p:sp>
    </p:spTree>
    <p:extLst>
      <p:ext uri="{BB962C8B-B14F-4D97-AF65-F5344CB8AC3E}">
        <p14:creationId xmlns:p14="http://schemas.microsoft.com/office/powerpoint/2010/main" val="212946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8741E-40C4-96D3-7A0F-9039434359F5}"/>
              </a:ext>
            </a:extLst>
          </p:cNvPr>
          <p:cNvSpPr>
            <a:spLocks noGrp="1"/>
          </p:cNvSpPr>
          <p:nvPr>
            <p:ph type="title"/>
          </p:nvPr>
        </p:nvSpPr>
        <p:spPr/>
        <p:txBody>
          <a:bodyPr/>
          <a:lstStyle/>
          <a:p>
            <a:r>
              <a:rPr kumimoji="1" lang="ja-JP" altLang="en-US" dirty="0"/>
              <a:t>技術用語　その３</a:t>
            </a:r>
          </a:p>
        </p:txBody>
      </p:sp>
      <p:sp>
        <p:nvSpPr>
          <p:cNvPr id="3" name="コンテンツ プレースホルダー 2">
            <a:extLst>
              <a:ext uri="{FF2B5EF4-FFF2-40B4-BE49-F238E27FC236}">
                <a16:creationId xmlns:a16="http://schemas.microsoft.com/office/drawing/2014/main" id="{E4B6DE84-8193-694A-9693-6F65D80814C3}"/>
              </a:ext>
            </a:extLst>
          </p:cNvPr>
          <p:cNvSpPr>
            <a:spLocks noGrp="1"/>
          </p:cNvSpPr>
          <p:nvPr>
            <p:ph idx="1"/>
          </p:nvPr>
        </p:nvSpPr>
        <p:spPr/>
        <p:txBody>
          <a:bodyPr/>
          <a:lstStyle/>
          <a:p>
            <a:r>
              <a:rPr kumimoji="1" lang="en-US" altLang="ja-JP" dirty="0"/>
              <a:t>Scikit-Learn</a:t>
            </a:r>
            <a:r>
              <a:rPr kumimoji="1" lang="ja-JP" altLang="en-US" dirty="0"/>
              <a:t>（サイキットラーン）</a:t>
            </a:r>
            <a:endParaRPr kumimoji="1" lang="en-US" altLang="ja-JP" dirty="0"/>
          </a:p>
          <a:p>
            <a:pPr lvl="1"/>
            <a:r>
              <a:rPr lang="en-US" altLang="ja-JP" dirty="0"/>
              <a:t>Python</a:t>
            </a:r>
            <a:r>
              <a:rPr lang="ja-JP" altLang="en-US" dirty="0"/>
              <a:t>製の機械学習用のライブラリ。</a:t>
            </a:r>
            <a:endParaRPr lang="en-US" altLang="ja-JP" dirty="0"/>
          </a:p>
          <a:p>
            <a:pPr lvl="1"/>
            <a:r>
              <a:rPr lang="ja-JP" altLang="en-US" dirty="0"/>
              <a:t>よく使われる検索アルゴリズムを内蔵しており、初学者でも扱いやすい。</a:t>
            </a:r>
            <a:endParaRPr lang="en-US" altLang="ja-JP" dirty="0"/>
          </a:p>
          <a:p>
            <a:r>
              <a:rPr lang="en-US" altLang="ja-JP" dirty="0"/>
              <a:t>Pandas</a:t>
            </a:r>
            <a:r>
              <a:rPr lang="ja-JP" altLang="en-US" dirty="0"/>
              <a:t>（パンダス）</a:t>
            </a:r>
            <a:endParaRPr lang="en-US" altLang="ja-JP" dirty="0"/>
          </a:p>
          <a:p>
            <a:pPr lvl="1"/>
            <a:r>
              <a:rPr lang="en-US" altLang="ja-JP" dirty="0"/>
              <a:t>Python</a:t>
            </a:r>
            <a:r>
              <a:rPr lang="ja-JP" altLang="en-US" dirty="0"/>
              <a:t>製のデータ分析用フレームワーク。</a:t>
            </a:r>
            <a:endParaRPr lang="en-US" altLang="ja-JP" dirty="0"/>
          </a:p>
          <a:p>
            <a:pPr lvl="1"/>
            <a:r>
              <a:rPr lang="ja-JP" altLang="en-US" dirty="0"/>
              <a:t>大量のデータをまとめて扱うときに用いる。</a:t>
            </a:r>
            <a:endParaRPr lang="en-US" altLang="ja-JP" dirty="0"/>
          </a:p>
        </p:txBody>
      </p:sp>
      <p:sp>
        <p:nvSpPr>
          <p:cNvPr id="4" name="スライド番号プレースホルダー 3">
            <a:extLst>
              <a:ext uri="{FF2B5EF4-FFF2-40B4-BE49-F238E27FC236}">
                <a16:creationId xmlns:a16="http://schemas.microsoft.com/office/drawing/2014/main" id="{CD36786E-9A1B-88F1-4CC8-B0FBB578B27D}"/>
              </a:ext>
            </a:extLst>
          </p:cNvPr>
          <p:cNvSpPr>
            <a:spLocks noGrp="1"/>
          </p:cNvSpPr>
          <p:nvPr>
            <p:ph type="sldNum" sz="quarter" idx="12"/>
          </p:nvPr>
        </p:nvSpPr>
        <p:spPr/>
        <p:txBody>
          <a:bodyPr/>
          <a:lstStyle/>
          <a:p>
            <a:fld id="{5F5D8EB7-1E60-4E2C-AAFF-A411FC3BDFCC}" type="slidenum">
              <a:rPr kumimoji="1" lang="ja-JP" altLang="en-US" smtClean="0"/>
              <a:t>12</a:t>
            </a:fld>
            <a:endParaRPr kumimoji="1" lang="ja-JP" altLang="en-US"/>
          </a:p>
        </p:txBody>
      </p:sp>
    </p:spTree>
    <p:extLst>
      <p:ext uri="{BB962C8B-B14F-4D97-AF65-F5344CB8AC3E}">
        <p14:creationId xmlns:p14="http://schemas.microsoft.com/office/powerpoint/2010/main" val="211008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916A7-C66C-8356-8194-7F17B9C736F5}"/>
              </a:ext>
            </a:extLst>
          </p:cNvPr>
          <p:cNvSpPr>
            <a:spLocks noGrp="1"/>
          </p:cNvSpPr>
          <p:nvPr>
            <p:ph type="title"/>
          </p:nvPr>
        </p:nvSpPr>
        <p:spPr/>
        <p:txBody>
          <a:bodyPr/>
          <a:lstStyle/>
          <a:p>
            <a:r>
              <a:rPr kumimoji="1" lang="ja-JP" altLang="en-US" dirty="0"/>
              <a:t>試しに実行してみよう</a:t>
            </a:r>
          </a:p>
        </p:txBody>
      </p:sp>
      <p:sp>
        <p:nvSpPr>
          <p:cNvPr id="3" name="コンテンツ プレースホルダー 2">
            <a:extLst>
              <a:ext uri="{FF2B5EF4-FFF2-40B4-BE49-F238E27FC236}">
                <a16:creationId xmlns:a16="http://schemas.microsoft.com/office/drawing/2014/main" id="{E5BA4DC9-1581-46E4-2263-F599DD45A4D3}"/>
              </a:ext>
            </a:extLst>
          </p:cNvPr>
          <p:cNvSpPr>
            <a:spLocks noGrp="1"/>
          </p:cNvSpPr>
          <p:nvPr>
            <p:ph idx="1"/>
          </p:nvPr>
        </p:nvSpPr>
        <p:spPr/>
        <p:txBody>
          <a:bodyPr>
            <a:normAutofit/>
          </a:bodyPr>
          <a:lstStyle/>
          <a:p>
            <a:r>
              <a:rPr kumimoji="1" lang="ja-JP" altLang="en-US" dirty="0"/>
              <a:t>コマンドプロンプトを起動、以下のコマンドを叩いてください。</a:t>
            </a:r>
            <a:endParaRPr kumimoji="1" lang="en-US" altLang="ja-JP" dirty="0"/>
          </a:p>
          <a:p>
            <a:r>
              <a:rPr lang="en-US" altLang="ja-JP" dirty="0" err="1"/>
              <a:t>m</a:t>
            </a:r>
            <a:r>
              <a:rPr kumimoji="1" lang="en-US" altLang="ja-JP" dirty="0" err="1"/>
              <a:t>kdir</a:t>
            </a:r>
            <a:r>
              <a:rPr kumimoji="1" lang="en-US" altLang="ja-JP" dirty="0"/>
              <a:t> C:\source</a:t>
            </a:r>
            <a:br>
              <a:rPr kumimoji="1" lang="en-US" altLang="ja-JP" dirty="0"/>
            </a:br>
            <a:r>
              <a:rPr kumimoji="1" lang="en-US" altLang="ja-JP" dirty="0"/>
              <a:t>cd C:\source</a:t>
            </a:r>
            <a:br>
              <a:rPr kumimoji="1" lang="en-US" altLang="ja-JP" dirty="0"/>
            </a:br>
            <a:r>
              <a:rPr kumimoji="1" lang="en-US" altLang="ja-JP" dirty="0"/>
              <a:t>git clone https://github.com/tt-hasegawa/mu-psd-99.git</a:t>
            </a:r>
          </a:p>
          <a:p>
            <a:pPr lvl="1"/>
            <a:r>
              <a:rPr kumimoji="1" lang="en-US" altLang="ja-JP" dirty="0"/>
              <a:t>※99</a:t>
            </a:r>
            <a:r>
              <a:rPr kumimoji="1" lang="ja-JP" altLang="en-US" dirty="0"/>
              <a:t>のところは事前に割り当てた番号。</a:t>
            </a:r>
            <a:r>
              <a:rPr kumimoji="1" lang="en-US" altLang="ja-JP" dirty="0"/>
              <a:t> </a:t>
            </a:r>
          </a:p>
          <a:p>
            <a:r>
              <a:rPr lang="en-US" altLang="ja-JP" dirty="0"/>
              <a:t>C:\source\mu-psd-99</a:t>
            </a:r>
            <a:r>
              <a:rPr lang="ja-JP" altLang="en-US" dirty="0"/>
              <a:t> フォルダができるので、</a:t>
            </a:r>
            <a:r>
              <a:rPr lang="en-US" altLang="ja-JP" dirty="0" err="1"/>
              <a:t>vscode</a:t>
            </a:r>
            <a:r>
              <a:rPr lang="ja-JP" altLang="en-US" dirty="0"/>
              <a:t>を起動して、</a:t>
            </a:r>
            <a:r>
              <a:rPr lang="en-US" altLang="ja-JP" dirty="0"/>
              <a:t>File</a:t>
            </a:r>
            <a:r>
              <a:rPr lang="ja-JP" altLang="en-US" dirty="0"/>
              <a:t>→</a:t>
            </a:r>
            <a:r>
              <a:rPr lang="en-US" altLang="ja-JP" dirty="0"/>
              <a:t>Open</a:t>
            </a:r>
            <a:r>
              <a:rPr lang="ja-JP" altLang="en-US" dirty="0"/>
              <a:t> </a:t>
            </a:r>
            <a:r>
              <a:rPr lang="en-US" altLang="ja-JP" dirty="0"/>
              <a:t>Folder</a:t>
            </a:r>
            <a:r>
              <a:rPr lang="ja-JP" altLang="en-US" dirty="0"/>
              <a:t>→そのフォルダを指定してください。</a:t>
            </a:r>
            <a:endParaRPr kumimoji="1" lang="ja-JP" altLang="en-US" dirty="0"/>
          </a:p>
        </p:txBody>
      </p:sp>
      <p:sp>
        <p:nvSpPr>
          <p:cNvPr id="4" name="スライド番号プレースホルダー 3">
            <a:extLst>
              <a:ext uri="{FF2B5EF4-FFF2-40B4-BE49-F238E27FC236}">
                <a16:creationId xmlns:a16="http://schemas.microsoft.com/office/drawing/2014/main" id="{1EAFE72A-191F-CE98-037D-88E61C001719}"/>
              </a:ext>
            </a:extLst>
          </p:cNvPr>
          <p:cNvSpPr>
            <a:spLocks noGrp="1"/>
          </p:cNvSpPr>
          <p:nvPr>
            <p:ph type="sldNum" sz="quarter" idx="12"/>
          </p:nvPr>
        </p:nvSpPr>
        <p:spPr/>
        <p:txBody>
          <a:bodyPr/>
          <a:lstStyle/>
          <a:p>
            <a:fld id="{5F5D8EB7-1E60-4E2C-AAFF-A411FC3BDFCC}" type="slidenum">
              <a:rPr kumimoji="1" lang="ja-JP" altLang="en-US" smtClean="0"/>
              <a:t>13</a:t>
            </a:fld>
            <a:endParaRPr kumimoji="1" lang="ja-JP" altLang="en-US"/>
          </a:p>
        </p:txBody>
      </p:sp>
    </p:spTree>
    <p:extLst>
      <p:ext uri="{BB962C8B-B14F-4D97-AF65-F5344CB8AC3E}">
        <p14:creationId xmlns:p14="http://schemas.microsoft.com/office/powerpoint/2010/main" val="272945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832DA-3AB7-1F6C-4757-FFDAC0168458}"/>
              </a:ext>
            </a:extLst>
          </p:cNvPr>
          <p:cNvSpPr>
            <a:spLocks noGrp="1"/>
          </p:cNvSpPr>
          <p:nvPr>
            <p:ph type="title"/>
          </p:nvPr>
        </p:nvSpPr>
        <p:spPr/>
        <p:txBody>
          <a:bodyPr/>
          <a:lstStyle/>
          <a:p>
            <a:r>
              <a:rPr lang="en-US" altLang="ja-JP" dirty="0" err="1"/>
              <a:t>Vscode</a:t>
            </a:r>
            <a:r>
              <a:rPr lang="en-US" altLang="ja-JP" dirty="0"/>
              <a:t> plugin</a:t>
            </a:r>
            <a:r>
              <a:rPr lang="ja-JP" altLang="en-US" dirty="0"/>
              <a:t>の導入</a:t>
            </a:r>
            <a:endParaRPr kumimoji="1" lang="ja-JP" altLang="en-US" dirty="0"/>
          </a:p>
        </p:txBody>
      </p:sp>
      <p:sp>
        <p:nvSpPr>
          <p:cNvPr id="3" name="コンテンツ プレースホルダー 2">
            <a:extLst>
              <a:ext uri="{FF2B5EF4-FFF2-40B4-BE49-F238E27FC236}">
                <a16:creationId xmlns:a16="http://schemas.microsoft.com/office/drawing/2014/main" id="{CD41F0A5-F0B7-9D20-22FC-DE3808D780FF}"/>
              </a:ext>
            </a:extLst>
          </p:cNvPr>
          <p:cNvSpPr>
            <a:spLocks noGrp="1"/>
          </p:cNvSpPr>
          <p:nvPr>
            <p:ph idx="1"/>
          </p:nvPr>
        </p:nvSpPr>
        <p:spPr/>
        <p:txBody>
          <a:bodyPr/>
          <a:lstStyle/>
          <a:p>
            <a:r>
              <a:rPr kumimoji="1" lang="en-US" altLang="ja-JP" dirty="0" err="1"/>
              <a:t>Vscode</a:t>
            </a:r>
            <a:r>
              <a:rPr kumimoji="1" lang="ja-JP" altLang="en-US" dirty="0"/>
              <a:t>の左側タブから、</a:t>
            </a:r>
            <a:r>
              <a:rPr kumimoji="1" lang="en-US" altLang="ja-JP" dirty="0"/>
              <a:t>Extensions</a:t>
            </a:r>
            <a:r>
              <a:rPr kumimoji="1" lang="ja-JP" altLang="en-US" dirty="0"/>
              <a:t>タブを開いて、以下の拡張機能をインストールしてください。</a:t>
            </a:r>
            <a:endParaRPr kumimoji="1" lang="en-US" altLang="ja-JP" dirty="0"/>
          </a:p>
          <a:p>
            <a:pPr lvl="1"/>
            <a:r>
              <a:rPr kumimoji="1" lang="en-US" altLang="ja-JP" dirty="0" err="1"/>
              <a:t>Vscode-drawio</a:t>
            </a:r>
            <a:endParaRPr kumimoji="1" lang="en-US" altLang="ja-JP" dirty="0"/>
          </a:p>
          <a:p>
            <a:pPr lvl="1"/>
            <a:r>
              <a:rPr lang="en-US" altLang="ja-JP" dirty="0"/>
              <a:t>Python</a:t>
            </a:r>
          </a:p>
          <a:p>
            <a:pPr lvl="1"/>
            <a:r>
              <a:rPr kumimoji="1" lang="en-US" altLang="ja-JP" dirty="0"/>
              <a:t>Svelte</a:t>
            </a:r>
            <a:endParaRPr kumimoji="1" lang="ja-JP" altLang="en-US" dirty="0"/>
          </a:p>
        </p:txBody>
      </p:sp>
      <p:sp>
        <p:nvSpPr>
          <p:cNvPr id="4" name="スライド番号プレースホルダー 3">
            <a:extLst>
              <a:ext uri="{FF2B5EF4-FFF2-40B4-BE49-F238E27FC236}">
                <a16:creationId xmlns:a16="http://schemas.microsoft.com/office/drawing/2014/main" id="{86A923A4-6811-2371-CA69-0AC302F5BCDC}"/>
              </a:ext>
            </a:extLst>
          </p:cNvPr>
          <p:cNvSpPr>
            <a:spLocks noGrp="1"/>
          </p:cNvSpPr>
          <p:nvPr>
            <p:ph type="sldNum" sz="quarter" idx="12"/>
          </p:nvPr>
        </p:nvSpPr>
        <p:spPr/>
        <p:txBody>
          <a:bodyPr/>
          <a:lstStyle/>
          <a:p>
            <a:fld id="{5F5D8EB7-1E60-4E2C-AAFF-A411FC3BDFCC}" type="slidenum">
              <a:rPr kumimoji="1" lang="ja-JP" altLang="en-US" smtClean="0"/>
              <a:t>14</a:t>
            </a:fld>
            <a:endParaRPr kumimoji="1" lang="ja-JP" altLang="en-US"/>
          </a:p>
        </p:txBody>
      </p:sp>
      <p:pic>
        <p:nvPicPr>
          <p:cNvPr id="8" name="図 7">
            <a:extLst>
              <a:ext uri="{FF2B5EF4-FFF2-40B4-BE49-F238E27FC236}">
                <a16:creationId xmlns:a16="http://schemas.microsoft.com/office/drawing/2014/main" id="{67CC3BA2-4B0D-811F-4D3D-B0607DBE1566}"/>
              </a:ext>
            </a:extLst>
          </p:cNvPr>
          <p:cNvPicPr>
            <a:picLocks noChangeAspect="1"/>
          </p:cNvPicPr>
          <p:nvPr/>
        </p:nvPicPr>
        <p:blipFill>
          <a:blip r:embed="rId3"/>
          <a:stretch>
            <a:fillRect/>
          </a:stretch>
        </p:blipFill>
        <p:spPr>
          <a:xfrm>
            <a:off x="5510266" y="2704148"/>
            <a:ext cx="2190750" cy="2924175"/>
          </a:xfrm>
          <a:prstGeom prst="rect">
            <a:avLst/>
          </a:prstGeom>
        </p:spPr>
      </p:pic>
      <p:pic>
        <p:nvPicPr>
          <p:cNvPr id="10" name="図 9">
            <a:extLst>
              <a:ext uri="{FF2B5EF4-FFF2-40B4-BE49-F238E27FC236}">
                <a16:creationId xmlns:a16="http://schemas.microsoft.com/office/drawing/2014/main" id="{638CA156-5CE2-27FE-AEAC-A68F21D5B8DD}"/>
              </a:ext>
            </a:extLst>
          </p:cNvPr>
          <p:cNvPicPr>
            <a:picLocks noChangeAspect="1"/>
          </p:cNvPicPr>
          <p:nvPr/>
        </p:nvPicPr>
        <p:blipFill>
          <a:blip r:embed="rId4"/>
          <a:stretch>
            <a:fillRect/>
          </a:stretch>
        </p:blipFill>
        <p:spPr>
          <a:xfrm>
            <a:off x="8144447" y="2645663"/>
            <a:ext cx="2466975" cy="1095375"/>
          </a:xfrm>
          <a:prstGeom prst="rect">
            <a:avLst/>
          </a:prstGeom>
        </p:spPr>
      </p:pic>
      <p:pic>
        <p:nvPicPr>
          <p:cNvPr id="12" name="図 11">
            <a:extLst>
              <a:ext uri="{FF2B5EF4-FFF2-40B4-BE49-F238E27FC236}">
                <a16:creationId xmlns:a16="http://schemas.microsoft.com/office/drawing/2014/main" id="{9AFEEF1E-49C0-0770-BD13-1DB8479871C6}"/>
              </a:ext>
            </a:extLst>
          </p:cNvPr>
          <p:cNvPicPr>
            <a:picLocks noChangeAspect="1"/>
          </p:cNvPicPr>
          <p:nvPr/>
        </p:nvPicPr>
        <p:blipFill>
          <a:blip r:embed="rId5"/>
          <a:stretch>
            <a:fillRect/>
          </a:stretch>
        </p:blipFill>
        <p:spPr>
          <a:xfrm>
            <a:off x="8144446" y="3741038"/>
            <a:ext cx="2466975" cy="828675"/>
          </a:xfrm>
          <a:prstGeom prst="rect">
            <a:avLst/>
          </a:prstGeom>
        </p:spPr>
      </p:pic>
      <p:pic>
        <p:nvPicPr>
          <p:cNvPr id="14" name="図 13">
            <a:extLst>
              <a:ext uri="{FF2B5EF4-FFF2-40B4-BE49-F238E27FC236}">
                <a16:creationId xmlns:a16="http://schemas.microsoft.com/office/drawing/2014/main" id="{01D3DCC9-9B42-3B2C-1043-FB930422C22F}"/>
              </a:ext>
            </a:extLst>
          </p:cNvPr>
          <p:cNvPicPr>
            <a:picLocks noChangeAspect="1"/>
          </p:cNvPicPr>
          <p:nvPr/>
        </p:nvPicPr>
        <p:blipFill>
          <a:blip r:embed="rId6"/>
          <a:stretch>
            <a:fillRect/>
          </a:stretch>
        </p:blipFill>
        <p:spPr>
          <a:xfrm>
            <a:off x="8263510" y="4569713"/>
            <a:ext cx="2228850" cy="1038225"/>
          </a:xfrm>
          <a:prstGeom prst="rect">
            <a:avLst/>
          </a:prstGeom>
        </p:spPr>
      </p:pic>
    </p:spTree>
    <p:extLst>
      <p:ext uri="{BB962C8B-B14F-4D97-AF65-F5344CB8AC3E}">
        <p14:creationId xmlns:p14="http://schemas.microsoft.com/office/powerpoint/2010/main" val="315319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AD455-A988-F761-F9AB-ACBAE228E902}"/>
              </a:ext>
            </a:extLst>
          </p:cNvPr>
          <p:cNvSpPr>
            <a:spLocks noGrp="1"/>
          </p:cNvSpPr>
          <p:nvPr>
            <p:ph type="title"/>
          </p:nvPr>
        </p:nvSpPr>
        <p:spPr/>
        <p:txBody>
          <a:bodyPr/>
          <a:lstStyle/>
          <a:p>
            <a:r>
              <a:rPr kumimoji="1" lang="ja-JP" altLang="en-US" dirty="0"/>
              <a:t>試しに実行してみよう　その１の１</a:t>
            </a:r>
          </a:p>
        </p:txBody>
      </p:sp>
      <p:sp>
        <p:nvSpPr>
          <p:cNvPr id="3" name="コンテンツ プレースホルダー 2">
            <a:extLst>
              <a:ext uri="{FF2B5EF4-FFF2-40B4-BE49-F238E27FC236}">
                <a16:creationId xmlns:a16="http://schemas.microsoft.com/office/drawing/2014/main" id="{40348359-BE69-F8B5-1A9D-336EBC51427B}"/>
              </a:ext>
            </a:extLst>
          </p:cNvPr>
          <p:cNvSpPr>
            <a:spLocks noGrp="1"/>
          </p:cNvSpPr>
          <p:nvPr>
            <p:ph idx="1"/>
          </p:nvPr>
        </p:nvSpPr>
        <p:spPr/>
        <p:txBody>
          <a:bodyPr/>
          <a:lstStyle/>
          <a:p>
            <a:r>
              <a:rPr kumimoji="1" lang="ja-JP" altLang="en-US" dirty="0"/>
              <a:t>メニュー→ターミナル→新しいターミナル、または、</a:t>
            </a:r>
            <a:r>
              <a:rPr kumimoji="1" lang="en-US" altLang="ja-JP" dirty="0"/>
              <a:t>Ctrl+@</a:t>
            </a:r>
            <a:r>
              <a:rPr kumimoji="1" lang="ja-JP" altLang="en-US" dirty="0"/>
              <a:t>で実行ターミナルが開くので、以下のコマンドを実行してください。</a:t>
            </a:r>
            <a:endParaRPr kumimoji="1" lang="en-US" altLang="ja-JP" dirty="0"/>
          </a:p>
          <a:p>
            <a:pPr lvl="1"/>
            <a:r>
              <a:rPr lang="en-US" altLang="ja-JP" dirty="0"/>
              <a:t>c</a:t>
            </a:r>
            <a:r>
              <a:rPr kumimoji="1" lang="en-US" altLang="ja-JP" dirty="0"/>
              <a:t>d backend </a:t>
            </a:r>
          </a:p>
          <a:p>
            <a:pPr lvl="1"/>
            <a:r>
              <a:rPr lang="en-US" altLang="ja-JP" dirty="0"/>
              <a:t>p</a:t>
            </a:r>
            <a:r>
              <a:rPr kumimoji="1" lang="en-US" altLang="ja-JP" dirty="0"/>
              <a:t>ip install –r requirements.txt </a:t>
            </a:r>
            <a:r>
              <a:rPr kumimoji="1" lang="ja-JP" altLang="en-US" dirty="0"/>
              <a:t>　　</a:t>
            </a:r>
            <a:r>
              <a:rPr kumimoji="1" lang="en-US" altLang="ja-JP" dirty="0"/>
              <a:t>#2</a:t>
            </a:r>
            <a:r>
              <a:rPr kumimoji="1" lang="ja-JP" altLang="en-US" dirty="0"/>
              <a:t>回目以降はこの行は不要</a:t>
            </a:r>
            <a:endParaRPr kumimoji="1" lang="en-US" altLang="ja-JP" dirty="0"/>
          </a:p>
          <a:p>
            <a:pPr lvl="1"/>
            <a:r>
              <a:rPr lang="en-US" altLang="ja-JP" dirty="0"/>
              <a:t>python server.py</a:t>
            </a:r>
          </a:p>
          <a:p>
            <a:r>
              <a:rPr lang="en-US" altLang="ja-JP" dirty="0"/>
              <a:t>Chrome</a:t>
            </a:r>
            <a:r>
              <a:rPr lang="ja-JP" altLang="en-US" dirty="0"/>
              <a:t>等のブラウザで、</a:t>
            </a:r>
            <a:r>
              <a:rPr lang="en-US" altLang="ja-JP" dirty="0">
                <a:hlinkClick r:id="rId3"/>
              </a:rPr>
              <a:t>http://localhost:5000</a:t>
            </a:r>
            <a:r>
              <a:rPr lang="en-US" altLang="ja-JP" dirty="0"/>
              <a:t> </a:t>
            </a:r>
            <a:r>
              <a:rPr lang="ja-JP" altLang="en-US" dirty="0"/>
              <a:t>にアクセス。</a:t>
            </a:r>
            <a:endParaRPr lang="en-US" altLang="ja-JP" dirty="0"/>
          </a:p>
          <a:p>
            <a:r>
              <a:rPr kumimoji="1" lang="en-US" altLang="ja-JP" dirty="0"/>
              <a:t>“This is Backend Server”</a:t>
            </a:r>
            <a:r>
              <a:rPr kumimoji="1" lang="ja-JP" altLang="en-US" dirty="0"/>
              <a:t>と表示されることを確認してください。</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F3EC336-437E-E672-37F0-06D9C5AA1A03}"/>
              </a:ext>
            </a:extLst>
          </p:cNvPr>
          <p:cNvSpPr>
            <a:spLocks noGrp="1"/>
          </p:cNvSpPr>
          <p:nvPr>
            <p:ph type="sldNum" sz="quarter" idx="12"/>
          </p:nvPr>
        </p:nvSpPr>
        <p:spPr/>
        <p:txBody>
          <a:bodyPr/>
          <a:lstStyle/>
          <a:p>
            <a:fld id="{5F5D8EB7-1E60-4E2C-AAFF-A411FC3BDFCC}" type="slidenum">
              <a:rPr kumimoji="1" lang="ja-JP" altLang="en-US" smtClean="0"/>
              <a:t>15</a:t>
            </a:fld>
            <a:endParaRPr kumimoji="1" lang="ja-JP" altLang="en-US"/>
          </a:p>
        </p:txBody>
      </p:sp>
    </p:spTree>
    <p:extLst>
      <p:ext uri="{BB962C8B-B14F-4D97-AF65-F5344CB8AC3E}">
        <p14:creationId xmlns:p14="http://schemas.microsoft.com/office/powerpoint/2010/main" val="68071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AD455-A988-F761-F9AB-ACBAE228E902}"/>
              </a:ext>
            </a:extLst>
          </p:cNvPr>
          <p:cNvSpPr>
            <a:spLocks noGrp="1"/>
          </p:cNvSpPr>
          <p:nvPr>
            <p:ph type="title"/>
          </p:nvPr>
        </p:nvSpPr>
        <p:spPr/>
        <p:txBody>
          <a:bodyPr/>
          <a:lstStyle/>
          <a:p>
            <a:r>
              <a:rPr kumimoji="1" lang="ja-JP" altLang="en-US" dirty="0"/>
              <a:t>試しに実行してみよう　その１の２</a:t>
            </a:r>
          </a:p>
        </p:txBody>
      </p:sp>
      <p:sp>
        <p:nvSpPr>
          <p:cNvPr id="3" name="コンテンツ プレースホルダー 2">
            <a:extLst>
              <a:ext uri="{FF2B5EF4-FFF2-40B4-BE49-F238E27FC236}">
                <a16:creationId xmlns:a16="http://schemas.microsoft.com/office/drawing/2014/main" id="{40348359-BE69-F8B5-1A9D-336EBC51427B}"/>
              </a:ext>
            </a:extLst>
          </p:cNvPr>
          <p:cNvSpPr>
            <a:spLocks noGrp="1"/>
          </p:cNvSpPr>
          <p:nvPr>
            <p:ph idx="1"/>
          </p:nvPr>
        </p:nvSpPr>
        <p:spPr/>
        <p:txBody>
          <a:bodyPr/>
          <a:lstStyle/>
          <a:p>
            <a:r>
              <a:rPr kumimoji="1" lang="en-US" altLang="ja-JP" dirty="0"/>
              <a:t>server.py</a:t>
            </a:r>
            <a:r>
              <a:rPr kumimoji="1" lang="ja-JP" altLang="en-US" dirty="0"/>
              <a:t>を</a:t>
            </a:r>
            <a:r>
              <a:rPr kumimoji="1" lang="en-US" altLang="ja-JP" dirty="0" err="1"/>
              <a:t>vscode</a:t>
            </a:r>
            <a:r>
              <a:rPr kumimoji="1" lang="ja-JP" altLang="en-US" dirty="0"/>
              <a:t>で編集して、</a:t>
            </a:r>
            <a:r>
              <a:rPr lang="ja-JP" altLang="en-US" dirty="0"/>
              <a:t>文字列が変わることを確認してみてください。</a:t>
            </a:r>
            <a:endParaRPr lang="en-US" altLang="ja-JP" dirty="0"/>
          </a:p>
          <a:p>
            <a:pPr marL="457200" lvl="1" indent="0">
              <a:buNone/>
            </a:pPr>
            <a:r>
              <a:rPr kumimoji="1" lang="en-US" altLang="ja-JP" dirty="0"/>
              <a:t># URL</a:t>
            </a:r>
            <a:r>
              <a:rPr kumimoji="1" lang="ja-JP" altLang="en-US" dirty="0"/>
              <a:t>「</a:t>
            </a:r>
            <a:r>
              <a:rPr kumimoji="1" lang="en-US" altLang="ja-JP" dirty="0"/>
              <a:t>/</a:t>
            </a:r>
            <a:r>
              <a:rPr kumimoji="1" lang="ja-JP" altLang="en-US" dirty="0"/>
              <a:t>」に対応して処理する関数</a:t>
            </a:r>
          </a:p>
          <a:p>
            <a:pPr marL="457200" lvl="1" indent="0">
              <a:buNone/>
            </a:pPr>
            <a:r>
              <a:rPr kumimoji="1" lang="en-US" altLang="ja-JP" dirty="0"/>
              <a:t>@app.route("/")</a:t>
            </a:r>
          </a:p>
          <a:p>
            <a:pPr marL="457200" lvl="1" indent="0">
              <a:buNone/>
            </a:pPr>
            <a:r>
              <a:rPr kumimoji="1" lang="en-US" altLang="ja-JP" dirty="0"/>
              <a:t>def index():</a:t>
            </a:r>
          </a:p>
          <a:p>
            <a:pPr marL="457200" lvl="1" indent="0">
              <a:buNone/>
            </a:pPr>
            <a:r>
              <a:rPr kumimoji="1" lang="en-US" altLang="ja-JP" dirty="0"/>
              <a:t>    # </a:t>
            </a:r>
            <a:r>
              <a:rPr kumimoji="1" lang="ja-JP" altLang="en-US" dirty="0"/>
              <a:t>戻り値がそのまま</a:t>
            </a:r>
            <a:r>
              <a:rPr kumimoji="1" lang="en-US" altLang="ja-JP" dirty="0"/>
              <a:t>Web</a:t>
            </a:r>
            <a:r>
              <a:rPr kumimoji="1" lang="ja-JP" altLang="en-US" dirty="0"/>
              <a:t>サイトに表示される。</a:t>
            </a:r>
          </a:p>
          <a:p>
            <a:pPr marL="457200" lvl="1" indent="0">
              <a:buNone/>
            </a:pPr>
            <a:r>
              <a:rPr kumimoji="1" lang="ja-JP" altLang="en-US" dirty="0"/>
              <a:t>    </a:t>
            </a:r>
            <a:r>
              <a:rPr kumimoji="1" lang="en-US" altLang="ja-JP" dirty="0"/>
              <a:t>return </a:t>
            </a:r>
            <a:r>
              <a:rPr kumimoji="1" lang="en-US" altLang="ja-JP" dirty="0" err="1"/>
              <a:t>jsonify</a:t>
            </a:r>
            <a:r>
              <a:rPr kumimoji="1" lang="en-US" altLang="ja-JP" dirty="0"/>
              <a:t>({"</a:t>
            </a:r>
            <a:r>
              <a:rPr kumimoji="1" lang="en-US" altLang="ja-JP" dirty="0" err="1"/>
              <a:t>result":"This</a:t>
            </a:r>
            <a:r>
              <a:rPr kumimoji="1" lang="en-US" altLang="ja-JP" dirty="0"/>
              <a:t> is </a:t>
            </a:r>
            <a:r>
              <a:rPr kumimoji="1" lang="en-US" altLang="ja-JP" b="1" u="sng" dirty="0"/>
              <a:t>My</a:t>
            </a:r>
            <a:r>
              <a:rPr kumimoji="1" lang="en-US" altLang="ja-JP" dirty="0"/>
              <a:t> Backend API Server."})</a:t>
            </a:r>
          </a:p>
          <a:p>
            <a:endParaRPr kumimoji="1" lang="en-US" altLang="ja-JP" dirty="0"/>
          </a:p>
          <a:p>
            <a:endParaRPr kumimoji="1" lang="ja-JP" altLang="en-US" dirty="0"/>
          </a:p>
        </p:txBody>
      </p:sp>
      <p:sp>
        <p:nvSpPr>
          <p:cNvPr id="4" name="楕円 3">
            <a:extLst>
              <a:ext uri="{FF2B5EF4-FFF2-40B4-BE49-F238E27FC236}">
                <a16:creationId xmlns:a16="http://schemas.microsoft.com/office/drawing/2014/main" id="{7F20E614-F90C-58B0-522D-FA1907466074}"/>
              </a:ext>
            </a:extLst>
          </p:cNvPr>
          <p:cNvSpPr/>
          <p:nvPr/>
        </p:nvSpPr>
        <p:spPr>
          <a:xfrm>
            <a:off x="4521200" y="3987800"/>
            <a:ext cx="2963333" cy="47413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630A8E47-00D6-EA90-DF80-DAEA4EB0B9B1}"/>
              </a:ext>
            </a:extLst>
          </p:cNvPr>
          <p:cNvSpPr>
            <a:spLocks noGrp="1"/>
          </p:cNvSpPr>
          <p:nvPr>
            <p:ph type="sldNum" sz="quarter" idx="12"/>
          </p:nvPr>
        </p:nvSpPr>
        <p:spPr/>
        <p:txBody>
          <a:bodyPr/>
          <a:lstStyle/>
          <a:p>
            <a:fld id="{5F5D8EB7-1E60-4E2C-AAFF-A411FC3BDFCC}" type="slidenum">
              <a:rPr kumimoji="1" lang="ja-JP" altLang="en-US" smtClean="0"/>
              <a:t>16</a:t>
            </a:fld>
            <a:endParaRPr kumimoji="1" lang="ja-JP" altLang="en-US"/>
          </a:p>
        </p:txBody>
      </p:sp>
    </p:spTree>
    <p:extLst>
      <p:ext uri="{BB962C8B-B14F-4D97-AF65-F5344CB8AC3E}">
        <p14:creationId xmlns:p14="http://schemas.microsoft.com/office/powerpoint/2010/main" val="251366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AD455-A988-F761-F9AB-ACBAE228E902}"/>
              </a:ext>
            </a:extLst>
          </p:cNvPr>
          <p:cNvSpPr>
            <a:spLocks noGrp="1"/>
          </p:cNvSpPr>
          <p:nvPr>
            <p:ph type="title"/>
          </p:nvPr>
        </p:nvSpPr>
        <p:spPr/>
        <p:txBody>
          <a:bodyPr/>
          <a:lstStyle/>
          <a:p>
            <a:r>
              <a:rPr kumimoji="1" lang="ja-JP" altLang="en-US" dirty="0"/>
              <a:t>試しに実行してみよう　その２の１</a:t>
            </a:r>
          </a:p>
        </p:txBody>
      </p:sp>
      <p:sp>
        <p:nvSpPr>
          <p:cNvPr id="3" name="コンテンツ プレースホルダー 2">
            <a:extLst>
              <a:ext uri="{FF2B5EF4-FFF2-40B4-BE49-F238E27FC236}">
                <a16:creationId xmlns:a16="http://schemas.microsoft.com/office/drawing/2014/main" id="{40348359-BE69-F8B5-1A9D-336EBC51427B}"/>
              </a:ext>
            </a:extLst>
          </p:cNvPr>
          <p:cNvSpPr>
            <a:spLocks noGrp="1"/>
          </p:cNvSpPr>
          <p:nvPr>
            <p:ph idx="1"/>
          </p:nvPr>
        </p:nvSpPr>
        <p:spPr/>
        <p:txBody>
          <a:bodyPr/>
          <a:lstStyle/>
          <a:p>
            <a:r>
              <a:rPr kumimoji="1" lang="ja-JP" altLang="en-US" dirty="0"/>
              <a:t>前項で開いた</a:t>
            </a:r>
            <a:r>
              <a:rPr kumimoji="1" lang="en-US" altLang="ja-JP" dirty="0"/>
              <a:t>backend</a:t>
            </a:r>
            <a:r>
              <a:rPr kumimoji="1" lang="ja-JP" altLang="en-US" dirty="0"/>
              <a:t>のターミナルはそのまま</a:t>
            </a:r>
            <a:endParaRPr kumimoji="1" lang="en-US" altLang="ja-JP" dirty="0"/>
          </a:p>
          <a:p>
            <a:r>
              <a:rPr kumimoji="1" lang="ja-JP" altLang="en-US" dirty="0"/>
              <a:t>もう一つ新しくターミナル</a:t>
            </a:r>
            <a:r>
              <a:rPr lang="ja-JP" altLang="en-US" dirty="0"/>
              <a:t>を</a:t>
            </a:r>
            <a:r>
              <a:rPr kumimoji="1" lang="ja-JP" altLang="en-US" dirty="0"/>
              <a:t>開いて、以下のコマンドを実行</a:t>
            </a:r>
            <a:endParaRPr kumimoji="1" lang="en-US" altLang="ja-JP" dirty="0"/>
          </a:p>
          <a:p>
            <a:pPr lvl="1"/>
            <a:r>
              <a:rPr lang="en-US" altLang="ja-JP" dirty="0"/>
              <a:t>c</a:t>
            </a:r>
            <a:r>
              <a:rPr kumimoji="1" lang="en-US" altLang="ja-JP" dirty="0"/>
              <a:t>d frontend</a:t>
            </a:r>
          </a:p>
          <a:p>
            <a:pPr lvl="1"/>
            <a:r>
              <a:rPr lang="en-US" altLang="ja-JP" dirty="0" err="1"/>
              <a:t>npm</a:t>
            </a:r>
            <a:r>
              <a:rPr lang="en-US" altLang="ja-JP" dirty="0"/>
              <a:t> I</a:t>
            </a:r>
            <a:r>
              <a:rPr lang="ja-JP" altLang="en-US" dirty="0"/>
              <a:t>　　　　　</a:t>
            </a:r>
            <a:r>
              <a:rPr lang="en-US" altLang="ja-JP" dirty="0"/>
              <a:t># 2</a:t>
            </a:r>
            <a:r>
              <a:rPr lang="ja-JP" altLang="en-US" dirty="0"/>
              <a:t>回目以降はこの行は不要</a:t>
            </a:r>
            <a:endParaRPr lang="en-US" altLang="ja-JP" dirty="0"/>
          </a:p>
          <a:p>
            <a:pPr lvl="1"/>
            <a:r>
              <a:rPr lang="en-US" altLang="ja-JP" dirty="0" err="1"/>
              <a:t>npm</a:t>
            </a:r>
            <a:r>
              <a:rPr lang="en-US" altLang="ja-JP" dirty="0"/>
              <a:t> run dev</a:t>
            </a:r>
            <a:endParaRPr kumimoji="1" lang="en-US" altLang="ja-JP" dirty="0"/>
          </a:p>
          <a:p>
            <a:r>
              <a:rPr lang="en-US" altLang="ja-JP" dirty="0"/>
              <a:t>Chrome</a:t>
            </a:r>
            <a:r>
              <a:rPr lang="ja-JP" altLang="en-US" dirty="0"/>
              <a:t>等のブラウザで、</a:t>
            </a:r>
            <a:r>
              <a:rPr lang="en-US" altLang="ja-JP" dirty="0">
                <a:hlinkClick r:id="rId3"/>
              </a:rPr>
              <a:t>http://localhost:5173</a:t>
            </a:r>
            <a:r>
              <a:rPr lang="en-US" altLang="ja-JP" dirty="0"/>
              <a:t> </a:t>
            </a:r>
            <a:r>
              <a:rPr lang="ja-JP" altLang="en-US" dirty="0"/>
              <a:t>にアクセス。</a:t>
            </a:r>
            <a:endParaRPr lang="en-US" altLang="ja-JP" dirty="0"/>
          </a:p>
          <a:p>
            <a:r>
              <a:rPr kumimoji="1" lang="en-US" altLang="ja-JP" dirty="0"/>
              <a:t>“This is Frontend Server”</a:t>
            </a:r>
            <a:r>
              <a:rPr kumimoji="1" lang="ja-JP" altLang="en-US" dirty="0"/>
              <a:t>と表示されることを確認してください。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8614909-89BC-2E42-10DD-A7E34F2609C5}"/>
              </a:ext>
            </a:extLst>
          </p:cNvPr>
          <p:cNvSpPr>
            <a:spLocks noGrp="1"/>
          </p:cNvSpPr>
          <p:nvPr>
            <p:ph type="sldNum" sz="quarter" idx="12"/>
          </p:nvPr>
        </p:nvSpPr>
        <p:spPr/>
        <p:txBody>
          <a:bodyPr/>
          <a:lstStyle/>
          <a:p>
            <a:fld id="{5F5D8EB7-1E60-4E2C-AAFF-A411FC3BDFCC}" type="slidenum">
              <a:rPr kumimoji="1" lang="ja-JP" altLang="en-US" smtClean="0"/>
              <a:t>17</a:t>
            </a:fld>
            <a:endParaRPr kumimoji="1" lang="ja-JP" altLang="en-US"/>
          </a:p>
        </p:txBody>
      </p:sp>
    </p:spTree>
    <p:extLst>
      <p:ext uri="{BB962C8B-B14F-4D97-AF65-F5344CB8AC3E}">
        <p14:creationId xmlns:p14="http://schemas.microsoft.com/office/powerpoint/2010/main" val="184560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AD455-A988-F761-F9AB-ACBAE228E902}"/>
              </a:ext>
            </a:extLst>
          </p:cNvPr>
          <p:cNvSpPr>
            <a:spLocks noGrp="1"/>
          </p:cNvSpPr>
          <p:nvPr>
            <p:ph type="title"/>
          </p:nvPr>
        </p:nvSpPr>
        <p:spPr/>
        <p:txBody>
          <a:bodyPr/>
          <a:lstStyle/>
          <a:p>
            <a:r>
              <a:rPr kumimoji="1" lang="ja-JP" altLang="en-US" dirty="0"/>
              <a:t>試しに実行してみよう　その２の２</a:t>
            </a:r>
          </a:p>
        </p:txBody>
      </p:sp>
      <p:sp>
        <p:nvSpPr>
          <p:cNvPr id="3" name="コンテンツ プレースホルダー 2">
            <a:extLst>
              <a:ext uri="{FF2B5EF4-FFF2-40B4-BE49-F238E27FC236}">
                <a16:creationId xmlns:a16="http://schemas.microsoft.com/office/drawing/2014/main" id="{40348359-BE69-F8B5-1A9D-336EBC51427B}"/>
              </a:ext>
            </a:extLst>
          </p:cNvPr>
          <p:cNvSpPr>
            <a:spLocks noGrp="1"/>
          </p:cNvSpPr>
          <p:nvPr>
            <p:ph idx="1"/>
          </p:nvPr>
        </p:nvSpPr>
        <p:spPr/>
        <p:txBody>
          <a:bodyPr>
            <a:normAutofit/>
          </a:bodyPr>
          <a:lstStyle/>
          <a:p>
            <a:r>
              <a:rPr kumimoji="1" lang="ja-JP" altLang="en-US" dirty="0"/>
              <a:t>試しに</a:t>
            </a:r>
            <a:r>
              <a:rPr lang="en-US" altLang="ja-JP" dirty="0"/>
              <a:t>frontend/</a:t>
            </a:r>
            <a:r>
              <a:rPr lang="en-US" altLang="ja-JP" dirty="0" err="1"/>
              <a:t>src</a:t>
            </a:r>
            <a:r>
              <a:rPr lang="en-US" altLang="ja-JP" dirty="0"/>
              <a:t>/routes/+</a:t>
            </a:r>
            <a:r>
              <a:rPr lang="en-US" altLang="ja-JP" dirty="0" err="1"/>
              <a:t>page.svelte</a:t>
            </a:r>
            <a:r>
              <a:rPr kumimoji="1" lang="ja-JP" altLang="en-US" dirty="0"/>
              <a:t>を編集して、ブラウザで再表示して、</a:t>
            </a:r>
            <a:r>
              <a:rPr lang="ja-JP" altLang="en-US" dirty="0"/>
              <a:t>文字列が変わることを確認してみてください。</a:t>
            </a:r>
            <a:endParaRPr lang="en-US" altLang="ja-JP" dirty="0"/>
          </a:p>
          <a:p>
            <a:pPr marL="457200" lvl="1" indent="0">
              <a:buNone/>
            </a:pPr>
            <a:r>
              <a:rPr kumimoji="1" lang="en-US" altLang="ja-JP" dirty="0"/>
              <a:t>&lt;main&gt;</a:t>
            </a:r>
          </a:p>
          <a:p>
            <a:pPr marL="457200" lvl="1" indent="0">
              <a:buNone/>
            </a:pPr>
            <a:r>
              <a:rPr kumimoji="1" lang="en-US" altLang="ja-JP" dirty="0"/>
              <a:t>	&lt;h1&gt;This is</a:t>
            </a:r>
            <a:r>
              <a:rPr kumimoji="1" lang="en-US" altLang="ja-JP" u="sng" dirty="0"/>
              <a:t> My </a:t>
            </a:r>
            <a:r>
              <a:rPr kumimoji="1" lang="en-US" altLang="ja-JP" dirty="0"/>
              <a:t>Frontend Server.&lt;/h1&gt;</a:t>
            </a:r>
          </a:p>
          <a:p>
            <a:pPr marL="457200" lvl="1" indent="0">
              <a:buNone/>
            </a:pPr>
            <a:r>
              <a:rPr lang="en-US" altLang="ja-JP" dirty="0"/>
              <a:t>	…</a:t>
            </a:r>
            <a:endParaRPr kumimoji="1" lang="en-US" altLang="ja-JP" dirty="0"/>
          </a:p>
          <a:p>
            <a:pPr marL="457200" lvl="1" indent="0">
              <a:buNone/>
            </a:pPr>
            <a:r>
              <a:rPr kumimoji="1" lang="en-US" altLang="ja-JP" dirty="0"/>
              <a:t>&lt;/main&gt;</a:t>
            </a:r>
          </a:p>
          <a:p>
            <a:endParaRPr kumimoji="1" lang="ja-JP" altLang="en-US" dirty="0"/>
          </a:p>
        </p:txBody>
      </p:sp>
      <p:sp>
        <p:nvSpPr>
          <p:cNvPr id="4" name="楕円 3">
            <a:extLst>
              <a:ext uri="{FF2B5EF4-FFF2-40B4-BE49-F238E27FC236}">
                <a16:creationId xmlns:a16="http://schemas.microsoft.com/office/drawing/2014/main" id="{F7E5914A-44B4-4903-8B09-5575437300B0}"/>
              </a:ext>
            </a:extLst>
          </p:cNvPr>
          <p:cNvSpPr/>
          <p:nvPr/>
        </p:nvSpPr>
        <p:spPr>
          <a:xfrm>
            <a:off x="2700867" y="3191933"/>
            <a:ext cx="2963333" cy="47413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753728DD-164B-DD7C-1670-85F6FBE173AD}"/>
              </a:ext>
            </a:extLst>
          </p:cNvPr>
          <p:cNvSpPr>
            <a:spLocks noGrp="1"/>
          </p:cNvSpPr>
          <p:nvPr>
            <p:ph type="sldNum" sz="quarter" idx="12"/>
          </p:nvPr>
        </p:nvSpPr>
        <p:spPr/>
        <p:txBody>
          <a:bodyPr/>
          <a:lstStyle/>
          <a:p>
            <a:fld id="{5F5D8EB7-1E60-4E2C-AAFF-A411FC3BDFCC}" type="slidenum">
              <a:rPr kumimoji="1" lang="ja-JP" altLang="en-US" smtClean="0"/>
              <a:t>18</a:t>
            </a:fld>
            <a:endParaRPr kumimoji="1" lang="ja-JP" altLang="en-US"/>
          </a:p>
        </p:txBody>
      </p:sp>
    </p:spTree>
    <p:extLst>
      <p:ext uri="{BB962C8B-B14F-4D97-AF65-F5344CB8AC3E}">
        <p14:creationId xmlns:p14="http://schemas.microsoft.com/office/powerpoint/2010/main" val="107982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E3FBF-9CA3-7A78-B1A7-CB206062E4B5}"/>
              </a:ext>
            </a:extLst>
          </p:cNvPr>
          <p:cNvSpPr>
            <a:spLocks noGrp="1"/>
          </p:cNvSpPr>
          <p:nvPr>
            <p:ph type="title"/>
          </p:nvPr>
        </p:nvSpPr>
        <p:spPr/>
        <p:txBody>
          <a:bodyPr/>
          <a:lstStyle/>
          <a:p>
            <a:r>
              <a:rPr lang="ja-JP" altLang="en-US" dirty="0"/>
              <a:t>ソースの解説 </a:t>
            </a:r>
            <a:r>
              <a:rPr lang="en-US" altLang="ja-JP" dirty="0"/>
              <a:t># backend</a:t>
            </a:r>
            <a:endParaRPr kumimoji="1" lang="ja-JP" altLang="en-US" dirty="0"/>
          </a:p>
        </p:txBody>
      </p:sp>
      <p:sp>
        <p:nvSpPr>
          <p:cNvPr id="3" name="コンテンツ プレースホルダー 2">
            <a:extLst>
              <a:ext uri="{FF2B5EF4-FFF2-40B4-BE49-F238E27FC236}">
                <a16:creationId xmlns:a16="http://schemas.microsoft.com/office/drawing/2014/main" id="{8139BBD1-50C2-FECA-827F-F01EE51CA403}"/>
              </a:ext>
            </a:extLst>
          </p:cNvPr>
          <p:cNvSpPr>
            <a:spLocks noGrp="1"/>
          </p:cNvSpPr>
          <p:nvPr>
            <p:ph idx="1"/>
          </p:nvPr>
        </p:nvSpPr>
        <p:spPr/>
        <p:txBody>
          <a:bodyPr/>
          <a:lstStyle/>
          <a:p>
            <a:r>
              <a:rPr kumimoji="1" lang="ja-JP" altLang="en-US" dirty="0"/>
              <a:t>ソースファイルは以下の</a:t>
            </a:r>
            <a:r>
              <a:rPr kumimoji="1" lang="en-US" altLang="ja-JP" dirty="0"/>
              <a:t>2</a:t>
            </a:r>
            <a:r>
              <a:rPr kumimoji="1" lang="ja-JP" altLang="en-US" dirty="0"/>
              <a:t>つ</a:t>
            </a:r>
            <a:endParaRPr kumimoji="1" lang="en-US" altLang="ja-JP" dirty="0"/>
          </a:p>
          <a:p>
            <a:pPr lvl="1"/>
            <a:r>
              <a:rPr lang="en-US" altLang="ja-JP" dirty="0"/>
              <a:t>API</a:t>
            </a:r>
            <a:r>
              <a:rPr lang="ja-JP" altLang="en-US" dirty="0"/>
              <a:t>サーバとして動作させるための</a:t>
            </a:r>
            <a:r>
              <a:rPr kumimoji="1" lang="en-US" altLang="ja-JP" dirty="0"/>
              <a:t>Server.py</a:t>
            </a:r>
          </a:p>
          <a:p>
            <a:pPr lvl="1"/>
            <a:r>
              <a:rPr lang="ja-JP" altLang="en-US" dirty="0"/>
              <a:t>機械学習訓練用の</a:t>
            </a:r>
            <a:r>
              <a:rPr lang="en-US" altLang="ja-JP" dirty="0"/>
              <a:t>train.py</a:t>
            </a:r>
          </a:p>
          <a:p>
            <a:r>
              <a:rPr lang="en-US" altLang="ja-JP" dirty="0"/>
              <a:t>@app.route(…)</a:t>
            </a:r>
            <a:r>
              <a:rPr lang="ja-JP" altLang="en-US" dirty="0"/>
              <a:t>が</a:t>
            </a:r>
            <a:r>
              <a:rPr lang="en-US" altLang="ja-JP" dirty="0"/>
              <a:t>URL</a:t>
            </a:r>
            <a:r>
              <a:rPr lang="ja-JP" altLang="en-US" dirty="0"/>
              <a:t>を表します。</a:t>
            </a:r>
            <a:endParaRPr lang="en-US" altLang="ja-JP" dirty="0"/>
          </a:p>
          <a:p>
            <a:r>
              <a:rPr lang="ja-JP" altLang="en-US" dirty="0"/>
              <a:t>次行の関数がそのロジック実装になります。</a:t>
            </a:r>
            <a:endParaRPr lang="en-US" altLang="ja-JP" dirty="0"/>
          </a:p>
          <a:p>
            <a:r>
              <a:rPr lang="ja-JP" altLang="en-US" dirty="0"/>
              <a:t>関数の戻り値が</a:t>
            </a:r>
            <a:r>
              <a:rPr lang="en-US" altLang="ja-JP" dirty="0"/>
              <a:t>Backend</a:t>
            </a:r>
            <a:r>
              <a:rPr lang="ja-JP" altLang="en-US" dirty="0"/>
              <a:t>サーバで表示される値になります。</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4CB96DA-566B-FC50-A073-68DF368D01C0}"/>
              </a:ext>
            </a:extLst>
          </p:cNvPr>
          <p:cNvSpPr>
            <a:spLocks noGrp="1"/>
          </p:cNvSpPr>
          <p:nvPr>
            <p:ph type="sldNum" sz="quarter" idx="12"/>
          </p:nvPr>
        </p:nvSpPr>
        <p:spPr/>
        <p:txBody>
          <a:bodyPr/>
          <a:lstStyle/>
          <a:p>
            <a:fld id="{5F5D8EB7-1E60-4E2C-AAFF-A411FC3BDFCC}" type="slidenum">
              <a:rPr kumimoji="1" lang="ja-JP" altLang="en-US" smtClean="0"/>
              <a:t>19</a:t>
            </a:fld>
            <a:endParaRPr kumimoji="1" lang="ja-JP" altLang="en-US"/>
          </a:p>
        </p:txBody>
      </p:sp>
    </p:spTree>
    <p:extLst>
      <p:ext uri="{BB962C8B-B14F-4D97-AF65-F5344CB8AC3E}">
        <p14:creationId xmlns:p14="http://schemas.microsoft.com/office/powerpoint/2010/main" val="11037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90F1C-A1A5-22B0-FE3C-E677831FCEC8}"/>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1C61B95C-8733-4F10-753A-675575CBFF47}"/>
              </a:ext>
            </a:extLst>
          </p:cNvPr>
          <p:cNvSpPr>
            <a:spLocks noGrp="1"/>
          </p:cNvSpPr>
          <p:nvPr>
            <p:ph idx="1"/>
          </p:nvPr>
        </p:nvSpPr>
        <p:spPr/>
        <p:txBody>
          <a:bodyPr>
            <a:normAutofit/>
          </a:bodyPr>
          <a:lstStyle/>
          <a:p>
            <a:r>
              <a:rPr kumimoji="1" lang="ja-JP" altLang="en-US" dirty="0"/>
              <a:t>講義に関する情報提供は</a:t>
            </a:r>
            <a:r>
              <a:rPr kumimoji="1" lang="en-US" altLang="ja-JP" dirty="0"/>
              <a:t>Slack</a:t>
            </a:r>
            <a:r>
              <a:rPr kumimoji="1" lang="ja-JP" altLang="en-US" dirty="0"/>
              <a:t>で、課題提出は</a:t>
            </a:r>
            <a:r>
              <a:rPr kumimoji="1" lang="en-US" altLang="ja-JP" dirty="0" err="1"/>
              <a:t>Github</a:t>
            </a:r>
            <a:r>
              <a:rPr kumimoji="1" lang="ja-JP" altLang="en-US" dirty="0"/>
              <a:t>上で行います。</a:t>
            </a:r>
          </a:p>
          <a:p>
            <a:r>
              <a:rPr kumimoji="1" lang="ja-JP" altLang="en-US" dirty="0"/>
              <a:t>技術的な質問などは</a:t>
            </a:r>
            <a:r>
              <a:rPr kumimoji="1" lang="en-US" altLang="ja-JP" dirty="0"/>
              <a:t>Slack</a:t>
            </a:r>
            <a:r>
              <a:rPr kumimoji="1" lang="ja-JP" altLang="en-US" dirty="0"/>
              <a:t>で受け付けます。（受付時間　</a:t>
            </a:r>
            <a:r>
              <a:rPr kumimoji="1" lang="en-US" altLang="ja-JP" dirty="0"/>
              <a:t>9:00</a:t>
            </a:r>
            <a:r>
              <a:rPr kumimoji="1" lang="ja-JP" altLang="en-US" dirty="0"/>
              <a:t>～</a:t>
            </a:r>
            <a:r>
              <a:rPr kumimoji="1" lang="en-US" altLang="ja-JP" dirty="0"/>
              <a:t>18:00</a:t>
            </a:r>
            <a:r>
              <a:rPr kumimoji="1" lang="ja-JP" altLang="en-US" dirty="0"/>
              <a:t>）</a:t>
            </a:r>
          </a:p>
          <a:p>
            <a:r>
              <a:rPr kumimoji="1" lang="ja-JP" altLang="en-US" dirty="0"/>
              <a:t>午前中の座学講義は</a:t>
            </a:r>
            <a:r>
              <a:rPr kumimoji="1" lang="en-US" altLang="ja-JP" dirty="0"/>
              <a:t>Teams</a:t>
            </a:r>
            <a:r>
              <a:rPr kumimoji="1" lang="ja-JP" altLang="en-US" dirty="0"/>
              <a:t>でのビデオ会議を開きますのでビデオおよびマイクを</a:t>
            </a:r>
            <a:r>
              <a:rPr kumimoji="1" lang="en-US" altLang="ja-JP" dirty="0"/>
              <a:t>OFF</a:t>
            </a:r>
            <a:r>
              <a:rPr kumimoji="1" lang="ja-JP" altLang="en-US" dirty="0"/>
              <a:t>にして接続してください。接続</a:t>
            </a:r>
            <a:r>
              <a:rPr kumimoji="1" lang="en-US" altLang="ja-JP" dirty="0"/>
              <a:t>URL</a:t>
            </a:r>
            <a:r>
              <a:rPr kumimoji="1" lang="ja-JP" altLang="en-US" dirty="0"/>
              <a:t>は適宜</a:t>
            </a:r>
            <a:r>
              <a:rPr kumimoji="1" lang="en-US" altLang="ja-JP" dirty="0"/>
              <a:t>Slack</a:t>
            </a:r>
            <a:r>
              <a:rPr kumimoji="1" lang="ja-JP" altLang="en-US" dirty="0"/>
              <a:t>で連絡します。</a:t>
            </a:r>
          </a:p>
          <a:p>
            <a:r>
              <a:rPr kumimoji="1" lang="ja-JP" altLang="en-US" dirty="0"/>
              <a:t>最終日午後のプレゼン時は</a:t>
            </a:r>
            <a:r>
              <a:rPr kumimoji="1" lang="en-US" altLang="ja-JP" dirty="0"/>
              <a:t>Teams</a:t>
            </a:r>
            <a:r>
              <a:rPr lang="ja-JP" altLang="en-US" dirty="0"/>
              <a:t>のビデオ会議に</a:t>
            </a:r>
            <a:r>
              <a:rPr kumimoji="1" lang="ja-JP" altLang="en-US" dirty="0"/>
              <a:t>接続して、発表者のみビデオ／マイク＋画面共有をオンにしてください。</a:t>
            </a:r>
          </a:p>
        </p:txBody>
      </p:sp>
      <p:sp>
        <p:nvSpPr>
          <p:cNvPr id="4" name="スライド番号プレースホルダー 3">
            <a:extLst>
              <a:ext uri="{FF2B5EF4-FFF2-40B4-BE49-F238E27FC236}">
                <a16:creationId xmlns:a16="http://schemas.microsoft.com/office/drawing/2014/main" id="{624D2D86-6D2F-159F-EE36-44278898A0AA}"/>
              </a:ext>
            </a:extLst>
          </p:cNvPr>
          <p:cNvSpPr>
            <a:spLocks noGrp="1"/>
          </p:cNvSpPr>
          <p:nvPr>
            <p:ph type="sldNum" sz="quarter" idx="12"/>
          </p:nvPr>
        </p:nvSpPr>
        <p:spPr/>
        <p:txBody>
          <a:bodyPr/>
          <a:lstStyle/>
          <a:p>
            <a:fld id="{5F5D8EB7-1E60-4E2C-AAFF-A411FC3BDFCC}" type="slidenum">
              <a:rPr kumimoji="1" lang="ja-JP" altLang="en-US" smtClean="0"/>
              <a:t>2</a:t>
            </a:fld>
            <a:endParaRPr kumimoji="1" lang="ja-JP" altLang="en-US"/>
          </a:p>
        </p:txBody>
      </p:sp>
    </p:spTree>
    <p:extLst>
      <p:ext uri="{BB962C8B-B14F-4D97-AF65-F5344CB8AC3E}">
        <p14:creationId xmlns:p14="http://schemas.microsoft.com/office/powerpoint/2010/main" val="132844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F6B1D-D0C4-B2B0-F498-497138880E7E}"/>
              </a:ext>
            </a:extLst>
          </p:cNvPr>
          <p:cNvSpPr>
            <a:spLocks noGrp="1"/>
          </p:cNvSpPr>
          <p:nvPr>
            <p:ph type="title"/>
          </p:nvPr>
        </p:nvSpPr>
        <p:spPr/>
        <p:txBody>
          <a:bodyPr/>
          <a:lstStyle/>
          <a:p>
            <a:r>
              <a:rPr kumimoji="1" lang="ja-JP" altLang="en-US" dirty="0"/>
              <a:t>ソースの解説　</a:t>
            </a:r>
            <a:r>
              <a:rPr kumimoji="1" lang="en-US" altLang="ja-JP" dirty="0"/>
              <a:t>#Backend</a:t>
            </a:r>
            <a:endParaRPr kumimoji="1" lang="ja-JP" altLang="en-US" dirty="0"/>
          </a:p>
        </p:txBody>
      </p:sp>
      <p:sp>
        <p:nvSpPr>
          <p:cNvPr id="3" name="コンテンツ プレースホルダー 2">
            <a:extLst>
              <a:ext uri="{FF2B5EF4-FFF2-40B4-BE49-F238E27FC236}">
                <a16:creationId xmlns:a16="http://schemas.microsoft.com/office/drawing/2014/main" id="{A9F52706-B57C-1135-BAD0-570331A99868}"/>
              </a:ext>
            </a:extLst>
          </p:cNvPr>
          <p:cNvSpPr>
            <a:spLocks noGrp="1"/>
          </p:cNvSpPr>
          <p:nvPr>
            <p:ph idx="1"/>
          </p:nvPr>
        </p:nvSpPr>
        <p:spPr/>
        <p:txBody>
          <a:bodyPr/>
          <a:lstStyle/>
          <a:p>
            <a:r>
              <a:rPr kumimoji="1" lang="ja-JP" altLang="en-US" dirty="0"/>
              <a:t>試しに、</a:t>
            </a:r>
            <a:r>
              <a:rPr kumimoji="1" lang="en-US" altLang="ja-JP" dirty="0"/>
              <a:t>def index()</a:t>
            </a:r>
            <a:r>
              <a:rPr kumimoji="1" lang="ja-JP" altLang="en-US" dirty="0"/>
              <a:t>関数をコピペ＆修正して、以下のように修正してみましょう。</a:t>
            </a:r>
            <a:endParaRPr kumimoji="1" lang="en-US" altLang="ja-JP" dirty="0"/>
          </a:p>
          <a:p>
            <a:r>
              <a:rPr kumimoji="1" lang="en-US" altLang="ja-JP" dirty="0"/>
              <a:t>@app.route("/help")</a:t>
            </a:r>
          </a:p>
          <a:p>
            <a:r>
              <a:rPr kumimoji="1" lang="en-US" altLang="ja-JP" dirty="0"/>
              <a:t>def </a:t>
            </a:r>
            <a:r>
              <a:rPr lang="en-US" altLang="ja-JP" dirty="0"/>
              <a:t>help</a:t>
            </a:r>
            <a:r>
              <a:rPr kumimoji="1" lang="en-US" altLang="ja-JP" dirty="0"/>
              <a:t>():</a:t>
            </a:r>
          </a:p>
          <a:p>
            <a:pPr lvl="1"/>
            <a:r>
              <a:rPr kumimoji="1" lang="en-US" altLang="ja-JP" dirty="0"/>
              <a:t>return "This is Help Page!!"</a:t>
            </a:r>
          </a:p>
          <a:p>
            <a:r>
              <a:rPr kumimoji="1" lang="ja-JP" altLang="en-US" dirty="0"/>
              <a:t>ブラウザで、</a:t>
            </a:r>
            <a:r>
              <a:rPr kumimoji="1" lang="en-US" altLang="ja-JP" dirty="0">
                <a:hlinkClick r:id="rId3"/>
              </a:rPr>
              <a:t>http://localhost:5000/help</a:t>
            </a:r>
            <a:r>
              <a:rPr lang="ja-JP" altLang="en-US" dirty="0"/>
              <a:t> を開くと、上のメッセージが表示されるかと思います。</a:t>
            </a:r>
            <a:endParaRPr kumimoji="1" lang="ja-JP" altLang="en-US" dirty="0"/>
          </a:p>
        </p:txBody>
      </p:sp>
      <p:sp>
        <p:nvSpPr>
          <p:cNvPr id="4" name="スライド番号プレースホルダー 3">
            <a:extLst>
              <a:ext uri="{FF2B5EF4-FFF2-40B4-BE49-F238E27FC236}">
                <a16:creationId xmlns:a16="http://schemas.microsoft.com/office/drawing/2014/main" id="{DFB6F308-D518-A7F7-45EF-180C3ECF2E3C}"/>
              </a:ext>
            </a:extLst>
          </p:cNvPr>
          <p:cNvSpPr>
            <a:spLocks noGrp="1"/>
          </p:cNvSpPr>
          <p:nvPr>
            <p:ph type="sldNum" sz="quarter" idx="12"/>
          </p:nvPr>
        </p:nvSpPr>
        <p:spPr/>
        <p:txBody>
          <a:bodyPr/>
          <a:lstStyle/>
          <a:p>
            <a:fld id="{5F5D8EB7-1E60-4E2C-AAFF-A411FC3BDFCC}" type="slidenum">
              <a:rPr kumimoji="1" lang="ja-JP" altLang="en-US" smtClean="0"/>
              <a:t>20</a:t>
            </a:fld>
            <a:endParaRPr kumimoji="1" lang="ja-JP" altLang="en-US"/>
          </a:p>
        </p:txBody>
      </p:sp>
    </p:spTree>
    <p:extLst>
      <p:ext uri="{BB962C8B-B14F-4D97-AF65-F5344CB8AC3E}">
        <p14:creationId xmlns:p14="http://schemas.microsoft.com/office/powerpoint/2010/main" val="264217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E202-0A75-AFAC-22A1-5BBB52A8D17B}"/>
              </a:ext>
            </a:extLst>
          </p:cNvPr>
          <p:cNvSpPr>
            <a:spLocks noGrp="1"/>
          </p:cNvSpPr>
          <p:nvPr>
            <p:ph type="title"/>
          </p:nvPr>
        </p:nvSpPr>
        <p:spPr/>
        <p:txBody>
          <a:bodyPr/>
          <a:lstStyle/>
          <a:p>
            <a:r>
              <a:rPr kumimoji="1" lang="ja-JP" altLang="en-US" dirty="0"/>
              <a:t>ソースの解説 </a:t>
            </a:r>
            <a:r>
              <a:rPr kumimoji="1" lang="en-US" altLang="ja-JP" dirty="0"/>
              <a:t># frontend</a:t>
            </a:r>
            <a:endParaRPr kumimoji="1" lang="ja-JP" altLang="en-US" dirty="0"/>
          </a:p>
        </p:txBody>
      </p:sp>
      <p:sp>
        <p:nvSpPr>
          <p:cNvPr id="3" name="コンテンツ プレースホルダー 2">
            <a:extLst>
              <a:ext uri="{FF2B5EF4-FFF2-40B4-BE49-F238E27FC236}">
                <a16:creationId xmlns:a16="http://schemas.microsoft.com/office/drawing/2014/main" id="{98BA8528-AFB9-1753-D165-4B332C1C2F4A}"/>
              </a:ext>
            </a:extLst>
          </p:cNvPr>
          <p:cNvSpPr>
            <a:spLocks noGrp="1"/>
          </p:cNvSpPr>
          <p:nvPr>
            <p:ph idx="1"/>
          </p:nvPr>
        </p:nvSpPr>
        <p:spPr/>
        <p:txBody>
          <a:bodyPr>
            <a:normAutofit lnSpcReduction="10000"/>
          </a:bodyPr>
          <a:lstStyle/>
          <a:p>
            <a:r>
              <a:rPr kumimoji="1" lang="en-US" altLang="ja-JP" dirty="0" err="1"/>
              <a:t>Src</a:t>
            </a:r>
            <a:r>
              <a:rPr kumimoji="1" lang="ja-JP" altLang="en-US" dirty="0"/>
              <a:t>フォルダの下にページごとに</a:t>
            </a:r>
            <a:r>
              <a:rPr lang="en-US" altLang="ja-JP" dirty="0"/>
              <a:t>+</a:t>
            </a:r>
            <a:r>
              <a:rPr lang="en-US" altLang="ja-JP" dirty="0" err="1"/>
              <a:t>page.svelte</a:t>
            </a:r>
            <a:r>
              <a:rPr lang="ja-JP" altLang="en-US" dirty="0"/>
              <a:t>ファイルが</a:t>
            </a:r>
            <a:r>
              <a:rPr lang="en-US" altLang="ja-JP" dirty="0"/>
              <a:t>1</a:t>
            </a:r>
            <a:r>
              <a:rPr lang="ja-JP" altLang="en-US" dirty="0"/>
              <a:t>個あり、これを編集していきます。</a:t>
            </a:r>
            <a:endParaRPr lang="en-US" altLang="ja-JP" dirty="0"/>
          </a:p>
          <a:p>
            <a:r>
              <a:rPr kumimoji="1" lang="en-US" altLang="ja-JP" dirty="0"/>
              <a:t>Svelte</a:t>
            </a:r>
            <a:r>
              <a:rPr kumimoji="1" lang="ja-JP" altLang="en-US" dirty="0"/>
              <a:t>ファイル</a:t>
            </a:r>
            <a:r>
              <a:rPr lang="ja-JP" altLang="en-US" dirty="0"/>
              <a:t>は以下</a:t>
            </a:r>
            <a:r>
              <a:rPr lang="en-US" altLang="ja-JP" dirty="0"/>
              <a:t>3</a:t>
            </a:r>
            <a:r>
              <a:rPr lang="ja-JP" altLang="en-US" dirty="0"/>
              <a:t>つのブロックに分かれます。</a:t>
            </a:r>
            <a:endParaRPr lang="en-US" altLang="ja-JP" dirty="0"/>
          </a:p>
          <a:p>
            <a:pPr lvl="1"/>
            <a:r>
              <a:rPr lang="en-US" altLang="ja-JP" dirty="0"/>
              <a:t>&lt;script&gt;</a:t>
            </a:r>
          </a:p>
          <a:p>
            <a:pPr lvl="2"/>
            <a:r>
              <a:rPr lang="en-US" altLang="ja-JP" dirty="0"/>
              <a:t>JavaScript</a:t>
            </a:r>
            <a:r>
              <a:rPr lang="ja-JP" altLang="en-US" dirty="0"/>
              <a:t>でプログラムコードを書く</a:t>
            </a:r>
            <a:endParaRPr lang="en-US" altLang="ja-JP" dirty="0"/>
          </a:p>
          <a:p>
            <a:pPr lvl="1"/>
            <a:r>
              <a:rPr lang="en-US" altLang="ja-JP" dirty="0"/>
              <a:t>&lt;main&gt;</a:t>
            </a:r>
          </a:p>
          <a:p>
            <a:pPr lvl="2"/>
            <a:r>
              <a:rPr lang="en-US" altLang="ja-JP" dirty="0"/>
              <a:t>html</a:t>
            </a:r>
            <a:r>
              <a:rPr lang="ja-JP" altLang="en-US" dirty="0"/>
              <a:t>文書構造を記述するブロック</a:t>
            </a:r>
            <a:endParaRPr lang="en-US" altLang="ja-JP" dirty="0"/>
          </a:p>
          <a:p>
            <a:pPr lvl="1"/>
            <a:r>
              <a:rPr lang="en-US" altLang="ja-JP" dirty="0"/>
              <a:t>&lt;style&gt;</a:t>
            </a:r>
          </a:p>
          <a:p>
            <a:pPr lvl="2"/>
            <a:r>
              <a:rPr lang="en-US" altLang="ja-JP" dirty="0"/>
              <a:t>CSS</a:t>
            </a:r>
            <a:r>
              <a:rPr lang="ja-JP" altLang="en-US" dirty="0"/>
              <a:t>で、表示／装飾するスタイルを記載する</a:t>
            </a:r>
            <a:endParaRPr kumimoji="1" lang="ja-JP" altLang="en-US" dirty="0"/>
          </a:p>
        </p:txBody>
      </p:sp>
      <p:sp>
        <p:nvSpPr>
          <p:cNvPr id="4" name="スライド番号プレースホルダー 3">
            <a:extLst>
              <a:ext uri="{FF2B5EF4-FFF2-40B4-BE49-F238E27FC236}">
                <a16:creationId xmlns:a16="http://schemas.microsoft.com/office/drawing/2014/main" id="{C2E0FF6C-C9FE-9B88-D9B3-4BB4DE0FDCA8}"/>
              </a:ext>
            </a:extLst>
          </p:cNvPr>
          <p:cNvSpPr>
            <a:spLocks noGrp="1"/>
          </p:cNvSpPr>
          <p:nvPr>
            <p:ph type="sldNum" sz="quarter" idx="12"/>
          </p:nvPr>
        </p:nvSpPr>
        <p:spPr/>
        <p:txBody>
          <a:bodyPr/>
          <a:lstStyle/>
          <a:p>
            <a:fld id="{5F5D8EB7-1E60-4E2C-AAFF-A411FC3BDFCC}" type="slidenum">
              <a:rPr kumimoji="1" lang="ja-JP" altLang="en-US" smtClean="0"/>
              <a:t>21</a:t>
            </a:fld>
            <a:endParaRPr kumimoji="1" lang="ja-JP" altLang="en-US"/>
          </a:p>
        </p:txBody>
      </p:sp>
    </p:spTree>
    <p:extLst>
      <p:ext uri="{BB962C8B-B14F-4D97-AF65-F5344CB8AC3E}">
        <p14:creationId xmlns:p14="http://schemas.microsoft.com/office/powerpoint/2010/main" val="225694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A5584-161A-6680-098D-D0C41F17A5D2}"/>
              </a:ext>
            </a:extLst>
          </p:cNvPr>
          <p:cNvSpPr>
            <a:spLocks noGrp="1"/>
          </p:cNvSpPr>
          <p:nvPr>
            <p:ph type="title"/>
          </p:nvPr>
        </p:nvSpPr>
        <p:spPr/>
        <p:txBody>
          <a:bodyPr/>
          <a:lstStyle/>
          <a:p>
            <a:r>
              <a:rPr kumimoji="1" lang="ja-JP" altLang="en-US" dirty="0"/>
              <a:t>ソースの解説 </a:t>
            </a:r>
            <a:r>
              <a:rPr kumimoji="1" lang="en-US" altLang="ja-JP" dirty="0"/>
              <a:t># frontend</a:t>
            </a:r>
            <a:endParaRPr kumimoji="1" lang="ja-JP" altLang="en-US" dirty="0"/>
          </a:p>
        </p:txBody>
      </p:sp>
      <p:sp>
        <p:nvSpPr>
          <p:cNvPr id="3" name="コンテンツ プレースホルダー 2">
            <a:extLst>
              <a:ext uri="{FF2B5EF4-FFF2-40B4-BE49-F238E27FC236}">
                <a16:creationId xmlns:a16="http://schemas.microsoft.com/office/drawing/2014/main" id="{CD6AC7C6-410C-5438-7EC8-F02806D1B06F}"/>
              </a:ext>
            </a:extLst>
          </p:cNvPr>
          <p:cNvSpPr>
            <a:spLocks noGrp="1"/>
          </p:cNvSpPr>
          <p:nvPr>
            <p:ph idx="1"/>
          </p:nvPr>
        </p:nvSpPr>
        <p:spPr>
          <a:xfrm>
            <a:off x="1451579" y="2015732"/>
            <a:ext cx="9603275" cy="3450613"/>
          </a:xfrm>
        </p:spPr>
        <p:txBody>
          <a:bodyPr/>
          <a:lstStyle/>
          <a:p>
            <a:r>
              <a:rPr lang="en-US" altLang="ja-JP" dirty="0"/>
              <a:t>&lt;script&gt;</a:t>
            </a:r>
            <a:r>
              <a:rPr lang="ja-JP" altLang="en-US" dirty="0"/>
              <a:t>ブロックで宣言した変数の内容を</a:t>
            </a:r>
            <a:r>
              <a:rPr lang="en-US" altLang="ja-JP" dirty="0"/>
              <a:t>HTML</a:t>
            </a:r>
            <a:r>
              <a:rPr lang="ja-JP" altLang="en-US" dirty="0"/>
              <a:t>に表示する場合は、</a:t>
            </a:r>
            <a:r>
              <a:rPr lang="en-US" altLang="ja-JP" dirty="0"/>
              <a:t>{ }</a:t>
            </a:r>
            <a:r>
              <a:rPr lang="ja-JP" altLang="en-US" dirty="0"/>
              <a:t>で括って記述します。</a:t>
            </a:r>
            <a:endParaRPr lang="en-US" altLang="ja-JP" dirty="0"/>
          </a:p>
          <a:p>
            <a:r>
              <a:rPr lang="en-US" altLang="ja-JP" dirty="0"/>
              <a:t>&lt;script&gt;</a:t>
            </a:r>
            <a:r>
              <a:rPr lang="ja-JP" altLang="en-US" dirty="0"/>
              <a:t>ブロックで動的に変更された値も即座に</a:t>
            </a:r>
            <a:r>
              <a:rPr lang="en-US" altLang="ja-JP" dirty="0"/>
              <a:t>HTML</a:t>
            </a:r>
            <a:r>
              <a:rPr lang="ja-JP" altLang="en-US" dirty="0"/>
              <a:t>側に反映されます。</a:t>
            </a:r>
            <a:endParaRPr lang="en-US" altLang="ja-JP" dirty="0"/>
          </a:p>
          <a:p>
            <a:r>
              <a:rPr lang="en-US" altLang="ja-JP" dirty="0"/>
              <a:t>&lt;style&gt;</a:t>
            </a:r>
            <a:r>
              <a:rPr lang="ja-JP" altLang="en-US" dirty="0"/>
              <a:t>ブロックにはタグ名、クラス名で属性の設定先を指定します。</a:t>
            </a:r>
            <a:endParaRPr lang="en-US" altLang="ja-JP" dirty="0"/>
          </a:p>
          <a:p>
            <a:r>
              <a:rPr lang="ja-JP" altLang="en-US" dirty="0"/>
              <a:t>その下に、文字色や背景色等の属性と値を記述することで、</a:t>
            </a:r>
            <a:r>
              <a:rPr lang="en-US" altLang="ja-JP" dirty="0"/>
              <a:t>HTML</a:t>
            </a:r>
            <a:r>
              <a:rPr lang="ja-JP" altLang="en-US" dirty="0"/>
              <a:t>の表示を制御することができます。</a:t>
            </a:r>
            <a:endParaRPr lang="en-US" altLang="ja-JP" dirty="0"/>
          </a:p>
        </p:txBody>
      </p:sp>
      <p:sp>
        <p:nvSpPr>
          <p:cNvPr id="4" name="スライド番号プレースホルダー 3">
            <a:extLst>
              <a:ext uri="{FF2B5EF4-FFF2-40B4-BE49-F238E27FC236}">
                <a16:creationId xmlns:a16="http://schemas.microsoft.com/office/drawing/2014/main" id="{E894EB1A-7125-75BF-D236-15B1978C94DF}"/>
              </a:ext>
            </a:extLst>
          </p:cNvPr>
          <p:cNvSpPr>
            <a:spLocks noGrp="1"/>
          </p:cNvSpPr>
          <p:nvPr>
            <p:ph type="sldNum" sz="quarter" idx="12"/>
          </p:nvPr>
        </p:nvSpPr>
        <p:spPr/>
        <p:txBody>
          <a:bodyPr/>
          <a:lstStyle/>
          <a:p>
            <a:fld id="{5F5D8EB7-1E60-4E2C-AAFF-A411FC3BDFCC}" type="slidenum">
              <a:rPr kumimoji="1" lang="ja-JP" altLang="en-US" smtClean="0"/>
              <a:t>22</a:t>
            </a:fld>
            <a:endParaRPr kumimoji="1" lang="ja-JP" altLang="en-US"/>
          </a:p>
        </p:txBody>
      </p:sp>
    </p:spTree>
    <p:extLst>
      <p:ext uri="{BB962C8B-B14F-4D97-AF65-F5344CB8AC3E}">
        <p14:creationId xmlns:p14="http://schemas.microsoft.com/office/powerpoint/2010/main" val="183228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738EE2-196E-F06C-E14A-BB6972E8CAFA}"/>
              </a:ext>
            </a:extLst>
          </p:cNvPr>
          <p:cNvSpPr>
            <a:spLocks noGrp="1"/>
          </p:cNvSpPr>
          <p:nvPr>
            <p:ph type="title"/>
          </p:nvPr>
        </p:nvSpPr>
        <p:spPr/>
        <p:txBody>
          <a:bodyPr/>
          <a:lstStyle/>
          <a:p>
            <a:r>
              <a:rPr kumimoji="1" lang="ja-JP" altLang="en-US" dirty="0"/>
              <a:t>ソースの解説 </a:t>
            </a:r>
            <a:r>
              <a:rPr kumimoji="1" lang="en-US" altLang="ja-JP" dirty="0"/>
              <a:t># frontend</a:t>
            </a:r>
            <a:endParaRPr kumimoji="1" lang="ja-JP" altLang="en-US" dirty="0"/>
          </a:p>
        </p:txBody>
      </p:sp>
      <p:sp>
        <p:nvSpPr>
          <p:cNvPr id="3" name="コンテンツ プレースホルダー 2">
            <a:extLst>
              <a:ext uri="{FF2B5EF4-FFF2-40B4-BE49-F238E27FC236}">
                <a16:creationId xmlns:a16="http://schemas.microsoft.com/office/drawing/2014/main" id="{7FBD5E42-0071-343E-8226-C9689AD3715B}"/>
              </a:ext>
            </a:extLst>
          </p:cNvPr>
          <p:cNvSpPr>
            <a:spLocks noGrp="1"/>
          </p:cNvSpPr>
          <p:nvPr>
            <p:ph sz="half" idx="1"/>
          </p:nvPr>
        </p:nvSpPr>
        <p:spPr/>
        <p:txBody>
          <a:bodyPr>
            <a:normAutofit fontScale="85000" lnSpcReduction="10000"/>
          </a:bodyPr>
          <a:lstStyle/>
          <a:p>
            <a:r>
              <a:rPr kumimoji="1" lang="ja-JP" altLang="en-US" dirty="0"/>
              <a:t>試しに、</a:t>
            </a:r>
            <a:r>
              <a:rPr kumimoji="1" lang="en-US" altLang="ja-JP" dirty="0" err="1"/>
              <a:t>src</a:t>
            </a:r>
            <a:r>
              <a:rPr kumimoji="1" lang="en-US" altLang="ja-JP" dirty="0"/>
              <a:t>/routes/+</a:t>
            </a:r>
            <a:r>
              <a:rPr kumimoji="1" lang="en-US" altLang="ja-JP" dirty="0" err="1"/>
              <a:t>page.svelte</a:t>
            </a:r>
            <a:r>
              <a:rPr kumimoji="1" lang="ja-JP" altLang="en-US" dirty="0"/>
              <a:t>ファイルを編集してみましょう。</a:t>
            </a:r>
            <a:endParaRPr kumimoji="1" lang="en-US" altLang="ja-JP" dirty="0"/>
          </a:p>
          <a:p>
            <a:r>
              <a:rPr lang="en-US" altLang="ja-JP" dirty="0"/>
              <a:t>Class</a:t>
            </a:r>
            <a:r>
              <a:rPr lang="ja-JP" altLang="en-US" dirty="0"/>
              <a:t>で名前を付けたところが、</a:t>
            </a:r>
            <a:r>
              <a:rPr lang="en-US" altLang="ja-JP" dirty="0"/>
              <a:t>style</a:t>
            </a:r>
            <a:r>
              <a:rPr lang="ja-JP" altLang="en-US" dirty="0"/>
              <a:t>で指定したように、文字色が変わることを確認してください。</a:t>
            </a:r>
            <a:endParaRPr lang="en-US" altLang="ja-JP" dirty="0"/>
          </a:p>
          <a:p>
            <a:r>
              <a:rPr lang="en-US" altLang="ja-JP" dirty="0"/>
              <a:t>Script</a:t>
            </a:r>
            <a:r>
              <a:rPr lang="ja-JP" altLang="en-US" dirty="0"/>
              <a:t>ブロックで変数</a:t>
            </a:r>
            <a:r>
              <a:rPr lang="en-US" altLang="ja-JP" dirty="0"/>
              <a:t>name</a:t>
            </a:r>
            <a:r>
              <a:rPr lang="ja-JP" altLang="en-US" dirty="0"/>
              <a:t>で設定した中身が、</a:t>
            </a:r>
            <a:r>
              <a:rPr lang="en-US" altLang="ja-JP" dirty="0"/>
              <a:t>html</a:t>
            </a:r>
            <a:r>
              <a:rPr lang="ja-JP" altLang="en-US" dirty="0"/>
              <a:t>描画の方に反映されることを確認してください。</a:t>
            </a:r>
            <a:endParaRPr kumimoji="1" lang="en-US" altLang="ja-JP" dirty="0"/>
          </a:p>
        </p:txBody>
      </p:sp>
      <p:sp>
        <p:nvSpPr>
          <p:cNvPr id="4" name="コンテンツ プレースホルダー 3">
            <a:extLst>
              <a:ext uri="{FF2B5EF4-FFF2-40B4-BE49-F238E27FC236}">
                <a16:creationId xmlns:a16="http://schemas.microsoft.com/office/drawing/2014/main" id="{F034F4D2-2A5F-125E-CC63-16DC3E44F781}"/>
              </a:ext>
            </a:extLst>
          </p:cNvPr>
          <p:cNvSpPr>
            <a:spLocks noGrp="1"/>
          </p:cNvSpPr>
          <p:nvPr>
            <p:ph sz="half" idx="2"/>
          </p:nvPr>
        </p:nvSpPr>
        <p:spPr/>
        <p:txBody>
          <a:bodyPr>
            <a:normAutofit fontScale="85000" lnSpcReduction="10000"/>
          </a:bodyPr>
          <a:lstStyle/>
          <a:p>
            <a:pPr marL="0" indent="0">
              <a:buNone/>
            </a:pPr>
            <a:r>
              <a:rPr lang="en-US" altLang="ja-JP" dirty="0"/>
              <a:t>&lt;script&gt;</a:t>
            </a:r>
          </a:p>
          <a:p>
            <a:pPr marL="0" indent="0">
              <a:buNone/>
            </a:pPr>
            <a:r>
              <a:rPr lang="en-US" altLang="ja-JP" dirty="0"/>
              <a:t>let name=“world”; </a:t>
            </a:r>
            <a:r>
              <a:rPr lang="ja-JP" altLang="en-US" dirty="0"/>
              <a:t>←ここを適当に</a:t>
            </a:r>
            <a:endParaRPr lang="en-US" altLang="ja-JP" dirty="0"/>
          </a:p>
          <a:p>
            <a:pPr marL="0" indent="0">
              <a:buNone/>
            </a:pPr>
            <a:r>
              <a:rPr lang="en-US" altLang="ja-JP" dirty="0"/>
              <a:t>&lt;/script&gt;</a:t>
            </a:r>
          </a:p>
          <a:p>
            <a:pPr marL="0" indent="0">
              <a:buNone/>
            </a:pPr>
            <a:r>
              <a:rPr lang="en-US" altLang="ja-JP" dirty="0"/>
              <a:t>&lt;style&gt;</a:t>
            </a:r>
          </a:p>
          <a:p>
            <a:pPr marL="0" indent="0">
              <a:buNone/>
            </a:pPr>
            <a:r>
              <a:rPr lang="en-US" altLang="ja-JP" dirty="0"/>
              <a:t>.test{ </a:t>
            </a:r>
          </a:p>
          <a:p>
            <a:pPr marL="0" indent="0">
              <a:buNone/>
            </a:pPr>
            <a:r>
              <a:rPr lang="en-US" altLang="ja-JP" dirty="0"/>
              <a:t>	color: blue ;</a:t>
            </a:r>
            <a:r>
              <a:rPr lang="ja-JP" altLang="en-US" dirty="0"/>
              <a:t>　←ここを適当な色名に</a:t>
            </a:r>
            <a:endParaRPr lang="en-US" altLang="ja-JP" dirty="0"/>
          </a:p>
          <a:p>
            <a:pPr marL="0" indent="0">
              <a:buNone/>
            </a:pPr>
            <a:r>
              <a:rPr lang="en-US" altLang="ja-JP" dirty="0"/>
              <a:t>	background-color: green; }</a:t>
            </a:r>
          </a:p>
          <a:p>
            <a:pPr marL="0" indent="0">
              <a:buNone/>
            </a:pPr>
            <a:r>
              <a:rPr lang="en-US" altLang="ja-JP" dirty="0"/>
              <a:t>&lt;/style&gt;</a:t>
            </a:r>
          </a:p>
        </p:txBody>
      </p:sp>
      <p:sp>
        <p:nvSpPr>
          <p:cNvPr id="5" name="スライド番号プレースホルダー 4">
            <a:extLst>
              <a:ext uri="{FF2B5EF4-FFF2-40B4-BE49-F238E27FC236}">
                <a16:creationId xmlns:a16="http://schemas.microsoft.com/office/drawing/2014/main" id="{50B4AC24-4FCF-147F-502F-9AA8862F223A}"/>
              </a:ext>
            </a:extLst>
          </p:cNvPr>
          <p:cNvSpPr>
            <a:spLocks noGrp="1"/>
          </p:cNvSpPr>
          <p:nvPr>
            <p:ph type="sldNum" sz="quarter" idx="12"/>
          </p:nvPr>
        </p:nvSpPr>
        <p:spPr/>
        <p:txBody>
          <a:bodyPr/>
          <a:lstStyle/>
          <a:p>
            <a:fld id="{5F5D8EB7-1E60-4E2C-AAFF-A411FC3BDFCC}" type="slidenum">
              <a:rPr kumimoji="1" lang="ja-JP" altLang="en-US" smtClean="0"/>
              <a:t>23</a:t>
            </a:fld>
            <a:endParaRPr kumimoji="1" lang="ja-JP" altLang="en-US"/>
          </a:p>
        </p:txBody>
      </p:sp>
    </p:spTree>
    <p:extLst>
      <p:ext uri="{BB962C8B-B14F-4D97-AF65-F5344CB8AC3E}">
        <p14:creationId xmlns:p14="http://schemas.microsoft.com/office/powerpoint/2010/main" val="737634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37DC0-C83E-3CB1-F920-4B9F2E783BC7}"/>
              </a:ext>
            </a:extLst>
          </p:cNvPr>
          <p:cNvSpPr>
            <a:spLocks noGrp="1"/>
          </p:cNvSpPr>
          <p:nvPr>
            <p:ph type="title"/>
          </p:nvPr>
        </p:nvSpPr>
        <p:spPr/>
        <p:txBody>
          <a:bodyPr/>
          <a:lstStyle/>
          <a:p>
            <a:r>
              <a:rPr kumimoji="1" lang="ja-JP" altLang="en-US" dirty="0"/>
              <a:t>ソースの解説 </a:t>
            </a:r>
            <a:r>
              <a:rPr kumimoji="1" lang="en-US" altLang="ja-JP" dirty="0"/>
              <a:t># backend</a:t>
            </a:r>
            <a:endParaRPr kumimoji="1" lang="ja-JP" altLang="en-US" dirty="0"/>
          </a:p>
        </p:txBody>
      </p:sp>
      <p:sp>
        <p:nvSpPr>
          <p:cNvPr id="3" name="コンテンツ プレースホルダー 2">
            <a:extLst>
              <a:ext uri="{FF2B5EF4-FFF2-40B4-BE49-F238E27FC236}">
                <a16:creationId xmlns:a16="http://schemas.microsoft.com/office/drawing/2014/main" id="{4A6FCC4B-AE8B-CCB7-9EB0-44107B95CA40}"/>
              </a:ext>
            </a:extLst>
          </p:cNvPr>
          <p:cNvSpPr>
            <a:spLocks noGrp="1"/>
          </p:cNvSpPr>
          <p:nvPr>
            <p:ph idx="1"/>
          </p:nvPr>
        </p:nvSpPr>
        <p:spPr/>
        <p:txBody>
          <a:bodyPr>
            <a:normAutofit fontScale="92500" lnSpcReduction="20000"/>
          </a:bodyPr>
          <a:lstStyle/>
          <a:p>
            <a:r>
              <a:rPr kumimoji="1" lang="ja-JP" altLang="en-US" dirty="0"/>
              <a:t>今回開発するシステムの要件として、既存データを読み込んで学習した</a:t>
            </a:r>
            <a:r>
              <a:rPr kumimoji="1" lang="en-US" altLang="ja-JP" dirty="0"/>
              <a:t>AI</a:t>
            </a:r>
            <a:r>
              <a:rPr lang="ja-JP" altLang="en-US" dirty="0"/>
              <a:t>モデルを作成し、その応答を</a:t>
            </a:r>
            <a:r>
              <a:rPr lang="en-US" altLang="ja-JP" dirty="0"/>
              <a:t>Web</a:t>
            </a:r>
            <a:r>
              <a:rPr lang="ja-JP" altLang="en-US" dirty="0"/>
              <a:t>で表示してください。</a:t>
            </a:r>
            <a:endParaRPr lang="en-US" altLang="ja-JP" dirty="0"/>
          </a:p>
          <a:p>
            <a:r>
              <a:rPr kumimoji="1" lang="en-US" altLang="ja-JP" dirty="0"/>
              <a:t>AI</a:t>
            </a:r>
            <a:r>
              <a:rPr kumimoji="1" lang="ja-JP" altLang="en-US" dirty="0"/>
              <a:t>機械学習</a:t>
            </a:r>
            <a:r>
              <a:rPr lang="ja-JP" altLang="en-US" dirty="0"/>
              <a:t>にはいくつかの手法があります。</a:t>
            </a:r>
            <a:endParaRPr lang="en-US" altLang="ja-JP" dirty="0"/>
          </a:p>
          <a:p>
            <a:pPr lvl="1"/>
            <a:r>
              <a:rPr kumimoji="1" lang="ja-JP" altLang="en-US" dirty="0"/>
              <a:t>教師あり学習</a:t>
            </a:r>
            <a:endParaRPr kumimoji="1" lang="en-US" altLang="ja-JP" dirty="0"/>
          </a:p>
          <a:p>
            <a:pPr lvl="2"/>
            <a:r>
              <a:rPr kumimoji="1" lang="ja-JP" altLang="en-US" dirty="0"/>
              <a:t>回答となるデータが存在する。説明変数から、回答を推測する方法。</a:t>
            </a:r>
            <a:endParaRPr kumimoji="1" lang="en-US" altLang="ja-JP" dirty="0"/>
          </a:p>
          <a:p>
            <a:pPr lvl="1"/>
            <a:r>
              <a:rPr lang="ja-JP" altLang="en-US" dirty="0"/>
              <a:t>教師なし学習</a:t>
            </a:r>
            <a:endParaRPr lang="en-US" altLang="ja-JP" dirty="0"/>
          </a:p>
          <a:p>
            <a:pPr lvl="2"/>
            <a:r>
              <a:rPr kumimoji="1" lang="ja-JP" altLang="en-US" dirty="0"/>
              <a:t>回答となるデータが存在しない。</a:t>
            </a:r>
            <a:endParaRPr kumimoji="1" lang="en-US" altLang="ja-JP" dirty="0"/>
          </a:p>
          <a:p>
            <a:pPr lvl="2"/>
            <a:r>
              <a:rPr kumimoji="1" lang="ja-JP" altLang="en-US" dirty="0"/>
              <a:t>データをグループ化したり、次元圧縮してわかりやすい形に分類する方法。</a:t>
            </a:r>
            <a:endParaRPr kumimoji="1" lang="en-US" altLang="ja-JP" dirty="0"/>
          </a:p>
          <a:p>
            <a:r>
              <a:rPr lang="en-US" altLang="ja-JP" dirty="0"/>
              <a:t>AI</a:t>
            </a:r>
            <a:r>
              <a:rPr lang="ja-JP" altLang="en-US" dirty="0"/>
              <a:t>機械学習については明日、もう少し詳細な解説を行いますが、今回の開発プロジェクトでは、直感的に分かりやすい教師有りの学習法を用います。</a:t>
            </a:r>
            <a:endParaRPr kumimoji="1" lang="en-US" altLang="ja-JP" dirty="0"/>
          </a:p>
        </p:txBody>
      </p:sp>
      <p:sp>
        <p:nvSpPr>
          <p:cNvPr id="4" name="スライド番号プレースホルダー 3">
            <a:extLst>
              <a:ext uri="{FF2B5EF4-FFF2-40B4-BE49-F238E27FC236}">
                <a16:creationId xmlns:a16="http://schemas.microsoft.com/office/drawing/2014/main" id="{0424EB1B-AA9F-5F1C-0081-0A47FA2F9AE1}"/>
              </a:ext>
            </a:extLst>
          </p:cNvPr>
          <p:cNvSpPr>
            <a:spLocks noGrp="1"/>
          </p:cNvSpPr>
          <p:nvPr>
            <p:ph type="sldNum" sz="quarter" idx="12"/>
          </p:nvPr>
        </p:nvSpPr>
        <p:spPr/>
        <p:txBody>
          <a:bodyPr/>
          <a:lstStyle/>
          <a:p>
            <a:fld id="{5F5D8EB7-1E60-4E2C-AAFF-A411FC3BDFCC}" type="slidenum">
              <a:rPr kumimoji="1" lang="ja-JP" altLang="en-US" smtClean="0"/>
              <a:t>24</a:t>
            </a:fld>
            <a:endParaRPr kumimoji="1" lang="ja-JP" altLang="en-US"/>
          </a:p>
        </p:txBody>
      </p:sp>
    </p:spTree>
    <p:extLst>
      <p:ext uri="{BB962C8B-B14F-4D97-AF65-F5344CB8AC3E}">
        <p14:creationId xmlns:p14="http://schemas.microsoft.com/office/powerpoint/2010/main" val="350326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05FB0-F082-2F97-E30F-67247ECB25BD}"/>
              </a:ext>
            </a:extLst>
          </p:cNvPr>
          <p:cNvSpPr>
            <a:spLocks noGrp="1"/>
          </p:cNvSpPr>
          <p:nvPr>
            <p:ph type="title"/>
          </p:nvPr>
        </p:nvSpPr>
        <p:spPr/>
        <p:txBody>
          <a:bodyPr/>
          <a:lstStyle/>
          <a:p>
            <a:r>
              <a:rPr kumimoji="1" lang="ja-JP" altLang="en-US" dirty="0"/>
              <a:t>線形回帰分析＝</a:t>
            </a:r>
            <a:r>
              <a:rPr kumimoji="1" lang="en-US" altLang="ja-JP" dirty="0"/>
              <a:t>Linear</a:t>
            </a:r>
            <a:r>
              <a:rPr kumimoji="1" lang="ja-JP" altLang="en-US" dirty="0"/>
              <a:t> </a:t>
            </a:r>
            <a:r>
              <a:rPr kumimoji="1" lang="en-US" altLang="ja-JP" dirty="0"/>
              <a:t>Regression</a:t>
            </a:r>
            <a:endParaRPr kumimoji="1" lang="ja-JP" altLang="en-US" dirty="0"/>
          </a:p>
        </p:txBody>
      </p:sp>
      <p:sp>
        <p:nvSpPr>
          <p:cNvPr id="3" name="コンテンツ プレースホルダー 2">
            <a:extLst>
              <a:ext uri="{FF2B5EF4-FFF2-40B4-BE49-F238E27FC236}">
                <a16:creationId xmlns:a16="http://schemas.microsoft.com/office/drawing/2014/main" id="{B98EA232-F81F-6062-D6EC-7C17D4FF35ED}"/>
              </a:ext>
            </a:extLst>
          </p:cNvPr>
          <p:cNvSpPr>
            <a:spLocks noGrp="1"/>
          </p:cNvSpPr>
          <p:nvPr>
            <p:ph idx="1"/>
          </p:nvPr>
        </p:nvSpPr>
        <p:spPr>
          <a:xfrm>
            <a:off x="1451580" y="2015732"/>
            <a:ext cx="6697006" cy="3450613"/>
          </a:xfrm>
        </p:spPr>
        <p:txBody>
          <a:bodyPr>
            <a:normAutofit/>
          </a:bodyPr>
          <a:lstStyle/>
          <a:p>
            <a:r>
              <a:rPr lang="ja-JP" altLang="en-US" dirty="0"/>
              <a:t>線形回帰分析</a:t>
            </a:r>
            <a:r>
              <a:rPr kumimoji="1" lang="ja-JP" altLang="en-US" dirty="0"/>
              <a:t>とは、説明変数に対して、一次方程式の解を求めるモデルを構築して、回答を求める機械学習モデルです。</a:t>
            </a:r>
            <a:endParaRPr kumimoji="1" lang="en-US" altLang="ja-JP" dirty="0"/>
          </a:p>
          <a:p>
            <a:r>
              <a:rPr lang="ja-JP" altLang="en-US" dirty="0"/>
              <a:t>噛み砕いて言うと、</a:t>
            </a:r>
            <a:endParaRPr lang="en-US" altLang="ja-JP" dirty="0"/>
          </a:p>
          <a:p>
            <a:pPr lvl="1"/>
            <a:r>
              <a:rPr lang="ja-JP" altLang="en-US" dirty="0"/>
              <a:t>身長と体重から肥満度を求める</a:t>
            </a:r>
            <a:endParaRPr lang="en-US" altLang="ja-JP" dirty="0"/>
          </a:p>
          <a:p>
            <a:pPr lvl="1"/>
            <a:r>
              <a:rPr lang="ja-JP" altLang="en-US" dirty="0"/>
              <a:t>駅からの距離と部屋の広さに応じて賃貸価格が決まる</a:t>
            </a:r>
            <a:endParaRPr lang="en-US" altLang="ja-JP" dirty="0"/>
          </a:p>
          <a:p>
            <a:r>
              <a:rPr lang="ja-JP" altLang="en-US" dirty="0"/>
              <a:t>といった直線的に並んでいると思われるデータをモデル化するのに用いられます。</a:t>
            </a:r>
            <a:endParaRPr kumimoji="1" lang="ja-JP" altLang="en-US" dirty="0"/>
          </a:p>
        </p:txBody>
      </p:sp>
      <p:sp>
        <p:nvSpPr>
          <p:cNvPr id="4" name="スライド番号プレースホルダー 3">
            <a:extLst>
              <a:ext uri="{FF2B5EF4-FFF2-40B4-BE49-F238E27FC236}">
                <a16:creationId xmlns:a16="http://schemas.microsoft.com/office/drawing/2014/main" id="{3EF48430-0100-359A-98FB-7751C303B710}"/>
              </a:ext>
            </a:extLst>
          </p:cNvPr>
          <p:cNvSpPr>
            <a:spLocks noGrp="1"/>
          </p:cNvSpPr>
          <p:nvPr>
            <p:ph type="sldNum" sz="quarter" idx="12"/>
          </p:nvPr>
        </p:nvSpPr>
        <p:spPr/>
        <p:txBody>
          <a:bodyPr/>
          <a:lstStyle/>
          <a:p>
            <a:fld id="{5F5D8EB7-1E60-4E2C-AAFF-A411FC3BDFCC}" type="slidenum">
              <a:rPr kumimoji="1" lang="ja-JP" altLang="en-US" smtClean="0"/>
              <a:t>25</a:t>
            </a:fld>
            <a:endParaRPr kumimoji="1" lang="ja-JP" altLang="en-US"/>
          </a:p>
        </p:txBody>
      </p:sp>
      <p:pic>
        <p:nvPicPr>
          <p:cNvPr id="1026" name="Picture 2">
            <a:extLst>
              <a:ext uri="{FF2B5EF4-FFF2-40B4-BE49-F238E27FC236}">
                <a16:creationId xmlns:a16="http://schemas.microsoft.com/office/drawing/2014/main" id="{BFC5F0E8-207D-1F86-E427-5D49BC121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586" y="2015732"/>
            <a:ext cx="28575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664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05FB0-F082-2F97-E30F-67247ECB25BD}"/>
              </a:ext>
            </a:extLst>
          </p:cNvPr>
          <p:cNvSpPr>
            <a:spLocks noGrp="1"/>
          </p:cNvSpPr>
          <p:nvPr>
            <p:ph type="title"/>
          </p:nvPr>
        </p:nvSpPr>
        <p:spPr/>
        <p:txBody>
          <a:bodyPr/>
          <a:lstStyle/>
          <a:p>
            <a:r>
              <a:rPr kumimoji="1" lang="ja-JP" altLang="en-US" dirty="0"/>
              <a:t>決定木分析：</a:t>
            </a:r>
            <a:r>
              <a:rPr kumimoji="1" lang="en-US" altLang="ja-JP" dirty="0" err="1"/>
              <a:t>DecisionTree</a:t>
            </a:r>
            <a:r>
              <a:rPr kumimoji="1" lang="ja-JP" altLang="en-US" dirty="0"/>
              <a:t> </a:t>
            </a:r>
            <a:r>
              <a:rPr kumimoji="1" lang="en-US" altLang="ja-JP" dirty="0"/>
              <a:t>Regressor</a:t>
            </a:r>
            <a:endParaRPr kumimoji="1" lang="ja-JP" altLang="en-US" dirty="0"/>
          </a:p>
        </p:txBody>
      </p:sp>
      <p:sp>
        <p:nvSpPr>
          <p:cNvPr id="3" name="コンテンツ プレースホルダー 2">
            <a:extLst>
              <a:ext uri="{FF2B5EF4-FFF2-40B4-BE49-F238E27FC236}">
                <a16:creationId xmlns:a16="http://schemas.microsoft.com/office/drawing/2014/main" id="{B98EA232-F81F-6062-D6EC-7C17D4FF35ED}"/>
              </a:ext>
            </a:extLst>
          </p:cNvPr>
          <p:cNvSpPr>
            <a:spLocks noGrp="1"/>
          </p:cNvSpPr>
          <p:nvPr>
            <p:ph idx="1"/>
          </p:nvPr>
        </p:nvSpPr>
        <p:spPr>
          <a:xfrm>
            <a:off x="1451580" y="2015732"/>
            <a:ext cx="6697006" cy="3450613"/>
          </a:xfrm>
        </p:spPr>
        <p:txBody>
          <a:bodyPr>
            <a:normAutofit fontScale="92500" lnSpcReduction="10000"/>
          </a:bodyPr>
          <a:lstStyle/>
          <a:p>
            <a:r>
              <a:rPr lang="ja-JP" altLang="en-US" dirty="0"/>
              <a:t>決定木分析とは、右のようなツリー型のデータ構造で説明変数を分析して、分類し、最終的な値を導き出す分析方法です。調整パラメータとして、一番下の子ノードにいくつデータが分類されるか、が設定でき、その数になるまで繰り返し分類を行います。</a:t>
            </a:r>
            <a:endParaRPr lang="en-US" altLang="ja-JP" dirty="0"/>
          </a:p>
          <a:p>
            <a:r>
              <a:rPr lang="ja-JP" altLang="en-US" dirty="0"/>
              <a:t>複数の条件によって値が求まる問題を解くのに適しており、</a:t>
            </a:r>
            <a:endParaRPr lang="en-US" altLang="ja-JP" dirty="0"/>
          </a:p>
          <a:p>
            <a:pPr lvl="1"/>
            <a:r>
              <a:rPr lang="ja-JP" altLang="en-US" dirty="0"/>
              <a:t>気温と湿度に応じた来客数</a:t>
            </a:r>
            <a:endParaRPr lang="en-US" altLang="ja-JP" dirty="0"/>
          </a:p>
          <a:p>
            <a:pPr lvl="1"/>
            <a:r>
              <a:rPr lang="ja-JP" altLang="en-US" dirty="0"/>
              <a:t>広告数に応じた来客数</a:t>
            </a:r>
            <a:endParaRPr lang="en-US" altLang="ja-JP" dirty="0"/>
          </a:p>
          <a:p>
            <a:r>
              <a:rPr lang="ja-JP" altLang="en-US" dirty="0"/>
              <a:t>等を求めるのに用いられます。</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EF48430-0100-359A-98FB-7751C303B710}"/>
              </a:ext>
            </a:extLst>
          </p:cNvPr>
          <p:cNvSpPr>
            <a:spLocks noGrp="1"/>
          </p:cNvSpPr>
          <p:nvPr>
            <p:ph type="sldNum" sz="quarter" idx="12"/>
          </p:nvPr>
        </p:nvSpPr>
        <p:spPr/>
        <p:txBody>
          <a:bodyPr/>
          <a:lstStyle/>
          <a:p>
            <a:fld id="{5F5D8EB7-1E60-4E2C-AAFF-A411FC3BDFCC}" type="slidenum">
              <a:rPr kumimoji="1" lang="ja-JP" altLang="en-US" smtClean="0"/>
              <a:t>26</a:t>
            </a:fld>
            <a:endParaRPr kumimoji="1" lang="ja-JP" altLang="en-US"/>
          </a:p>
        </p:txBody>
      </p:sp>
      <p:sp>
        <p:nvSpPr>
          <p:cNvPr id="5" name="楕円 4">
            <a:extLst>
              <a:ext uri="{FF2B5EF4-FFF2-40B4-BE49-F238E27FC236}">
                <a16:creationId xmlns:a16="http://schemas.microsoft.com/office/drawing/2014/main" id="{CBD112C1-0513-3C5C-0A46-DDA36B1CA376}"/>
              </a:ext>
            </a:extLst>
          </p:cNvPr>
          <p:cNvSpPr/>
          <p:nvPr/>
        </p:nvSpPr>
        <p:spPr>
          <a:xfrm>
            <a:off x="9332553" y="2191580"/>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6EFCBAC-0DC3-4908-65D2-17B6DC0C6EEB}"/>
              </a:ext>
            </a:extLst>
          </p:cNvPr>
          <p:cNvSpPr/>
          <p:nvPr/>
        </p:nvSpPr>
        <p:spPr>
          <a:xfrm>
            <a:off x="8663279" y="3400403"/>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8CF2CD51-9EDA-C25D-D7AF-635CF5141EB3}"/>
              </a:ext>
            </a:extLst>
          </p:cNvPr>
          <p:cNvSpPr/>
          <p:nvPr/>
        </p:nvSpPr>
        <p:spPr>
          <a:xfrm>
            <a:off x="10123129" y="3400403"/>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D5ED2AA-44B4-F0FF-FD57-F36213E2AE4C}"/>
              </a:ext>
            </a:extLst>
          </p:cNvPr>
          <p:cNvSpPr/>
          <p:nvPr/>
        </p:nvSpPr>
        <p:spPr>
          <a:xfrm>
            <a:off x="8297314" y="4661595"/>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310AC5-D9A4-A5E4-355B-379E4E29284A}"/>
              </a:ext>
            </a:extLst>
          </p:cNvPr>
          <p:cNvSpPr/>
          <p:nvPr/>
        </p:nvSpPr>
        <p:spPr>
          <a:xfrm>
            <a:off x="9109462" y="4661595"/>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A84CDD6E-743C-D367-FD39-0D2329ECC48B}"/>
              </a:ext>
            </a:extLst>
          </p:cNvPr>
          <p:cNvSpPr/>
          <p:nvPr/>
        </p:nvSpPr>
        <p:spPr>
          <a:xfrm>
            <a:off x="9757164" y="4661595"/>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2A0D0A6-4430-4274-330F-FB9F50E6C9DF}"/>
              </a:ext>
            </a:extLst>
          </p:cNvPr>
          <p:cNvSpPr/>
          <p:nvPr/>
        </p:nvSpPr>
        <p:spPr>
          <a:xfrm>
            <a:off x="10569312" y="4661595"/>
            <a:ext cx="446183" cy="435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619B0751-1751-6D38-3970-051B6F002D6B}"/>
              </a:ext>
            </a:extLst>
          </p:cNvPr>
          <p:cNvCxnSpPr>
            <a:stCxn id="5" idx="4"/>
            <a:endCxn id="6" idx="0"/>
          </p:cNvCxnSpPr>
          <p:nvPr/>
        </p:nvCxnSpPr>
        <p:spPr>
          <a:xfrm flipH="1">
            <a:off x="8886371" y="2627078"/>
            <a:ext cx="669274" cy="773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5332A35-E6F9-FA84-9EF1-8EB49DEA0951}"/>
              </a:ext>
            </a:extLst>
          </p:cNvPr>
          <p:cNvCxnSpPr>
            <a:cxnSpLocks/>
            <a:stCxn id="6" idx="4"/>
            <a:endCxn id="8" idx="0"/>
          </p:cNvCxnSpPr>
          <p:nvPr/>
        </p:nvCxnSpPr>
        <p:spPr>
          <a:xfrm flipH="1">
            <a:off x="8520406" y="3835901"/>
            <a:ext cx="365965" cy="825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30E8F4A-C068-B389-9539-EE2DD933A71B}"/>
              </a:ext>
            </a:extLst>
          </p:cNvPr>
          <p:cNvCxnSpPr>
            <a:cxnSpLocks/>
            <a:stCxn id="6" idx="4"/>
            <a:endCxn id="9" idx="0"/>
          </p:cNvCxnSpPr>
          <p:nvPr/>
        </p:nvCxnSpPr>
        <p:spPr>
          <a:xfrm>
            <a:off x="8886371" y="3835901"/>
            <a:ext cx="446183" cy="825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1AB08B1-DB36-F941-D0E6-1C8B817F9102}"/>
              </a:ext>
            </a:extLst>
          </p:cNvPr>
          <p:cNvCxnSpPr>
            <a:cxnSpLocks/>
            <a:stCxn id="5" idx="4"/>
            <a:endCxn id="7" idx="0"/>
          </p:cNvCxnSpPr>
          <p:nvPr/>
        </p:nvCxnSpPr>
        <p:spPr>
          <a:xfrm>
            <a:off x="9555645" y="2627078"/>
            <a:ext cx="790576" cy="773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DAC563F-AC4F-43F2-187F-3053C6B86DB2}"/>
              </a:ext>
            </a:extLst>
          </p:cNvPr>
          <p:cNvCxnSpPr>
            <a:cxnSpLocks/>
            <a:stCxn id="7" idx="4"/>
            <a:endCxn id="11" idx="0"/>
          </p:cNvCxnSpPr>
          <p:nvPr/>
        </p:nvCxnSpPr>
        <p:spPr>
          <a:xfrm>
            <a:off x="10346221" y="3835901"/>
            <a:ext cx="446183" cy="825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BFDB03F-37F6-1192-4885-EAE9E2ABC9AE}"/>
              </a:ext>
            </a:extLst>
          </p:cNvPr>
          <p:cNvCxnSpPr>
            <a:cxnSpLocks/>
            <a:stCxn id="7" idx="4"/>
            <a:endCxn id="10" idx="0"/>
          </p:cNvCxnSpPr>
          <p:nvPr/>
        </p:nvCxnSpPr>
        <p:spPr>
          <a:xfrm flipH="1">
            <a:off x="9980256" y="3835901"/>
            <a:ext cx="365965" cy="825694"/>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1A78F3B7-11AD-470F-2395-13A331CFF8CC}"/>
              </a:ext>
            </a:extLst>
          </p:cNvPr>
          <p:cNvSpPr txBox="1"/>
          <p:nvPr/>
        </p:nvSpPr>
        <p:spPr>
          <a:xfrm>
            <a:off x="8627536" y="2835973"/>
            <a:ext cx="2117887" cy="369332"/>
          </a:xfrm>
          <a:prstGeom prst="rect">
            <a:avLst/>
          </a:prstGeom>
          <a:noFill/>
        </p:spPr>
        <p:txBody>
          <a:bodyPr wrap="none" rtlCol="0">
            <a:spAutoFit/>
          </a:bodyPr>
          <a:lstStyle/>
          <a:p>
            <a:r>
              <a:rPr kumimoji="1" lang="ja-JP" altLang="en-US" dirty="0"/>
              <a:t>値</a:t>
            </a:r>
            <a:r>
              <a:rPr kumimoji="1" lang="en-US" altLang="ja-JP" dirty="0"/>
              <a:t>A</a:t>
            </a:r>
            <a:r>
              <a:rPr kumimoji="1" lang="ja-JP" altLang="en-US" dirty="0"/>
              <a:t>が</a:t>
            </a:r>
            <a:r>
              <a:rPr kumimoji="1" lang="en-US" altLang="ja-JP" dirty="0"/>
              <a:t>X</a:t>
            </a:r>
            <a:r>
              <a:rPr kumimoji="1" lang="ja-JP" altLang="en-US" dirty="0"/>
              <a:t>以上／未満</a:t>
            </a:r>
          </a:p>
        </p:txBody>
      </p:sp>
      <p:sp>
        <p:nvSpPr>
          <p:cNvPr id="30" name="テキスト ボックス 29">
            <a:extLst>
              <a:ext uri="{FF2B5EF4-FFF2-40B4-BE49-F238E27FC236}">
                <a16:creationId xmlns:a16="http://schemas.microsoft.com/office/drawing/2014/main" id="{A03AF117-FEDD-C45B-0D80-CF6D3CBCDA1B}"/>
              </a:ext>
            </a:extLst>
          </p:cNvPr>
          <p:cNvSpPr txBox="1"/>
          <p:nvPr/>
        </p:nvSpPr>
        <p:spPr>
          <a:xfrm>
            <a:off x="8248879" y="4173727"/>
            <a:ext cx="2093843" cy="369332"/>
          </a:xfrm>
          <a:prstGeom prst="rect">
            <a:avLst/>
          </a:prstGeom>
          <a:noFill/>
        </p:spPr>
        <p:txBody>
          <a:bodyPr wrap="none" rtlCol="0">
            <a:spAutoFit/>
          </a:bodyPr>
          <a:lstStyle/>
          <a:p>
            <a:r>
              <a:rPr kumimoji="1" lang="ja-JP" altLang="en-US" dirty="0"/>
              <a:t>値</a:t>
            </a:r>
            <a:r>
              <a:rPr kumimoji="1" lang="en-US" altLang="ja-JP" dirty="0"/>
              <a:t>B</a:t>
            </a:r>
            <a:r>
              <a:rPr kumimoji="1" lang="ja-JP" altLang="en-US" dirty="0"/>
              <a:t>が</a:t>
            </a:r>
            <a:r>
              <a:rPr kumimoji="1" lang="en-US" altLang="ja-JP" dirty="0"/>
              <a:t>Y</a:t>
            </a:r>
            <a:r>
              <a:rPr kumimoji="1" lang="ja-JP" altLang="en-US" dirty="0"/>
              <a:t>以上／未満</a:t>
            </a:r>
          </a:p>
        </p:txBody>
      </p:sp>
    </p:spTree>
    <p:extLst>
      <p:ext uri="{BB962C8B-B14F-4D97-AF65-F5344CB8AC3E}">
        <p14:creationId xmlns:p14="http://schemas.microsoft.com/office/powerpoint/2010/main" val="342255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5586E-5BEB-C77D-EB6B-46555D2747C1}"/>
              </a:ext>
            </a:extLst>
          </p:cNvPr>
          <p:cNvSpPr>
            <a:spLocks noGrp="1"/>
          </p:cNvSpPr>
          <p:nvPr>
            <p:ph type="title"/>
          </p:nvPr>
        </p:nvSpPr>
        <p:spPr/>
        <p:txBody>
          <a:bodyPr/>
          <a:lstStyle/>
          <a:p>
            <a:r>
              <a:rPr kumimoji="1" lang="ja-JP" altLang="en-US" dirty="0"/>
              <a:t>ランダムフォレスト分析：</a:t>
            </a:r>
            <a:br>
              <a:rPr kumimoji="1" lang="en-US" altLang="ja-JP" dirty="0"/>
            </a:br>
            <a:r>
              <a:rPr kumimoji="1" lang="ja-JP" altLang="en-US" dirty="0"/>
              <a:t>　</a:t>
            </a:r>
            <a:r>
              <a:rPr kumimoji="1" lang="en-US" altLang="ja-JP" dirty="0"/>
              <a:t>Random</a:t>
            </a:r>
            <a:r>
              <a:rPr kumimoji="1" lang="ja-JP" altLang="en-US" dirty="0"/>
              <a:t> </a:t>
            </a:r>
            <a:r>
              <a:rPr kumimoji="1" lang="en-US" altLang="ja-JP" dirty="0"/>
              <a:t>Forest</a:t>
            </a:r>
            <a:r>
              <a:rPr kumimoji="1" lang="ja-JP" altLang="en-US" dirty="0"/>
              <a:t> </a:t>
            </a:r>
            <a:r>
              <a:rPr kumimoji="1" lang="en-US" altLang="ja-JP" dirty="0"/>
              <a:t>Regressor</a:t>
            </a:r>
            <a:endParaRPr kumimoji="1" lang="ja-JP" altLang="en-US" dirty="0"/>
          </a:p>
        </p:txBody>
      </p:sp>
      <p:sp>
        <p:nvSpPr>
          <p:cNvPr id="3" name="コンテンツ プレースホルダー 2">
            <a:extLst>
              <a:ext uri="{FF2B5EF4-FFF2-40B4-BE49-F238E27FC236}">
                <a16:creationId xmlns:a16="http://schemas.microsoft.com/office/drawing/2014/main" id="{43CAB443-3573-1062-AF09-E8E7294A6BFC}"/>
              </a:ext>
            </a:extLst>
          </p:cNvPr>
          <p:cNvSpPr>
            <a:spLocks noGrp="1"/>
          </p:cNvSpPr>
          <p:nvPr>
            <p:ph idx="1"/>
          </p:nvPr>
        </p:nvSpPr>
        <p:spPr>
          <a:xfrm>
            <a:off x="1451579" y="2015732"/>
            <a:ext cx="7053443" cy="3450613"/>
          </a:xfrm>
        </p:spPr>
        <p:txBody>
          <a:bodyPr/>
          <a:lstStyle/>
          <a:p>
            <a:r>
              <a:rPr kumimoji="1" lang="ja-JP" altLang="en-US" dirty="0"/>
              <a:t>ランダムフォレスト分析は、決定木分析を条件を変えながら複数組み合わせて分析する（アンサンブル）手法です。</a:t>
            </a:r>
            <a:endParaRPr kumimoji="1" lang="en-US" altLang="ja-JP" dirty="0"/>
          </a:p>
          <a:p>
            <a:r>
              <a:rPr lang="ja-JP" altLang="en-US" dirty="0"/>
              <a:t>主な利用用途は決定木と同じですが、より高い精度を得ることができます。</a:t>
            </a:r>
            <a:endParaRPr lang="en-US" altLang="ja-JP" dirty="0"/>
          </a:p>
          <a:p>
            <a:r>
              <a:rPr kumimoji="1" lang="ja-JP" altLang="en-US" dirty="0"/>
              <a:t>その反面、過学習（</a:t>
            </a:r>
            <a:r>
              <a:rPr kumimoji="1" lang="en-US" altLang="ja-JP" dirty="0"/>
              <a:t>Over</a:t>
            </a:r>
            <a:r>
              <a:rPr kumimoji="1" lang="ja-JP" altLang="en-US" dirty="0"/>
              <a:t> </a:t>
            </a:r>
            <a:r>
              <a:rPr kumimoji="1" lang="en-US" altLang="ja-JP" dirty="0"/>
              <a:t>Fitting</a:t>
            </a:r>
            <a:r>
              <a:rPr kumimoji="1" lang="ja-JP" altLang="en-US" dirty="0"/>
              <a:t>）が起きやすく、データ量や説明変数が少ないと、思った通りの結果を得られない場合があります。</a:t>
            </a:r>
          </a:p>
        </p:txBody>
      </p:sp>
      <p:sp>
        <p:nvSpPr>
          <p:cNvPr id="4" name="スライド番号プレースホルダー 3">
            <a:extLst>
              <a:ext uri="{FF2B5EF4-FFF2-40B4-BE49-F238E27FC236}">
                <a16:creationId xmlns:a16="http://schemas.microsoft.com/office/drawing/2014/main" id="{CC67DF3F-E573-81A8-9D4F-7685DCF99CA5}"/>
              </a:ext>
            </a:extLst>
          </p:cNvPr>
          <p:cNvSpPr>
            <a:spLocks noGrp="1"/>
          </p:cNvSpPr>
          <p:nvPr>
            <p:ph type="sldNum" sz="quarter" idx="12"/>
          </p:nvPr>
        </p:nvSpPr>
        <p:spPr/>
        <p:txBody>
          <a:bodyPr/>
          <a:lstStyle/>
          <a:p>
            <a:fld id="{5F5D8EB7-1E60-4E2C-AAFF-A411FC3BDFCC}" type="slidenum">
              <a:rPr kumimoji="1" lang="ja-JP" altLang="en-US" smtClean="0"/>
              <a:t>27</a:t>
            </a:fld>
            <a:endParaRPr kumimoji="1" lang="ja-JP" altLang="en-US"/>
          </a:p>
        </p:txBody>
      </p:sp>
      <p:sp>
        <p:nvSpPr>
          <p:cNvPr id="5" name="楕円 4">
            <a:extLst>
              <a:ext uri="{FF2B5EF4-FFF2-40B4-BE49-F238E27FC236}">
                <a16:creationId xmlns:a16="http://schemas.microsoft.com/office/drawing/2014/main" id="{97AF8D43-66D1-137D-6B73-B7CACDFDC369}"/>
              </a:ext>
            </a:extLst>
          </p:cNvPr>
          <p:cNvSpPr/>
          <p:nvPr/>
        </p:nvSpPr>
        <p:spPr>
          <a:xfrm>
            <a:off x="8792722" y="219158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C20C990-1B5B-D483-9379-FD8AC9119A48}"/>
              </a:ext>
            </a:extLst>
          </p:cNvPr>
          <p:cNvSpPr/>
          <p:nvPr/>
        </p:nvSpPr>
        <p:spPr>
          <a:xfrm>
            <a:off x="8487008" y="276142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E6A59174-3979-9593-0EDF-49F923662C66}"/>
              </a:ext>
            </a:extLst>
          </p:cNvPr>
          <p:cNvSpPr/>
          <p:nvPr/>
        </p:nvSpPr>
        <p:spPr>
          <a:xfrm>
            <a:off x="9142620" y="276142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61BDF73-FA43-CB59-FABD-0235325E17E9}"/>
              </a:ext>
            </a:extLst>
          </p:cNvPr>
          <p:cNvSpPr/>
          <p:nvPr/>
        </p:nvSpPr>
        <p:spPr>
          <a:xfrm>
            <a:off x="8297315" y="3284484"/>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2EF94EC-E520-8E0E-C7D0-2F16018E141E}"/>
              </a:ext>
            </a:extLst>
          </p:cNvPr>
          <p:cNvSpPr/>
          <p:nvPr/>
        </p:nvSpPr>
        <p:spPr>
          <a:xfrm>
            <a:off x="8657767" y="3284484"/>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C0C5BEE5-58B3-3DC0-DA52-4C65DCE513DC}"/>
              </a:ext>
            </a:extLst>
          </p:cNvPr>
          <p:cNvSpPr/>
          <p:nvPr/>
        </p:nvSpPr>
        <p:spPr>
          <a:xfrm>
            <a:off x="9041062" y="3284484"/>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7605DD9-7B23-BC71-6D62-68A8EDF8C0B2}"/>
              </a:ext>
            </a:extLst>
          </p:cNvPr>
          <p:cNvSpPr/>
          <p:nvPr/>
        </p:nvSpPr>
        <p:spPr>
          <a:xfrm>
            <a:off x="9445582" y="3284484"/>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F57E7EBB-55F2-3560-4F70-83044BB07679}"/>
              </a:ext>
            </a:extLst>
          </p:cNvPr>
          <p:cNvCxnSpPr>
            <a:cxnSpLocks/>
            <a:stCxn id="5" idx="4"/>
            <a:endCxn id="6" idx="0"/>
          </p:cNvCxnSpPr>
          <p:nvPr/>
        </p:nvCxnSpPr>
        <p:spPr>
          <a:xfrm flipH="1">
            <a:off x="8639176" y="2410457"/>
            <a:ext cx="305714"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E125E9A-02DD-952A-95A9-3A7FFBA072D6}"/>
              </a:ext>
            </a:extLst>
          </p:cNvPr>
          <p:cNvCxnSpPr>
            <a:cxnSpLocks/>
            <a:stCxn id="6" idx="4"/>
            <a:endCxn id="8" idx="0"/>
          </p:cNvCxnSpPr>
          <p:nvPr/>
        </p:nvCxnSpPr>
        <p:spPr>
          <a:xfrm flipH="1">
            <a:off x="8449483" y="2980302"/>
            <a:ext cx="189693"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6FA0212-CCD9-35F6-241C-45010EAD6199}"/>
              </a:ext>
            </a:extLst>
          </p:cNvPr>
          <p:cNvCxnSpPr>
            <a:cxnSpLocks/>
            <a:stCxn id="6" idx="4"/>
            <a:endCxn id="9" idx="0"/>
          </p:cNvCxnSpPr>
          <p:nvPr/>
        </p:nvCxnSpPr>
        <p:spPr>
          <a:xfrm>
            <a:off x="8639176" y="2980302"/>
            <a:ext cx="170759"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4BB50F3-956A-BFDE-7790-13CBDC1E3F39}"/>
              </a:ext>
            </a:extLst>
          </p:cNvPr>
          <p:cNvCxnSpPr>
            <a:cxnSpLocks/>
            <a:stCxn id="5" idx="4"/>
            <a:endCxn id="7" idx="0"/>
          </p:cNvCxnSpPr>
          <p:nvPr/>
        </p:nvCxnSpPr>
        <p:spPr>
          <a:xfrm>
            <a:off x="8944890" y="2410457"/>
            <a:ext cx="349898"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AFBD3EC-756E-8540-9E92-D6EE75169936}"/>
              </a:ext>
            </a:extLst>
          </p:cNvPr>
          <p:cNvCxnSpPr>
            <a:cxnSpLocks/>
            <a:stCxn id="7" idx="4"/>
            <a:endCxn id="11" idx="0"/>
          </p:cNvCxnSpPr>
          <p:nvPr/>
        </p:nvCxnSpPr>
        <p:spPr>
          <a:xfrm>
            <a:off x="9294788" y="2980302"/>
            <a:ext cx="302962"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68181FE-8C43-2AE1-928A-346D7805D159}"/>
              </a:ext>
            </a:extLst>
          </p:cNvPr>
          <p:cNvCxnSpPr>
            <a:cxnSpLocks/>
            <a:stCxn id="7" idx="4"/>
            <a:endCxn id="10" idx="0"/>
          </p:cNvCxnSpPr>
          <p:nvPr/>
        </p:nvCxnSpPr>
        <p:spPr>
          <a:xfrm flipH="1">
            <a:off x="9193230" y="2980302"/>
            <a:ext cx="101558" cy="304182"/>
          </a:xfrm>
          <a:prstGeom prst="line">
            <a:avLst/>
          </a:prstGeom>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76CBA52E-A75D-D2CD-8DCF-DEAD329FBBA1}"/>
              </a:ext>
            </a:extLst>
          </p:cNvPr>
          <p:cNvSpPr/>
          <p:nvPr/>
        </p:nvSpPr>
        <p:spPr>
          <a:xfrm>
            <a:off x="10245325" y="2651986"/>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092CE06-FBD7-1956-6300-11AEEBEF5814}"/>
              </a:ext>
            </a:extLst>
          </p:cNvPr>
          <p:cNvSpPr/>
          <p:nvPr/>
        </p:nvSpPr>
        <p:spPr>
          <a:xfrm>
            <a:off x="9939611" y="3221831"/>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05F8A8E-E8D9-FF17-D0C8-769AD056C1B0}"/>
              </a:ext>
            </a:extLst>
          </p:cNvPr>
          <p:cNvSpPr/>
          <p:nvPr/>
        </p:nvSpPr>
        <p:spPr>
          <a:xfrm>
            <a:off x="10595223" y="3221831"/>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A242F4-1BB1-E753-0D0F-26D7A9A0F99D}"/>
              </a:ext>
            </a:extLst>
          </p:cNvPr>
          <p:cNvSpPr/>
          <p:nvPr/>
        </p:nvSpPr>
        <p:spPr>
          <a:xfrm>
            <a:off x="9749918" y="374489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6F7431D-394B-7EAF-28FF-65C78A5A200F}"/>
              </a:ext>
            </a:extLst>
          </p:cNvPr>
          <p:cNvSpPr/>
          <p:nvPr/>
        </p:nvSpPr>
        <p:spPr>
          <a:xfrm>
            <a:off x="10110370" y="374489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2E1F840C-89E5-73A5-D632-9D67D46B03BC}"/>
              </a:ext>
            </a:extLst>
          </p:cNvPr>
          <p:cNvSpPr/>
          <p:nvPr/>
        </p:nvSpPr>
        <p:spPr>
          <a:xfrm>
            <a:off x="10493665" y="374489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3AEA05B5-2C14-6BB9-8C4F-9CD746DAF4B0}"/>
              </a:ext>
            </a:extLst>
          </p:cNvPr>
          <p:cNvSpPr/>
          <p:nvPr/>
        </p:nvSpPr>
        <p:spPr>
          <a:xfrm>
            <a:off x="10898185" y="374489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A8BC7055-E50E-C942-CBA8-B48E087EA90B}"/>
              </a:ext>
            </a:extLst>
          </p:cNvPr>
          <p:cNvCxnSpPr>
            <a:cxnSpLocks/>
            <a:stCxn id="20" idx="4"/>
            <a:endCxn id="21" idx="0"/>
          </p:cNvCxnSpPr>
          <p:nvPr/>
        </p:nvCxnSpPr>
        <p:spPr>
          <a:xfrm flipH="1">
            <a:off x="10091779" y="2870863"/>
            <a:ext cx="305714"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F18C9B2-3B52-9D13-C350-20DA2E21CF35}"/>
              </a:ext>
            </a:extLst>
          </p:cNvPr>
          <p:cNvCxnSpPr>
            <a:cxnSpLocks/>
            <a:stCxn id="21" idx="4"/>
            <a:endCxn id="23" idx="0"/>
          </p:cNvCxnSpPr>
          <p:nvPr/>
        </p:nvCxnSpPr>
        <p:spPr>
          <a:xfrm flipH="1">
            <a:off x="9902086" y="3440708"/>
            <a:ext cx="189693"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2EACBA-DFAC-4744-C1CC-2A08F3A25AF0}"/>
              </a:ext>
            </a:extLst>
          </p:cNvPr>
          <p:cNvCxnSpPr>
            <a:cxnSpLocks/>
            <a:stCxn id="21" idx="4"/>
            <a:endCxn id="24" idx="0"/>
          </p:cNvCxnSpPr>
          <p:nvPr/>
        </p:nvCxnSpPr>
        <p:spPr>
          <a:xfrm>
            <a:off x="10091779" y="3440708"/>
            <a:ext cx="170759"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CABC496-6533-F428-1AC4-4AD22AF77A32}"/>
              </a:ext>
            </a:extLst>
          </p:cNvPr>
          <p:cNvCxnSpPr>
            <a:cxnSpLocks/>
            <a:stCxn id="20" idx="4"/>
            <a:endCxn id="22" idx="0"/>
          </p:cNvCxnSpPr>
          <p:nvPr/>
        </p:nvCxnSpPr>
        <p:spPr>
          <a:xfrm>
            <a:off x="10397493" y="2870863"/>
            <a:ext cx="349898"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D12D611-CA95-E9EF-568C-C63565BE9BE6}"/>
              </a:ext>
            </a:extLst>
          </p:cNvPr>
          <p:cNvCxnSpPr>
            <a:cxnSpLocks/>
            <a:stCxn id="22" idx="4"/>
            <a:endCxn id="26" idx="0"/>
          </p:cNvCxnSpPr>
          <p:nvPr/>
        </p:nvCxnSpPr>
        <p:spPr>
          <a:xfrm>
            <a:off x="10747391" y="3440708"/>
            <a:ext cx="302962"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8EC3C6D-88CD-170B-B9D8-1D0EE7BB24EC}"/>
              </a:ext>
            </a:extLst>
          </p:cNvPr>
          <p:cNvCxnSpPr>
            <a:cxnSpLocks/>
            <a:stCxn id="22" idx="4"/>
            <a:endCxn id="25" idx="0"/>
          </p:cNvCxnSpPr>
          <p:nvPr/>
        </p:nvCxnSpPr>
        <p:spPr>
          <a:xfrm flipH="1">
            <a:off x="10645833" y="3440708"/>
            <a:ext cx="101558" cy="30418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56F92597-7594-E52A-C874-B345965EA55C}"/>
              </a:ext>
            </a:extLst>
          </p:cNvPr>
          <p:cNvSpPr/>
          <p:nvPr/>
        </p:nvSpPr>
        <p:spPr>
          <a:xfrm>
            <a:off x="9116662" y="3635451"/>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AF6B1E15-FFDB-F301-F940-1BB9AEC57F39}"/>
              </a:ext>
            </a:extLst>
          </p:cNvPr>
          <p:cNvSpPr/>
          <p:nvPr/>
        </p:nvSpPr>
        <p:spPr>
          <a:xfrm>
            <a:off x="8810948" y="4205296"/>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213A0A7-D29C-E7A7-5EB7-A8D9F1FB3B3C}"/>
              </a:ext>
            </a:extLst>
          </p:cNvPr>
          <p:cNvSpPr/>
          <p:nvPr/>
        </p:nvSpPr>
        <p:spPr>
          <a:xfrm>
            <a:off x="9466560" y="4205296"/>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76DB3A8-167F-1444-22D2-60E6BF4170CD}"/>
              </a:ext>
            </a:extLst>
          </p:cNvPr>
          <p:cNvSpPr/>
          <p:nvPr/>
        </p:nvSpPr>
        <p:spPr>
          <a:xfrm>
            <a:off x="8621255" y="472835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1867CEFB-7CF7-B5ED-F5C0-134C48E41449}"/>
              </a:ext>
            </a:extLst>
          </p:cNvPr>
          <p:cNvSpPr/>
          <p:nvPr/>
        </p:nvSpPr>
        <p:spPr>
          <a:xfrm>
            <a:off x="8981707" y="472835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D6968C49-35B0-4CB4-C2DE-9179004FC217}"/>
              </a:ext>
            </a:extLst>
          </p:cNvPr>
          <p:cNvSpPr/>
          <p:nvPr/>
        </p:nvSpPr>
        <p:spPr>
          <a:xfrm>
            <a:off x="9365002" y="472835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D1AA9BE-AB3A-2A1B-E221-0F1792D29157}"/>
              </a:ext>
            </a:extLst>
          </p:cNvPr>
          <p:cNvSpPr/>
          <p:nvPr/>
        </p:nvSpPr>
        <p:spPr>
          <a:xfrm>
            <a:off x="9769522" y="4728355"/>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2A2A4E5-F5B3-9DAC-2C6C-151404229FF9}"/>
              </a:ext>
            </a:extLst>
          </p:cNvPr>
          <p:cNvCxnSpPr>
            <a:cxnSpLocks/>
            <a:stCxn id="33" idx="4"/>
            <a:endCxn id="34" idx="0"/>
          </p:cNvCxnSpPr>
          <p:nvPr/>
        </p:nvCxnSpPr>
        <p:spPr>
          <a:xfrm flipH="1">
            <a:off x="8963116" y="3854328"/>
            <a:ext cx="305714"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0AD4D0C-2DC2-1255-9DEF-829E785DB8F6}"/>
              </a:ext>
            </a:extLst>
          </p:cNvPr>
          <p:cNvCxnSpPr>
            <a:cxnSpLocks/>
            <a:stCxn id="34" idx="4"/>
            <a:endCxn id="36" idx="0"/>
          </p:cNvCxnSpPr>
          <p:nvPr/>
        </p:nvCxnSpPr>
        <p:spPr>
          <a:xfrm flipH="1">
            <a:off x="8773423" y="4424173"/>
            <a:ext cx="189693"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C0F12E8-E01A-518D-232A-20AA33313E34}"/>
              </a:ext>
            </a:extLst>
          </p:cNvPr>
          <p:cNvCxnSpPr>
            <a:cxnSpLocks/>
            <a:stCxn id="34" idx="4"/>
            <a:endCxn id="37" idx="0"/>
          </p:cNvCxnSpPr>
          <p:nvPr/>
        </p:nvCxnSpPr>
        <p:spPr>
          <a:xfrm>
            <a:off x="8963116" y="4424173"/>
            <a:ext cx="170759"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42EA263-2F13-FC86-268E-1E23B08BAB1E}"/>
              </a:ext>
            </a:extLst>
          </p:cNvPr>
          <p:cNvCxnSpPr>
            <a:cxnSpLocks/>
            <a:stCxn id="33" idx="4"/>
            <a:endCxn id="35" idx="0"/>
          </p:cNvCxnSpPr>
          <p:nvPr/>
        </p:nvCxnSpPr>
        <p:spPr>
          <a:xfrm>
            <a:off x="9268830" y="3854328"/>
            <a:ext cx="349898"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934EC26-9B27-50A1-1104-41EFC41A6235}"/>
              </a:ext>
            </a:extLst>
          </p:cNvPr>
          <p:cNvCxnSpPr>
            <a:cxnSpLocks/>
            <a:stCxn id="35" idx="4"/>
            <a:endCxn id="39" idx="0"/>
          </p:cNvCxnSpPr>
          <p:nvPr/>
        </p:nvCxnSpPr>
        <p:spPr>
          <a:xfrm>
            <a:off x="9618728" y="4424173"/>
            <a:ext cx="302962"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E89EE24-ADCB-A00B-0B24-F826FEC20FF5}"/>
              </a:ext>
            </a:extLst>
          </p:cNvPr>
          <p:cNvCxnSpPr>
            <a:cxnSpLocks/>
            <a:stCxn id="35" idx="4"/>
            <a:endCxn id="38" idx="0"/>
          </p:cNvCxnSpPr>
          <p:nvPr/>
        </p:nvCxnSpPr>
        <p:spPr>
          <a:xfrm flipH="1">
            <a:off x="9517170" y="4424173"/>
            <a:ext cx="101558" cy="3041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DCD947BA-0757-0653-0E99-DA019EB74C90}"/>
              </a:ext>
            </a:extLst>
          </p:cNvPr>
          <p:cNvSpPr/>
          <p:nvPr/>
        </p:nvSpPr>
        <p:spPr>
          <a:xfrm>
            <a:off x="10613324" y="4205296"/>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8E3A3187-BDD2-5863-19FC-97A21F165320}"/>
              </a:ext>
            </a:extLst>
          </p:cNvPr>
          <p:cNvSpPr/>
          <p:nvPr/>
        </p:nvSpPr>
        <p:spPr>
          <a:xfrm>
            <a:off x="10307610" y="4775141"/>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F9C6A25C-2212-CE24-1B61-5D4ECA73714A}"/>
              </a:ext>
            </a:extLst>
          </p:cNvPr>
          <p:cNvSpPr/>
          <p:nvPr/>
        </p:nvSpPr>
        <p:spPr>
          <a:xfrm>
            <a:off x="10963222" y="4775141"/>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148E5E2-76AD-0087-1D64-4DC9200EE3BA}"/>
              </a:ext>
            </a:extLst>
          </p:cNvPr>
          <p:cNvSpPr/>
          <p:nvPr/>
        </p:nvSpPr>
        <p:spPr>
          <a:xfrm>
            <a:off x="10117917" y="529820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E74DCA93-1495-526C-68D9-32EA5E2AA3C9}"/>
              </a:ext>
            </a:extLst>
          </p:cNvPr>
          <p:cNvSpPr/>
          <p:nvPr/>
        </p:nvSpPr>
        <p:spPr>
          <a:xfrm>
            <a:off x="10478369" y="529820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059D3015-91E0-3B1F-D647-646B39CAEEE8}"/>
              </a:ext>
            </a:extLst>
          </p:cNvPr>
          <p:cNvSpPr/>
          <p:nvPr/>
        </p:nvSpPr>
        <p:spPr>
          <a:xfrm>
            <a:off x="10861664" y="529820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B4549337-1C45-984F-AD58-50768C0AE80D}"/>
              </a:ext>
            </a:extLst>
          </p:cNvPr>
          <p:cNvSpPr/>
          <p:nvPr/>
        </p:nvSpPr>
        <p:spPr>
          <a:xfrm>
            <a:off x="11266184" y="5298200"/>
            <a:ext cx="304336" cy="2188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8E0B70C-50D9-7984-7BFB-22C2F7DC6BED}"/>
              </a:ext>
            </a:extLst>
          </p:cNvPr>
          <p:cNvCxnSpPr>
            <a:cxnSpLocks/>
            <a:stCxn id="46" idx="4"/>
            <a:endCxn id="47" idx="0"/>
          </p:cNvCxnSpPr>
          <p:nvPr/>
        </p:nvCxnSpPr>
        <p:spPr>
          <a:xfrm flipH="1">
            <a:off x="10459778" y="4424173"/>
            <a:ext cx="305714"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D8739569-6CF8-311B-D773-97B1BCFD9F34}"/>
              </a:ext>
            </a:extLst>
          </p:cNvPr>
          <p:cNvCxnSpPr>
            <a:cxnSpLocks/>
            <a:stCxn id="47" idx="4"/>
            <a:endCxn id="49" idx="0"/>
          </p:cNvCxnSpPr>
          <p:nvPr/>
        </p:nvCxnSpPr>
        <p:spPr>
          <a:xfrm flipH="1">
            <a:off x="10270085" y="4994018"/>
            <a:ext cx="189693"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0CD8128-3912-7FE8-05F5-E4E929FA7468}"/>
              </a:ext>
            </a:extLst>
          </p:cNvPr>
          <p:cNvCxnSpPr>
            <a:cxnSpLocks/>
            <a:stCxn id="47" idx="4"/>
            <a:endCxn id="50" idx="0"/>
          </p:cNvCxnSpPr>
          <p:nvPr/>
        </p:nvCxnSpPr>
        <p:spPr>
          <a:xfrm>
            <a:off x="10459778" y="4994018"/>
            <a:ext cx="170759"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54B8F728-B37A-B96C-5F29-E7301753B696}"/>
              </a:ext>
            </a:extLst>
          </p:cNvPr>
          <p:cNvCxnSpPr>
            <a:cxnSpLocks/>
            <a:stCxn id="46" idx="4"/>
            <a:endCxn id="48" idx="0"/>
          </p:cNvCxnSpPr>
          <p:nvPr/>
        </p:nvCxnSpPr>
        <p:spPr>
          <a:xfrm>
            <a:off x="10765492" y="4424173"/>
            <a:ext cx="349898" cy="35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F0A4585-4B67-CD12-70FE-5AD73930620E}"/>
              </a:ext>
            </a:extLst>
          </p:cNvPr>
          <p:cNvCxnSpPr>
            <a:cxnSpLocks/>
            <a:stCxn id="48" idx="4"/>
            <a:endCxn id="52" idx="0"/>
          </p:cNvCxnSpPr>
          <p:nvPr/>
        </p:nvCxnSpPr>
        <p:spPr>
          <a:xfrm>
            <a:off x="11115390" y="4994018"/>
            <a:ext cx="302962" cy="30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B247D25-8461-4561-9E92-9FF86D701D1E}"/>
              </a:ext>
            </a:extLst>
          </p:cNvPr>
          <p:cNvCxnSpPr>
            <a:cxnSpLocks/>
            <a:stCxn id="48" idx="4"/>
            <a:endCxn id="51" idx="0"/>
          </p:cNvCxnSpPr>
          <p:nvPr/>
        </p:nvCxnSpPr>
        <p:spPr>
          <a:xfrm flipH="1">
            <a:off x="11013832" y="4994018"/>
            <a:ext cx="101558" cy="3041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3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665A3-D52A-D041-BFB0-5B0AC8DCE2C0}"/>
              </a:ext>
            </a:extLst>
          </p:cNvPr>
          <p:cNvSpPr>
            <a:spLocks noGrp="1"/>
          </p:cNvSpPr>
          <p:nvPr>
            <p:ph type="title"/>
          </p:nvPr>
        </p:nvSpPr>
        <p:spPr/>
        <p:txBody>
          <a:bodyPr/>
          <a:lstStyle/>
          <a:p>
            <a:r>
              <a:rPr kumimoji="1" lang="ja-JP" altLang="en-US" dirty="0"/>
              <a:t>機械学習の実装方法</a:t>
            </a:r>
          </a:p>
        </p:txBody>
      </p:sp>
      <p:sp>
        <p:nvSpPr>
          <p:cNvPr id="3" name="コンテンツ プレースホルダー 2">
            <a:extLst>
              <a:ext uri="{FF2B5EF4-FFF2-40B4-BE49-F238E27FC236}">
                <a16:creationId xmlns:a16="http://schemas.microsoft.com/office/drawing/2014/main" id="{78648910-BD15-1CAB-8818-0AAFCF8BC9C9}"/>
              </a:ext>
            </a:extLst>
          </p:cNvPr>
          <p:cNvSpPr>
            <a:spLocks noGrp="1"/>
          </p:cNvSpPr>
          <p:nvPr>
            <p:ph idx="1"/>
          </p:nvPr>
        </p:nvSpPr>
        <p:spPr/>
        <p:txBody>
          <a:bodyPr>
            <a:normAutofit fontScale="92500" lnSpcReduction="10000"/>
          </a:bodyPr>
          <a:lstStyle/>
          <a:p>
            <a:r>
              <a:rPr lang="ja-JP" altLang="en-US" dirty="0"/>
              <a:t>機械学習の実装方法は以下のように行います。</a:t>
            </a:r>
            <a:endParaRPr lang="en-US" altLang="ja-JP" dirty="0"/>
          </a:p>
          <a:p>
            <a:r>
              <a:rPr kumimoji="1" lang="ja-JP" altLang="en-US" dirty="0"/>
              <a:t>１．モデルの訓練</a:t>
            </a:r>
            <a:endParaRPr kumimoji="1" lang="en-US" altLang="ja-JP" dirty="0"/>
          </a:p>
          <a:p>
            <a:pPr lvl="1"/>
            <a:r>
              <a:rPr kumimoji="1" lang="ja-JP" altLang="en-US" dirty="0"/>
              <a:t>モデルを選択（使いたいモデルのコメントを外す）</a:t>
            </a:r>
            <a:endParaRPr kumimoji="1" lang="en-US" altLang="ja-JP" dirty="0"/>
          </a:p>
          <a:p>
            <a:pPr lvl="1"/>
            <a:r>
              <a:rPr kumimoji="1" lang="ja-JP" altLang="en-US" dirty="0"/>
              <a:t>データ項目を絞ったうえで、訓練用とテスト用に分割</a:t>
            </a:r>
            <a:endParaRPr kumimoji="1" lang="en-US" altLang="ja-JP" dirty="0"/>
          </a:p>
          <a:p>
            <a:pPr lvl="1"/>
            <a:r>
              <a:rPr kumimoji="1" lang="ja-JP" altLang="en-US" dirty="0"/>
              <a:t>訓練用データでモデルを訓練</a:t>
            </a:r>
            <a:endParaRPr kumimoji="1" lang="en-US" altLang="ja-JP" dirty="0"/>
          </a:p>
          <a:p>
            <a:pPr lvl="1"/>
            <a:r>
              <a:rPr kumimoji="1" lang="ja-JP" altLang="en-US" dirty="0"/>
              <a:t>訓練したモデルをテストデータで検証、精度が悪ければ、項目の絞り込みから</a:t>
            </a:r>
            <a:endParaRPr kumimoji="1" lang="en-US" altLang="ja-JP" dirty="0"/>
          </a:p>
          <a:p>
            <a:pPr lvl="1"/>
            <a:r>
              <a:rPr lang="ja-JP" altLang="en-US" dirty="0"/>
              <a:t>訓練したモデルを保存</a:t>
            </a:r>
            <a:endParaRPr kumimoji="1" lang="en-US" altLang="ja-JP" dirty="0"/>
          </a:p>
          <a:p>
            <a:r>
              <a:rPr kumimoji="1" lang="ja-JP" altLang="en-US" dirty="0"/>
              <a:t>２．訓練したモデルを自分のプログラムに組み込む</a:t>
            </a:r>
            <a:endParaRPr kumimoji="1" lang="en-US" altLang="ja-JP" dirty="0"/>
          </a:p>
          <a:p>
            <a:pPr lvl="1"/>
            <a:r>
              <a:rPr kumimoji="1" lang="ja-JP" altLang="en-US" dirty="0"/>
              <a:t>１で保存した訓練済みモデルに、</a:t>
            </a:r>
            <a:r>
              <a:rPr lang="en-US" altLang="ja-JP" dirty="0"/>
              <a:t>Web</a:t>
            </a:r>
            <a:r>
              <a:rPr lang="ja-JP" altLang="en-US" dirty="0"/>
              <a:t>アプリなどからの入力を食わせて回答をもらう</a:t>
            </a:r>
            <a:endParaRPr kumimoji="1" lang="ja-JP" altLang="en-US" dirty="0"/>
          </a:p>
        </p:txBody>
      </p:sp>
      <p:sp>
        <p:nvSpPr>
          <p:cNvPr id="4" name="スライド番号プレースホルダー 3">
            <a:extLst>
              <a:ext uri="{FF2B5EF4-FFF2-40B4-BE49-F238E27FC236}">
                <a16:creationId xmlns:a16="http://schemas.microsoft.com/office/drawing/2014/main" id="{9BFAE809-CD0C-FCA0-65D1-5155E97A1349}"/>
              </a:ext>
            </a:extLst>
          </p:cNvPr>
          <p:cNvSpPr>
            <a:spLocks noGrp="1"/>
          </p:cNvSpPr>
          <p:nvPr>
            <p:ph type="sldNum" sz="quarter" idx="12"/>
          </p:nvPr>
        </p:nvSpPr>
        <p:spPr/>
        <p:txBody>
          <a:bodyPr/>
          <a:lstStyle/>
          <a:p>
            <a:fld id="{5F5D8EB7-1E60-4E2C-AAFF-A411FC3BDFCC}" type="slidenum">
              <a:rPr kumimoji="1" lang="ja-JP" altLang="en-US" smtClean="0"/>
              <a:t>28</a:t>
            </a:fld>
            <a:endParaRPr kumimoji="1" lang="ja-JP" altLang="en-US"/>
          </a:p>
        </p:txBody>
      </p:sp>
    </p:spTree>
    <p:extLst>
      <p:ext uri="{BB962C8B-B14F-4D97-AF65-F5344CB8AC3E}">
        <p14:creationId xmlns:p14="http://schemas.microsoft.com/office/powerpoint/2010/main" val="2104765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7713F-E074-BBEC-BF71-720A0061F46F}"/>
              </a:ext>
            </a:extLst>
          </p:cNvPr>
          <p:cNvSpPr>
            <a:spLocks noGrp="1"/>
          </p:cNvSpPr>
          <p:nvPr>
            <p:ph type="title"/>
          </p:nvPr>
        </p:nvSpPr>
        <p:spPr/>
        <p:txBody>
          <a:bodyPr/>
          <a:lstStyle/>
          <a:p>
            <a:r>
              <a:rPr kumimoji="1" lang="en-US" altLang="ja-JP" dirty="0"/>
              <a:t>Scikit-Learn</a:t>
            </a:r>
            <a:r>
              <a:rPr kumimoji="1" lang="ja-JP" altLang="en-US" dirty="0"/>
              <a:t>の使い方</a:t>
            </a:r>
          </a:p>
        </p:txBody>
      </p:sp>
      <p:sp>
        <p:nvSpPr>
          <p:cNvPr id="3" name="コンテンツ プレースホルダー 2">
            <a:extLst>
              <a:ext uri="{FF2B5EF4-FFF2-40B4-BE49-F238E27FC236}">
                <a16:creationId xmlns:a16="http://schemas.microsoft.com/office/drawing/2014/main" id="{27DF6B16-6D34-7863-AE3A-E401F546200D}"/>
              </a:ext>
            </a:extLst>
          </p:cNvPr>
          <p:cNvSpPr>
            <a:spLocks noGrp="1"/>
          </p:cNvSpPr>
          <p:nvPr>
            <p:ph idx="1"/>
          </p:nvPr>
        </p:nvSpPr>
        <p:spPr/>
        <p:txBody>
          <a:bodyPr>
            <a:normAutofit fontScale="77500" lnSpcReduction="20000"/>
          </a:bodyPr>
          <a:lstStyle/>
          <a:p>
            <a:r>
              <a:rPr kumimoji="1" lang="ja-JP" altLang="en-US" dirty="0"/>
              <a:t>線形回帰などの実装は</a:t>
            </a:r>
            <a:r>
              <a:rPr kumimoji="1" lang="en-US" altLang="ja-JP" dirty="0"/>
              <a:t>Scikit-Learn</a:t>
            </a:r>
            <a:r>
              <a:rPr kumimoji="1" lang="ja-JP" altLang="en-US" dirty="0"/>
              <a:t>というフレームワークを用います。</a:t>
            </a:r>
            <a:endParaRPr kumimoji="1" lang="en-US" altLang="ja-JP" dirty="0"/>
          </a:p>
          <a:p>
            <a:r>
              <a:rPr kumimoji="1" lang="en-US" altLang="ja-JP" dirty="0"/>
              <a:t>01_download.py</a:t>
            </a:r>
            <a:endParaRPr lang="en-US" altLang="ja-JP" dirty="0"/>
          </a:p>
          <a:p>
            <a:pPr lvl="1"/>
            <a:r>
              <a:rPr kumimoji="1" lang="ja-JP" altLang="en-US" dirty="0"/>
              <a:t>テストデータをダウンロードします。</a:t>
            </a:r>
            <a:endParaRPr kumimoji="1" lang="en-US" altLang="ja-JP" dirty="0"/>
          </a:p>
          <a:p>
            <a:pPr lvl="1"/>
            <a:r>
              <a:rPr lang="ja-JP" altLang="en-US" dirty="0"/>
              <a:t>独自のデータを利用したい場合、任意の</a:t>
            </a:r>
            <a:r>
              <a:rPr lang="en-US" altLang="ja-JP" dirty="0"/>
              <a:t>CSV</a:t>
            </a:r>
            <a:r>
              <a:rPr lang="ja-JP" altLang="en-US" dirty="0"/>
              <a:t>ファイルを入手してください。</a:t>
            </a:r>
            <a:endParaRPr kumimoji="1" lang="en-US" altLang="ja-JP" dirty="0"/>
          </a:p>
          <a:p>
            <a:r>
              <a:rPr lang="en-US" altLang="ja-JP" dirty="0"/>
              <a:t>02_t</a:t>
            </a:r>
            <a:r>
              <a:rPr kumimoji="1" lang="en-US" altLang="ja-JP" dirty="0"/>
              <a:t>rain.py</a:t>
            </a:r>
          </a:p>
          <a:p>
            <a:pPr lvl="1"/>
            <a:r>
              <a:rPr kumimoji="1" lang="ja-JP" altLang="en-US" dirty="0"/>
              <a:t>データを読み込む</a:t>
            </a:r>
            <a:r>
              <a:rPr lang="en-US" altLang="ja-JP" dirty="0"/>
              <a:t>  </a:t>
            </a:r>
            <a:r>
              <a:rPr lang="en-US" altLang="ja-JP" dirty="0" err="1"/>
              <a:t>pd.read_csv</a:t>
            </a:r>
            <a:r>
              <a:rPr lang="en-US" altLang="ja-JP" dirty="0"/>
              <a:t>~</a:t>
            </a:r>
          </a:p>
          <a:p>
            <a:pPr lvl="1"/>
            <a:r>
              <a:rPr kumimoji="1" lang="ja-JP" altLang="en-US" dirty="0"/>
              <a:t>訓練用データとテスト用データに分割する  </a:t>
            </a:r>
            <a:r>
              <a:rPr kumimoji="1" lang="en-US" altLang="ja-JP" dirty="0" err="1"/>
              <a:t>train_test_split</a:t>
            </a:r>
            <a:endParaRPr kumimoji="1" lang="en-US" altLang="ja-JP" dirty="0"/>
          </a:p>
          <a:p>
            <a:pPr lvl="1"/>
            <a:r>
              <a:rPr lang="ja-JP" altLang="en-US" dirty="0"/>
              <a:t>モデルを生成して訓練、評価する  </a:t>
            </a:r>
            <a:r>
              <a:rPr lang="en-US" altLang="ja-JP" dirty="0" err="1"/>
              <a:t>model.fit</a:t>
            </a:r>
            <a:r>
              <a:rPr lang="en-US" altLang="ja-JP" dirty="0"/>
              <a:t> …</a:t>
            </a:r>
          </a:p>
          <a:p>
            <a:pPr lvl="1"/>
            <a:r>
              <a:rPr lang="ja-JP" altLang="en-US" dirty="0"/>
              <a:t>訓練したモデルをファイルに保存する </a:t>
            </a:r>
            <a:r>
              <a:rPr lang="en-US" altLang="ja-JP" dirty="0" err="1"/>
              <a:t>joblib.dump</a:t>
            </a:r>
            <a:r>
              <a:rPr lang="en-US" altLang="ja-JP" dirty="0"/>
              <a:t> …</a:t>
            </a:r>
          </a:p>
          <a:p>
            <a:r>
              <a:rPr lang="en-US" altLang="ja-JP" dirty="0"/>
              <a:t>server.py</a:t>
            </a:r>
          </a:p>
          <a:p>
            <a:pPr lvl="1"/>
            <a:r>
              <a:rPr lang="en-US" altLang="ja-JP" dirty="0"/>
              <a:t>Web</a:t>
            </a:r>
            <a:r>
              <a:rPr lang="ja-JP" altLang="en-US" dirty="0"/>
              <a:t>アプリ等から呼び出して予測値を取得する  </a:t>
            </a:r>
            <a:r>
              <a:rPr lang="en-US" altLang="ja-JP" dirty="0"/>
              <a:t>predict…</a:t>
            </a:r>
          </a:p>
        </p:txBody>
      </p:sp>
      <p:sp>
        <p:nvSpPr>
          <p:cNvPr id="4" name="スライド番号プレースホルダー 3">
            <a:extLst>
              <a:ext uri="{FF2B5EF4-FFF2-40B4-BE49-F238E27FC236}">
                <a16:creationId xmlns:a16="http://schemas.microsoft.com/office/drawing/2014/main" id="{AA2D4622-7A7A-8EE8-2361-54568759752F}"/>
              </a:ext>
            </a:extLst>
          </p:cNvPr>
          <p:cNvSpPr>
            <a:spLocks noGrp="1"/>
          </p:cNvSpPr>
          <p:nvPr>
            <p:ph type="sldNum" sz="quarter" idx="12"/>
          </p:nvPr>
        </p:nvSpPr>
        <p:spPr/>
        <p:txBody>
          <a:bodyPr/>
          <a:lstStyle/>
          <a:p>
            <a:fld id="{5F5D8EB7-1E60-4E2C-AAFF-A411FC3BDFCC}" type="slidenum">
              <a:rPr kumimoji="1" lang="ja-JP" altLang="en-US" smtClean="0"/>
              <a:t>29</a:t>
            </a:fld>
            <a:endParaRPr kumimoji="1" lang="ja-JP" altLang="en-US"/>
          </a:p>
        </p:txBody>
      </p:sp>
    </p:spTree>
    <p:extLst>
      <p:ext uri="{BB962C8B-B14F-4D97-AF65-F5344CB8AC3E}">
        <p14:creationId xmlns:p14="http://schemas.microsoft.com/office/powerpoint/2010/main" val="2080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90F1C-A1A5-22B0-FE3C-E677831FCEC8}"/>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1C61B95C-8733-4F10-753A-675575CBFF47}"/>
              </a:ext>
            </a:extLst>
          </p:cNvPr>
          <p:cNvSpPr>
            <a:spLocks noGrp="1"/>
          </p:cNvSpPr>
          <p:nvPr>
            <p:ph idx="1"/>
          </p:nvPr>
        </p:nvSpPr>
        <p:spPr/>
        <p:txBody>
          <a:bodyPr>
            <a:normAutofit/>
          </a:bodyPr>
          <a:lstStyle/>
          <a:p>
            <a:r>
              <a:rPr lang="ja-JP" altLang="en-US" dirty="0"/>
              <a:t>本講義では</a:t>
            </a:r>
            <a:r>
              <a:rPr kumimoji="1" lang="ja-JP" altLang="en-US" dirty="0"/>
              <a:t>、</a:t>
            </a:r>
            <a:r>
              <a:rPr kumimoji="1" lang="en-US" altLang="ja-JP" dirty="0" err="1"/>
              <a:t>Python,JavaScript</a:t>
            </a:r>
            <a:r>
              <a:rPr kumimoji="1" lang="ja-JP" altLang="en-US" dirty="0"/>
              <a:t>を用いて</a:t>
            </a:r>
            <a:r>
              <a:rPr kumimoji="1" lang="en-US" altLang="ja-JP" dirty="0"/>
              <a:t>AI</a:t>
            </a:r>
            <a:r>
              <a:rPr kumimoji="1" lang="ja-JP" altLang="en-US" dirty="0"/>
              <a:t>＋</a:t>
            </a:r>
            <a:r>
              <a:rPr kumimoji="1" lang="en-US" altLang="ja-JP" dirty="0"/>
              <a:t>Web</a:t>
            </a:r>
            <a:r>
              <a:rPr kumimoji="1" lang="ja-JP" altLang="en-US" dirty="0"/>
              <a:t>アプリを制作していただきます。</a:t>
            </a:r>
            <a:endParaRPr kumimoji="1" lang="en-US" altLang="ja-JP" dirty="0"/>
          </a:p>
          <a:p>
            <a:r>
              <a:rPr lang="ja-JP" altLang="en-US" dirty="0"/>
              <a:t>二人一組で、片方がフロントエンドの</a:t>
            </a:r>
            <a:r>
              <a:rPr lang="en-US" altLang="ja-JP" dirty="0"/>
              <a:t>Web</a:t>
            </a:r>
            <a:r>
              <a:rPr lang="ja-JP" altLang="en-US" dirty="0"/>
              <a:t>アプリを、もう片方がバックエンドの</a:t>
            </a:r>
            <a:r>
              <a:rPr lang="en-US" altLang="ja-JP" dirty="0"/>
              <a:t>AI</a:t>
            </a:r>
            <a:r>
              <a:rPr lang="ja-JP" altLang="en-US" dirty="0"/>
              <a:t>＋</a:t>
            </a:r>
            <a:r>
              <a:rPr lang="en-US" altLang="ja-JP" dirty="0"/>
              <a:t>API</a:t>
            </a:r>
            <a:r>
              <a:rPr lang="ja-JP" altLang="en-US" dirty="0"/>
              <a:t>を実装してもらい、協働して一つのアプリを組み上げてもらいます。</a:t>
            </a:r>
            <a:endParaRPr kumimoji="1" lang="en-US" altLang="ja-JP" dirty="0"/>
          </a:p>
          <a:p>
            <a:r>
              <a:rPr lang="ja-JP" altLang="en-US" dirty="0"/>
              <a:t>アプリのひな型を提供するので、作りたい機能を考えて実装してみてください。</a:t>
            </a:r>
            <a:endParaRPr lang="en-US" altLang="ja-JP" dirty="0"/>
          </a:p>
          <a:p>
            <a:r>
              <a:rPr kumimoji="1" lang="ja-JP" altLang="en-US" dirty="0"/>
              <a:t>明日以降は午前中</a:t>
            </a:r>
            <a:r>
              <a:rPr kumimoji="1" lang="en-US" altLang="ja-JP" dirty="0"/>
              <a:t>1</a:t>
            </a:r>
            <a:r>
              <a:rPr kumimoji="1" lang="ja-JP" altLang="en-US" dirty="0"/>
              <a:t>時間程度、システム開発に関する座学を行います。</a:t>
            </a:r>
            <a:endParaRPr kumimoji="1" lang="en-US" altLang="ja-JP" dirty="0"/>
          </a:p>
          <a:p>
            <a:r>
              <a:rPr lang="ja-JP" altLang="en-US" dirty="0"/>
              <a:t>午後は各自で開発を進めてください。</a:t>
            </a:r>
            <a:endParaRPr kumimoji="1" lang="en-US" altLang="ja-JP" dirty="0"/>
          </a:p>
          <a:p>
            <a:r>
              <a:rPr kumimoji="1" lang="ja-JP" altLang="en-US" dirty="0"/>
              <a:t>最終日に</a:t>
            </a:r>
            <a:r>
              <a:rPr kumimoji="1" lang="en-US" altLang="ja-JP" dirty="0"/>
              <a:t>5</a:t>
            </a:r>
            <a:r>
              <a:rPr kumimoji="1" lang="ja-JP" altLang="en-US" dirty="0"/>
              <a:t>分程度のプレゼンを交えて、成果物を発表していただきます。</a:t>
            </a:r>
          </a:p>
        </p:txBody>
      </p:sp>
      <p:sp>
        <p:nvSpPr>
          <p:cNvPr id="4" name="スライド番号プレースホルダー 3">
            <a:extLst>
              <a:ext uri="{FF2B5EF4-FFF2-40B4-BE49-F238E27FC236}">
                <a16:creationId xmlns:a16="http://schemas.microsoft.com/office/drawing/2014/main" id="{3932AF12-3E52-AD5D-3928-91A6CDCDB169}"/>
              </a:ext>
            </a:extLst>
          </p:cNvPr>
          <p:cNvSpPr>
            <a:spLocks noGrp="1"/>
          </p:cNvSpPr>
          <p:nvPr>
            <p:ph type="sldNum" sz="quarter" idx="12"/>
          </p:nvPr>
        </p:nvSpPr>
        <p:spPr/>
        <p:txBody>
          <a:bodyPr/>
          <a:lstStyle/>
          <a:p>
            <a:fld id="{5F5D8EB7-1E60-4E2C-AAFF-A411FC3BDFCC}" type="slidenum">
              <a:rPr kumimoji="1" lang="ja-JP" altLang="en-US" smtClean="0"/>
              <a:t>3</a:t>
            </a:fld>
            <a:endParaRPr kumimoji="1" lang="ja-JP" altLang="en-US"/>
          </a:p>
        </p:txBody>
      </p:sp>
    </p:spTree>
    <p:extLst>
      <p:ext uri="{BB962C8B-B14F-4D97-AF65-F5344CB8AC3E}">
        <p14:creationId xmlns:p14="http://schemas.microsoft.com/office/powerpoint/2010/main" val="311659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C7987-4B79-A7F1-8F07-C7CA77030060}"/>
              </a:ext>
            </a:extLst>
          </p:cNvPr>
          <p:cNvSpPr>
            <a:spLocks noGrp="1"/>
          </p:cNvSpPr>
          <p:nvPr>
            <p:ph type="title"/>
          </p:nvPr>
        </p:nvSpPr>
        <p:spPr/>
        <p:txBody>
          <a:bodyPr/>
          <a:lstStyle/>
          <a:p>
            <a:r>
              <a:rPr kumimoji="1" lang="en-US" altLang="ja-JP" dirty="0"/>
              <a:t>Frontend/backend</a:t>
            </a:r>
            <a:r>
              <a:rPr kumimoji="1" lang="ja-JP" altLang="en-US" dirty="0"/>
              <a:t>のデータ送受信１</a:t>
            </a:r>
          </a:p>
        </p:txBody>
      </p:sp>
      <p:sp>
        <p:nvSpPr>
          <p:cNvPr id="3" name="コンテンツ プレースホルダー 2">
            <a:extLst>
              <a:ext uri="{FF2B5EF4-FFF2-40B4-BE49-F238E27FC236}">
                <a16:creationId xmlns:a16="http://schemas.microsoft.com/office/drawing/2014/main" id="{52BBEC61-70D7-357B-0EBF-6AC6CC8B52BD}"/>
              </a:ext>
            </a:extLst>
          </p:cNvPr>
          <p:cNvSpPr>
            <a:spLocks noGrp="1"/>
          </p:cNvSpPr>
          <p:nvPr>
            <p:ph idx="1"/>
          </p:nvPr>
        </p:nvSpPr>
        <p:spPr/>
        <p:txBody>
          <a:bodyPr/>
          <a:lstStyle/>
          <a:p>
            <a:r>
              <a:rPr lang="ja-JP" altLang="en-US" dirty="0"/>
              <a:t>フロントエンドからバックエンドにデータを送る方法はいくつかありますが、今回は</a:t>
            </a:r>
            <a:r>
              <a:rPr lang="en-US" altLang="ja-JP" dirty="0"/>
              <a:t>URL</a:t>
            </a:r>
            <a:r>
              <a:rPr lang="ja-JP" altLang="en-US" dirty="0"/>
              <a:t>ベースで</a:t>
            </a:r>
            <a:r>
              <a:rPr lang="en-US" altLang="ja-JP" dirty="0"/>
              <a:t>GET</a:t>
            </a:r>
            <a:r>
              <a:rPr lang="ja-JP" altLang="en-US" dirty="0"/>
              <a:t>メソッドを用いた送信を紹介します。</a:t>
            </a:r>
            <a:endParaRPr lang="en-US" altLang="ja-JP" dirty="0"/>
          </a:p>
          <a:p>
            <a:r>
              <a:rPr kumimoji="1" lang="ja-JP" altLang="en-US" dirty="0"/>
              <a:t>フロントエンド側は、</a:t>
            </a:r>
            <a:r>
              <a:rPr kumimoji="1" lang="en-US" altLang="ja-JP" dirty="0">
                <a:hlinkClick r:id="rId3"/>
              </a:rPr>
              <a:t>http://localhost:5000/&lt;id&gt;/&lt;val</a:t>
            </a:r>
            <a:r>
              <a:rPr kumimoji="1" lang="en-US" altLang="ja-JP" dirty="0"/>
              <a:t>&gt;</a:t>
            </a:r>
            <a:r>
              <a:rPr kumimoji="1" lang="ja-JP" altLang="en-US" dirty="0"/>
              <a:t>のように、</a:t>
            </a:r>
            <a:r>
              <a:rPr kumimoji="1" lang="en-US" altLang="ja-JP" dirty="0"/>
              <a:t>URL</a:t>
            </a:r>
            <a:r>
              <a:rPr kumimoji="1" lang="ja-JP" altLang="en-US" dirty="0"/>
              <a:t>の中に送りたいデータを埋め込んで、</a:t>
            </a:r>
            <a:r>
              <a:rPr kumimoji="1" lang="en-US" altLang="ja-JP" dirty="0"/>
              <a:t>fetch</a:t>
            </a:r>
            <a:r>
              <a:rPr kumimoji="1" lang="ja-JP" altLang="en-US" dirty="0"/>
              <a:t>メソッドを呼び出します。</a:t>
            </a:r>
            <a:endParaRPr kumimoji="1" lang="en-US" altLang="ja-JP" dirty="0"/>
          </a:p>
          <a:p>
            <a:r>
              <a:rPr lang="ja-JP" altLang="en-US" dirty="0"/>
              <a:t>バックエンド側は、アクセスされた</a:t>
            </a:r>
            <a:r>
              <a:rPr lang="en-US" altLang="ja-JP" dirty="0"/>
              <a:t>URL</a:t>
            </a:r>
            <a:r>
              <a:rPr lang="ja-JP" altLang="en-US" dirty="0"/>
              <a:t>に応じて、</a:t>
            </a:r>
            <a:r>
              <a:rPr lang="en-US" altLang="ja-JP" dirty="0"/>
              <a:t>route</a:t>
            </a:r>
            <a:r>
              <a:rPr lang="ja-JP" altLang="en-US" dirty="0"/>
              <a:t>設定をしておくことで、</a:t>
            </a:r>
            <a:r>
              <a:rPr lang="en-US" altLang="ja-JP" dirty="0"/>
              <a:t>URL</a:t>
            </a:r>
            <a:r>
              <a:rPr lang="ja-JP" altLang="en-US" dirty="0"/>
              <a:t>に埋め込まれたパラメータを取得することができます。</a:t>
            </a:r>
            <a:br>
              <a:rPr kumimoji="1" lang="en-US" altLang="ja-JP" dirty="0"/>
            </a:br>
            <a:endParaRPr kumimoji="1" lang="ja-JP" altLang="en-US" dirty="0"/>
          </a:p>
        </p:txBody>
      </p:sp>
      <p:sp>
        <p:nvSpPr>
          <p:cNvPr id="4" name="スライド番号プレースホルダー 3">
            <a:extLst>
              <a:ext uri="{FF2B5EF4-FFF2-40B4-BE49-F238E27FC236}">
                <a16:creationId xmlns:a16="http://schemas.microsoft.com/office/drawing/2014/main" id="{13BC8BB4-1AAA-40C5-102C-AE6509F85C15}"/>
              </a:ext>
            </a:extLst>
          </p:cNvPr>
          <p:cNvSpPr>
            <a:spLocks noGrp="1"/>
          </p:cNvSpPr>
          <p:nvPr>
            <p:ph type="sldNum" sz="quarter" idx="12"/>
          </p:nvPr>
        </p:nvSpPr>
        <p:spPr/>
        <p:txBody>
          <a:bodyPr/>
          <a:lstStyle/>
          <a:p>
            <a:fld id="{5F5D8EB7-1E60-4E2C-AAFF-A411FC3BDFCC}" type="slidenum">
              <a:rPr kumimoji="1" lang="ja-JP" altLang="en-US" smtClean="0"/>
              <a:t>30</a:t>
            </a:fld>
            <a:endParaRPr kumimoji="1" lang="ja-JP" altLang="en-US"/>
          </a:p>
        </p:txBody>
      </p:sp>
    </p:spTree>
    <p:extLst>
      <p:ext uri="{BB962C8B-B14F-4D97-AF65-F5344CB8AC3E}">
        <p14:creationId xmlns:p14="http://schemas.microsoft.com/office/powerpoint/2010/main" val="76375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BEDD8-8D2B-915F-2E8E-39B90EA519B1}"/>
              </a:ext>
            </a:extLst>
          </p:cNvPr>
          <p:cNvSpPr>
            <a:spLocks noGrp="1"/>
          </p:cNvSpPr>
          <p:nvPr>
            <p:ph type="title"/>
          </p:nvPr>
        </p:nvSpPr>
        <p:spPr/>
        <p:txBody>
          <a:bodyPr/>
          <a:lstStyle/>
          <a:p>
            <a:r>
              <a:rPr kumimoji="1" lang="en-US" altLang="ja-JP" dirty="0"/>
              <a:t>Frontend/backend</a:t>
            </a:r>
            <a:r>
              <a:rPr kumimoji="1" lang="ja-JP" altLang="en-US" dirty="0"/>
              <a:t>のデータ送受信２</a:t>
            </a:r>
          </a:p>
        </p:txBody>
      </p:sp>
      <p:sp>
        <p:nvSpPr>
          <p:cNvPr id="3" name="コンテンツ プレースホルダー 2">
            <a:extLst>
              <a:ext uri="{FF2B5EF4-FFF2-40B4-BE49-F238E27FC236}">
                <a16:creationId xmlns:a16="http://schemas.microsoft.com/office/drawing/2014/main" id="{494842B2-9C97-1A65-EBF3-FC5285DE0A04}"/>
              </a:ext>
            </a:extLst>
          </p:cNvPr>
          <p:cNvSpPr>
            <a:spLocks noGrp="1"/>
          </p:cNvSpPr>
          <p:nvPr>
            <p:ph idx="1"/>
          </p:nvPr>
        </p:nvSpPr>
        <p:spPr/>
        <p:txBody>
          <a:bodyPr/>
          <a:lstStyle/>
          <a:p>
            <a:r>
              <a:rPr kumimoji="1" lang="ja-JP" altLang="en-US" dirty="0"/>
              <a:t>バックエンドからデータを取得したい場合、バックエンド側は</a:t>
            </a:r>
            <a:r>
              <a:rPr kumimoji="1" lang="en-US" altLang="ja-JP" dirty="0"/>
              <a:t>JSON</a:t>
            </a:r>
            <a:r>
              <a:rPr kumimoji="1" lang="ja-JP" altLang="en-US" dirty="0"/>
              <a:t>形式でデータを返すように</a:t>
            </a:r>
            <a:r>
              <a:rPr kumimoji="1" lang="en-US" altLang="ja-JP" dirty="0"/>
              <a:t>API</a:t>
            </a:r>
            <a:r>
              <a:rPr kumimoji="1" lang="ja-JP" altLang="en-US" dirty="0"/>
              <a:t>を実装します。</a:t>
            </a:r>
            <a:endParaRPr kumimoji="1" lang="en-US" altLang="ja-JP" dirty="0"/>
          </a:p>
          <a:p>
            <a:r>
              <a:rPr lang="ja-JP" altLang="en-US" dirty="0"/>
              <a:t>フロントエンド側は、</a:t>
            </a:r>
            <a:r>
              <a:rPr lang="en-US" altLang="ja-JP" dirty="0"/>
              <a:t>fetch</a:t>
            </a:r>
            <a:r>
              <a:rPr lang="ja-JP" altLang="en-US" dirty="0"/>
              <a:t>メソッドを呼び出して、該当</a:t>
            </a:r>
            <a:r>
              <a:rPr lang="en-US" altLang="ja-JP" dirty="0"/>
              <a:t>API</a:t>
            </a:r>
            <a:r>
              <a:rPr lang="ja-JP" altLang="en-US" dirty="0"/>
              <a:t>の</a:t>
            </a:r>
            <a:r>
              <a:rPr lang="en-US" altLang="ja-JP" dirty="0"/>
              <a:t>URL</a:t>
            </a:r>
            <a:r>
              <a:rPr lang="ja-JP" altLang="en-US" dirty="0"/>
              <a:t>にアクセスします。</a:t>
            </a:r>
            <a:endParaRPr lang="en-US" altLang="ja-JP" dirty="0"/>
          </a:p>
          <a:p>
            <a:r>
              <a:rPr lang="ja-JP" altLang="en-US" dirty="0"/>
              <a:t>取得したデータを</a:t>
            </a:r>
            <a:r>
              <a:rPr lang="en-US" altLang="ja-JP" dirty="0"/>
              <a:t>JSON</a:t>
            </a:r>
            <a:r>
              <a:rPr lang="ja-JP" altLang="en-US" dirty="0"/>
              <a:t>型で解析</a:t>
            </a:r>
            <a:r>
              <a:rPr lang="en-US" altLang="ja-JP" dirty="0"/>
              <a:t>(parse)</a:t>
            </a:r>
            <a:r>
              <a:rPr lang="ja-JP" altLang="en-US" dirty="0"/>
              <a:t>すると、</a:t>
            </a:r>
            <a:r>
              <a:rPr lang="en-US" altLang="ja-JP" dirty="0"/>
              <a:t>JavaScript</a:t>
            </a:r>
            <a:r>
              <a:rPr lang="ja-JP" altLang="en-US" dirty="0"/>
              <a:t>側で扱えるデータ形式として取得できます。</a:t>
            </a:r>
            <a:endParaRPr lang="en-US" altLang="ja-JP" dirty="0"/>
          </a:p>
          <a:p>
            <a:r>
              <a:rPr kumimoji="1" lang="ja-JP" altLang="en-US" dirty="0"/>
              <a:t>後は画面とバインディングされた変数に値を入れれば、画面に表示できます。</a:t>
            </a:r>
          </a:p>
        </p:txBody>
      </p:sp>
      <p:sp>
        <p:nvSpPr>
          <p:cNvPr id="4" name="スライド番号プレースホルダー 3">
            <a:extLst>
              <a:ext uri="{FF2B5EF4-FFF2-40B4-BE49-F238E27FC236}">
                <a16:creationId xmlns:a16="http://schemas.microsoft.com/office/drawing/2014/main" id="{A1FCA4FA-9037-EBEF-491A-17B5411B041F}"/>
              </a:ext>
            </a:extLst>
          </p:cNvPr>
          <p:cNvSpPr>
            <a:spLocks noGrp="1"/>
          </p:cNvSpPr>
          <p:nvPr>
            <p:ph type="sldNum" sz="quarter" idx="12"/>
          </p:nvPr>
        </p:nvSpPr>
        <p:spPr/>
        <p:txBody>
          <a:bodyPr/>
          <a:lstStyle/>
          <a:p>
            <a:fld id="{5F5D8EB7-1E60-4E2C-AAFF-A411FC3BDFCC}" type="slidenum">
              <a:rPr kumimoji="1" lang="ja-JP" altLang="en-US" smtClean="0"/>
              <a:t>31</a:t>
            </a:fld>
            <a:endParaRPr kumimoji="1" lang="ja-JP" altLang="en-US"/>
          </a:p>
        </p:txBody>
      </p:sp>
    </p:spTree>
    <p:extLst>
      <p:ext uri="{BB962C8B-B14F-4D97-AF65-F5344CB8AC3E}">
        <p14:creationId xmlns:p14="http://schemas.microsoft.com/office/powerpoint/2010/main" val="250227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ECEFB-4CB1-F5DA-FA35-BCBA13780FAE}"/>
              </a:ext>
            </a:extLst>
          </p:cNvPr>
          <p:cNvSpPr>
            <a:spLocks noGrp="1"/>
          </p:cNvSpPr>
          <p:nvPr>
            <p:ph type="title"/>
          </p:nvPr>
        </p:nvSpPr>
        <p:spPr/>
        <p:txBody>
          <a:bodyPr/>
          <a:lstStyle/>
          <a:p>
            <a:r>
              <a:rPr kumimoji="1" lang="ja-JP" altLang="en-US" dirty="0"/>
              <a:t>コードの共有方法</a:t>
            </a:r>
          </a:p>
        </p:txBody>
      </p:sp>
      <p:sp>
        <p:nvSpPr>
          <p:cNvPr id="3" name="コンテンツ プレースホルダー 2">
            <a:extLst>
              <a:ext uri="{FF2B5EF4-FFF2-40B4-BE49-F238E27FC236}">
                <a16:creationId xmlns:a16="http://schemas.microsoft.com/office/drawing/2014/main" id="{321D573E-DA80-BCD2-149A-39D997C0881F}"/>
              </a:ext>
            </a:extLst>
          </p:cNvPr>
          <p:cNvSpPr>
            <a:spLocks noGrp="1"/>
          </p:cNvSpPr>
          <p:nvPr>
            <p:ph idx="1"/>
          </p:nvPr>
        </p:nvSpPr>
        <p:spPr/>
        <p:txBody>
          <a:bodyPr>
            <a:normAutofit/>
          </a:bodyPr>
          <a:lstStyle/>
          <a:p>
            <a:r>
              <a:rPr lang="ja-JP" altLang="en-US" dirty="0"/>
              <a:t>各自で修正を行ったら、</a:t>
            </a:r>
            <a:r>
              <a:rPr lang="en-US" altLang="ja-JP" dirty="0" err="1"/>
              <a:t>vscode</a:t>
            </a:r>
            <a:r>
              <a:rPr lang="ja-JP" altLang="en-US" dirty="0"/>
              <a:t>からコメントを入れてコミットしてください。</a:t>
            </a:r>
            <a:endParaRPr lang="en-US" altLang="ja-JP" dirty="0"/>
          </a:p>
          <a:p>
            <a:r>
              <a:rPr lang="ja-JP" altLang="en-US" dirty="0"/>
              <a:t>コミット時のメッセージには変更意図等を記載してください。</a:t>
            </a:r>
            <a:endParaRPr lang="en-US" altLang="ja-JP" dirty="0"/>
          </a:p>
          <a:p>
            <a:r>
              <a:rPr lang="ja-JP" altLang="en-US" dirty="0"/>
              <a:t>コミットしたら、同期を押下して</a:t>
            </a:r>
            <a:r>
              <a:rPr lang="en-US" altLang="ja-JP" dirty="0" err="1"/>
              <a:t>Github</a:t>
            </a:r>
            <a:r>
              <a:rPr lang="ja-JP" altLang="en-US" dirty="0"/>
              <a:t>に送信してください。</a:t>
            </a:r>
            <a:endParaRPr lang="en-US" altLang="ja-JP" dirty="0"/>
          </a:p>
          <a:p>
            <a:r>
              <a:rPr kumimoji="1" lang="ja-JP" altLang="en-US" dirty="0"/>
              <a:t>リポジトリは公開リポジトリなので、あまり個人を特定できるような情報は載せないでください。</a:t>
            </a:r>
            <a:endParaRPr lang="en-US" altLang="ja-JP" dirty="0"/>
          </a:p>
          <a:p>
            <a:endParaRPr lang="en-US" altLang="ja-JP" dirty="0"/>
          </a:p>
          <a:p>
            <a:endParaRPr kumimoji="1" lang="ja-JP" altLang="en-US" dirty="0"/>
          </a:p>
        </p:txBody>
      </p:sp>
      <p:pic>
        <p:nvPicPr>
          <p:cNvPr id="5" name="図 4">
            <a:extLst>
              <a:ext uri="{FF2B5EF4-FFF2-40B4-BE49-F238E27FC236}">
                <a16:creationId xmlns:a16="http://schemas.microsoft.com/office/drawing/2014/main" id="{B6A06AD8-FB83-36E0-8539-EE4115CB4C79}"/>
              </a:ext>
            </a:extLst>
          </p:cNvPr>
          <p:cNvPicPr>
            <a:picLocks noChangeAspect="1"/>
          </p:cNvPicPr>
          <p:nvPr/>
        </p:nvPicPr>
        <p:blipFill>
          <a:blip r:embed="rId3"/>
          <a:stretch>
            <a:fillRect/>
          </a:stretch>
        </p:blipFill>
        <p:spPr>
          <a:xfrm>
            <a:off x="5068649" y="3914775"/>
            <a:ext cx="5013335" cy="2657475"/>
          </a:xfrm>
          <a:prstGeom prst="rect">
            <a:avLst/>
          </a:prstGeom>
        </p:spPr>
      </p:pic>
      <p:sp>
        <p:nvSpPr>
          <p:cNvPr id="10" name="楕円 9">
            <a:extLst>
              <a:ext uri="{FF2B5EF4-FFF2-40B4-BE49-F238E27FC236}">
                <a16:creationId xmlns:a16="http://schemas.microsoft.com/office/drawing/2014/main" id="{AECB3749-4312-F517-7BE8-AD0C97BF3C9D}"/>
              </a:ext>
            </a:extLst>
          </p:cNvPr>
          <p:cNvSpPr/>
          <p:nvPr/>
        </p:nvSpPr>
        <p:spPr>
          <a:xfrm>
            <a:off x="5068649" y="4838700"/>
            <a:ext cx="555335" cy="592667"/>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55261D91-896A-7141-CFD5-5F2E7068EBE7}"/>
              </a:ext>
            </a:extLst>
          </p:cNvPr>
          <p:cNvSpPr/>
          <p:nvPr/>
        </p:nvSpPr>
        <p:spPr>
          <a:xfrm>
            <a:off x="5542783" y="4614428"/>
            <a:ext cx="1926934" cy="393605"/>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8797F869-DCC6-7365-2B16-137DF3AB6610}"/>
              </a:ext>
            </a:extLst>
          </p:cNvPr>
          <p:cNvSpPr>
            <a:spLocks noGrp="1"/>
          </p:cNvSpPr>
          <p:nvPr>
            <p:ph type="sldNum" sz="quarter" idx="12"/>
          </p:nvPr>
        </p:nvSpPr>
        <p:spPr/>
        <p:txBody>
          <a:bodyPr/>
          <a:lstStyle/>
          <a:p>
            <a:fld id="{5F5D8EB7-1E60-4E2C-AAFF-A411FC3BDFCC}" type="slidenum">
              <a:rPr kumimoji="1" lang="ja-JP" altLang="en-US" smtClean="0"/>
              <a:t>32</a:t>
            </a:fld>
            <a:endParaRPr kumimoji="1" lang="ja-JP" altLang="en-US"/>
          </a:p>
        </p:txBody>
      </p:sp>
    </p:spTree>
    <p:extLst>
      <p:ext uri="{BB962C8B-B14F-4D97-AF65-F5344CB8AC3E}">
        <p14:creationId xmlns:p14="http://schemas.microsoft.com/office/powerpoint/2010/main" val="2767040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ECEFB-4CB1-F5DA-FA35-BCBA13780FAE}"/>
              </a:ext>
            </a:extLst>
          </p:cNvPr>
          <p:cNvSpPr>
            <a:spLocks noGrp="1"/>
          </p:cNvSpPr>
          <p:nvPr>
            <p:ph type="title"/>
          </p:nvPr>
        </p:nvSpPr>
        <p:spPr/>
        <p:txBody>
          <a:bodyPr/>
          <a:lstStyle/>
          <a:p>
            <a:r>
              <a:rPr kumimoji="1" lang="ja-JP" altLang="en-US" dirty="0"/>
              <a:t>コードの共有方法</a:t>
            </a:r>
          </a:p>
        </p:txBody>
      </p:sp>
      <p:sp>
        <p:nvSpPr>
          <p:cNvPr id="3" name="コンテンツ プレースホルダー 2">
            <a:extLst>
              <a:ext uri="{FF2B5EF4-FFF2-40B4-BE49-F238E27FC236}">
                <a16:creationId xmlns:a16="http://schemas.microsoft.com/office/drawing/2014/main" id="{321D573E-DA80-BCD2-149A-39D997C0881F}"/>
              </a:ext>
            </a:extLst>
          </p:cNvPr>
          <p:cNvSpPr>
            <a:spLocks noGrp="1"/>
          </p:cNvSpPr>
          <p:nvPr>
            <p:ph idx="1"/>
          </p:nvPr>
        </p:nvSpPr>
        <p:spPr/>
        <p:txBody>
          <a:bodyPr>
            <a:normAutofit/>
          </a:bodyPr>
          <a:lstStyle/>
          <a:p>
            <a:r>
              <a:rPr lang="ja-JP" altLang="en-US" dirty="0"/>
              <a:t>受け取る</a:t>
            </a:r>
            <a:r>
              <a:rPr kumimoji="1" lang="ja-JP" altLang="en-US" dirty="0"/>
              <a:t>相手側は</a:t>
            </a:r>
            <a:r>
              <a:rPr kumimoji="1" lang="en-US" altLang="ja-JP" dirty="0" err="1"/>
              <a:t>vscode</a:t>
            </a:r>
            <a:r>
              <a:rPr kumimoji="1" lang="ja-JP" altLang="en-US" dirty="0"/>
              <a:t>のバージョン管理のタブから、プルを実行することで、最新版を取得できます。</a:t>
            </a:r>
            <a:endParaRPr kumimoji="1" lang="en-US" altLang="ja-JP" dirty="0"/>
          </a:p>
          <a:p>
            <a:endParaRPr kumimoji="1" lang="ja-JP" altLang="en-US" dirty="0"/>
          </a:p>
        </p:txBody>
      </p:sp>
      <p:pic>
        <p:nvPicPr>
          <p:cNvPr id="6" name="図 5">
            <a:extLst>
              <a:ext uri="{FF2B5EF4-FFF2-40B4-BE49-F238E27FC236}">
                <a16:creationId xmlns:a16="http://schemas.microsoft.com/office/drawing/2014/main" id="{9B3263F9-C7DC-0D7A-6ED6-0CB5DD35F83A}"/>
              </a:ext>
            </a:extLst>
          </p:cNvPr>
          <p:cNvPicPr>
            <a:picLocks noChangeAspect="1"/>
          </p:cNvPicPr>
          <p:nvPr/>
        </p:nvPicPr>
        <p:blipFill>
          <a:blip r:embed="rId3"/>
          <a:stretch>
            <a:fillRect/>
          </a:stretch>
        </p:blipFill>
        <p:spPr>
          <a:xfrm>
            <a:off x="3932237" y="3685116"/>
            <a:ext cx="4467225" cy="2247900"/>
          </a:xfrm>
          <a:prstGeom prst="rect">
            <a:avLst/>
          </a:prstGeom>
        </p:spPr>
      </p:pic>
      <p:sp>
        <p:nvSpPr>
          <p:cNvPr id="7" name="楕円 6">
            <a:extLst>
              <a:ext uri="{FF2B5EF4-FFF2-40B4-BE49-F238E27FC236}">
                <a16:creationId xmlns:a16="http://schemas.microsoft.com/office/drawing/2014/main" id="{74CCB845-D66D-FD7D-DC16-FE3E8D9EF1F0}"/>
              </a:ext>
            </a:extLst>
          </p:cNvPr>
          <p:cNvSpPr/>
          <p:nvPr/>
        </p:nvSpPr>
        <p:spPr>
          <a:xfrm>
            <a:off x="3857915" y="4809066"/>
            <a:ext cx="555335" cy="592667"/>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7570173-D3CE-624C-4CF9-F85F40A724FA}"/>
              </a:ext>
            </a:extLst>
          </p:cNvPr>
          <p:cNvSpPr/>
          <p:nvPr/>
        </p:nvSpPr>
        <p:spPr>
          <a:xfrm>
            <a:off x="6199258" y="4868333"/>
            <a:ext cx="1926934" cy="393605"/>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FD593409-23F8-92E9-DFB8-2657F8D5F0FB}"/>
              </a:ext>
            </a:extLst>
          </p:cNvPr>
          <p:cNvSpPr>
            <a:spLocks noGrp="1"/>
          </p:cNvSpPr>
          <p:nvPr>
            <p:ph type="sldNum" sz="quarter" idx="12"/>
          </p:nvPr>
        </p:nvSpPr>
        <p:spPr/>
        <p:txBody>
          <a:bodyPr/>
          <a:lstStyle/>
          <a:p>
            <a:fld id="{5F5D8EB7-1E60-4E2C-AAFF-A411FC3BDFCC}" type="slidenum">
              <a:rPr kumimoji="1" lang="ja-JP" altLang="en-US" smtClean="0"/>
              <a:t>33</a:t>
            </a:fld>
            <a:endParaRPr kumimoji="1" lang="ja-JP" altLang="en-US"/>
          </a:p>
        </p:txBody>
      </p:sp>
    </p:spTree>
    <p:extLst>
      <p:ext uri="{BB962C8B-B14F-4D97-AF65-F5344CB8AC3E}">
        <p14:creationId xmlns:p14="http://schemas.microsoft.com/office/powerpoint/2010/main" val="1561638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CB21F10F-E486-EAA0-91A2-72BFE973E890}"/>
              </a:ext>
            </a:extLst>
          </p:cNvPr>
          <p:cNvPicPr>
            <a:picLocks noChangeAspect="1"/>
          </p:cNvPicPr>
          <p:nvPr/>
        </p:nvPicPr>
        <p:blipFill>
          <a:blip r:embed="rId3"/>
          <a:stretch>
            <a:fillRect/>
          </a:stretch>
        </p:blipFill>
        <p:spPr>
          <a:xfrm>
            <a:off x="5895074" y="2527435"/>
            <a:ext cx="5835535" cy="2938910"/>
          </a:xfrm>
          <a:prstGeom prst="rect">
            <a:avLst/>
          </a:prstGeom>
        </p:spPr>
      </p:pic>
      <p:sp>
        <p:nvSpPr>
          <p:cNvPr id="2" name="タイトル 1">
            <a:extLst>
              <a:ext uri="{FF2B5EF4-FFF2-40B4-BE49-F238E27FC236}">
                <a16:creationId xmlns:a16="http://schemas.microsoft.com/office/drawing/2014/main" id="{357ECEFB-4CB1-F5DA-FA35-BCBA13780FAE}"/>
              </a:ext>
            </a:extLst>
          </p:cNvPr>
          <p:cNvSpPr>
            <a:spLocks noGrp="1"/>
          </p:cNvSpPr>
          <p:nvPr>
            <p:ph type="title"/>
          </p:nvPr>
        </p:nvSpPr>
        <p:spPr/>
        <p:txBody>
          <a:bodyPr/>
          <a:lstStyle/>
          <a:p>
            <a:r>
              <a:rPr kumimoji="1" lang="ja-JP" altLang="en-US" dirty="0"/>
              <a:t>コードの共有方法</a:t>
            </a:r>
          </a:p>
        </p:txBody>
      </p:sp>
      <p:sp>
        <p:nvSpPr>
          <p:cNvPr id="3" name="コンテンツ プレースホルダー 2">
            <a:extLst>
              <a:ext uri="{FF2B5EF4-FFF2-40B4-BE49-F238E27FC236}">
                <a16:creationId xmlns:a16="http://schemas.microsoft.com/office/drawing/2014/main" id="{321D573E-DA80-BCD2-149A-39D997C0881F}"/>
              </a:ext>
            </a:extLst>
          </p:cNvPr>
          <p:cNvSpPr>
            <a:spLocks noGrp="1"/>
          </p:cNvSpPr>
          <p:nvPr>
            <p:ph idx="1"/>
          </p:nvPr>
        </p:nvSpPr>
        <p:spPr/>
        <p:txBody>
          <a:bodyPr>
            <a:normAutofit/>
          </a:bodyPr>
          <a:lstStyle/>
          <a:p>
            <a:r>
              <a:rPr lang="ja-JP" altLang="en-US" dirty="0"/>
              <a:t>相手の修正と競合した場合、競合箇所が以下のようになるので、</a:t>
            </a:r>
            <a:endParaRPr lang="en-US" altLang="ja-JP" dirty="0"/>
          </a:p>
          <a:p>
            <a:pPr lvl="1"/>
            <a:r>
              <a:rPr lang="ja-JP" altLang="en-US" dirty="0"/>
              <a:t>相手の変更だけを取り込む</a:t>
            </a:r>
            <a:endParaRPr lang="en-US" altLang="ja-JP" dirty="0"/>
          </a:p>
          <a:p>
            <a:pPr lvl="1"/>
            <a:r>
              <a:rPr lang="ja-JP" altLang="en-US" dirty="0"/>
              <a:t>自分の変更だけを取り込む</a:t>
            </a:r>
            <a:endParaRPr lang="en-US" altLang="ja-JP" dirty="0"/>
          </a:p>
          <a:p>
            <a:pPr lvl="1"/>
            <a:r>
              <a:rPr lang="ja-JP" altLang="en-US" dirty="0"/>
              <a:t>双方の変更を取り込んで、手修正</a:t>
            </a:r>
            <a:endParaRPr lang="en-US" altLang="ja-JP" dirty="0"/>
          </a:p>
          <a:p>
            <a:r>
              <a:rPr lang="ja-JP" altLang="en-US" dirty="0"/>
              <a:t>のいずれかを選んでください。</a:t>
            </a:r>
            <a:endParaRPr lang="en-US" altLang="ja-JP" dirty="0"/>
          </a:p>
          <a:p>
            <a:endParaRPr kumimoji="1" lang="ja-JP" altLang="en-US" dirty="0"/>
          </a:p>
        </p:txBody>
      </p:sp>
      <p:sp>
        <p:nvSpPr>
          <p:cNvPr id="8" name="楕円 7">
            <a:extLst>
              <a:ext uri="{FF2B5EF4-FFF2-40B4-BE49-F238E27FC236}">
                <a16:creationId xmlns:a16="http://schemas.microsoft.com/office/drawing/2014/main" id="{567F457A-EE95-5ACE-45BC-CB45D6D34C38}"/>
              </a:ext>
            </a:extLst>
          </p:cNvPr>
          <p:cNvSpPr/>
          <p:nvPr/>
        </p:nvSpPr>
        <p:spPr>
          <a:xfrm>
            <a:off x="6192178" y="3603285"/>
            <a:ext cx="5241326" cy="393605"/>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FC10BFE8-71F3-52B3-455D-7DBF0A4D6F51}"/>
              </a:ext>
            </a:extLst>
          </p:cNvPr>
          <p:cNvSpPr>
            <a:spLocks noGrp="1"/>
          </p:cNvSpPr>
          <p:nvPr>
            <p:ph type="sldNum" sz="quarter" idx="12"/>
          </p:nvPr>
        </p:nvSpPr>
        <p:spPr/>
        <p:txBody>
          <a:bodyPr/>
          <a:lstStyle/>
          <a:p>
            <a:fld id="{5F5D8EB7-1E60-4E2C-AAFF-A411FC3BDFCC}" type="slidenum">
              <a:rPr kumimoji="1" lang="ja-JP" altLang="en-US" smtClean="0"/>
              <a:t>34</a:t>
            </a:fld>
            <a:endParaRPr kumimoji="1" lang="ja-JP" altLang="en-US"/>
          </a:p>
        </p:txBody>
      </p:sp>
    </p:spTree>
    <p:extLst>
      <p:ext uri="{BB962C8B-B14F-4D97-AF65-F5344CB8AC3E}">
        <p14:creationId xmlns:p14="http://schemas.microsoft.com/office/powerpoint/2010/main" val="582398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ECEFB-4CB1-F5DA-FA35-BCBA13780FAE}"/>
              </a:ext>
            </a:extLst>
          </p:cNvPr>
          <p:cNvSpPr>
            <a:spLocks noGrp="1"/>
          </p:cNvSpPr>
          <p:nvPr>
            <p:ph type="title"/>
          </p:nvPr>
        </p:nvSpPr>
        <p:spPr/>
        <p:txBody>
          <a:bodyPr/>
          <a:lstStyle/>
          <a:p>
            <a:r>
              <a:rPr kumimoji="1" lang="ja-JP" altLang="en-US" dirty="0"/>
              <a:t>コードの共有方法</a:t>
            </a:r>
          </a:p>
        </p:txBody>
      </p:sp>
      <p:sp>
        <p:nvSpPr>
          <p:cNvPr id="3" name="コンテンツ プレースホルダー 2">
            <a:extLst>
              <a:ext uri="{FF2B5EF4-FFF2-40B4-BE49-F238E27FC236}">
                <a16:creationId xmlns:a16="http://schemas.microsoft.com/office/drawing/2014/main" id="{321D573E-DA80-BCD2-149A-39D997C0881F}"/>
              </a:ext>
            </a:extLst>
          </p:cNvPr>
          <p:cNvSpPr>
            <a:spLocks noGrp="1"/>
          </p:cNvSpPr>
          <p:nvPr>
            <p:ph idx="1"/>
          </p:nvPr>
        </p:nvSpPr>
        <p:spPr/>
        <p:txBody>
          <a:bodyPr>
            <a:normAutofit/>
          </a:bodyPr>
          <a:lstStyle/>
          <a:p>
            <a:r>
              <a:rPr lang="ja-JP" altLang="en-US" dirty="0"/>
              <a:t>よくわからなくなったり、相手の修正と競合してコミットできなくなった場合、本来は競合の解決を行うのが望ましいですが、色々と難しいので、自分のソースを別フォルダに退避した後で、変更→すべての変更を破棄、してからプルしなおしたうえで、自分の変更を被せる、等してください。</a:t>
            </a:r>
            <a:endParaRPr lang="en-US" altLang="ja-JP" dirty="0"/>
          </a:p>
          <a:p>
            <a:endParaRPr kumimoji="1" lang="ja-JP" altLang="en-US" dirty="0"/>
          </a:p>
        </p:txBody>
      </p:sp>
      <p:pic>
        <p:nvPicPr>
          <p:cNvPr id="5" name="図 4">
            <a:extLst>
              <a:ext uri="{FF2B5EF4-FFF2-40B4-BE49-F238E27FC236}">
                <a16:creationId xmlns:a16="http://schemas.microsoft.com/office/drawing/2014/main" id="{81C8EC0E-7177-06E4-96D3-0C2B13474214}"/>
              </a:ext>
            </a:extLst>
          </p:cNvPr>
          <p:cNvPicPr>
            <a:picLocks noChangeAspect="1"/>
          </p:cNvPicPr>
          <p:nvPr/>
        </p:nvPicPr>
        <p:blipFill>
          <a:blip r:embed="rId3"/>
          <a:stretch>
            <a:fillRect/>
          </a:stretch>
        </p:blipFill>
        <p:spPr>
          <a:xfrm>
            <a:off x="3696008" y="3838405"/>
            <a:ext cx="4452938" cy="2516595"/>
          </a:xfrm>
          <a:prstGeom prst="rect">
            <a:avLst/>
          </a:prstGeom>
        </p:spPr>
      </p:pic>
      <p:sp>
        <p:nvSpPr>
          <p:cNvPr id="7" name="楕円 6">
            <a:extLst>
              <a:ext uri="{FF2B5EF4-FFF2-40B4-BE49-F238E27FC236}">
                <a16:creationId xmlns:a16="http://schemas.microsoft.com/office/drawing/2014/main" id="{38229BB6-3EEF-F168-2B4C-05F2AE92285F}"/>
              </a:ext>
            </a:extLst>
          </p:cNvPr>
          <p:cNvSpPr/>
          <p:nvPr/>
        </p:nvSpPr>
        <p:spPr>
          <a:xfrm>
            <a:off x="3601034" y="4504035"/>
            <a:ext cx="555335" cy="592667"/>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67F457A-EE95-5ACE-45BC-CB45D6D34C38}"/>
              </a:ext>
            </a:extLst>
          </p:cNvPr>
          <p:cNvSpPr/>
          <p:nvPr/>
        </p:nvSpPr>
        <p:spPr>
          <a:xfrm>
            <a:off x="6493474" y="6045015"/>
            <a:ext cx="1926934" cy="393605"/>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37D4F82-7534-6291-E7E2-AF15F6C2906A}"/>
              </a:ext>
            </a:extLst>
          </p:cNvPr>
          <p:cNvSpPr>
            <a:spLocks noGrp="1"/>
          </p:cNvSpPr>
          <p:nvPr>
            <p:ph type="sldNum" sz="quarter" idx="12"/>
          </p:nvPr>
        </p:nvSpPr>
        <p:spPr/>
        <p:txBody>
          <a:bodyPr/>
          <a:lstStyle/>
          <a:p>
            <a:fld id="{5F5D8EB7-1E60-4E2C-AAFF-A411FC3BDFCC}" type="slidenum">
              <a:rPr kumimoji="1" lang="ja-JP" altLang="en-US" smtClean="0"/>
              <a:t>35</a:t>
            </a:fld>
            <a:endParaRPr kumimoji="1" lang="ja-JP" altLang="en-US"/>
          </a:p>
        </p:txBody>
      </p:sp>
    </p:spTree>
    <p:extLst>
      <p:ext uri="{BB962C8B-B14F-4D97-AF65-F5344CB8AC3E}">
        <p14:creationId xmlns:p14="http://schemas.microsoft.com/office/powerpoint/2010/main" val="919783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788F3-62A4-57D6-39D5-B2597B8DB1EF}"/>
              </a:ext>
            </a:extLst>
          </p:cNvPr>
          <p:cNvSpPr>
            <a:spLocks noGrp="1"/>
          </p:cNvSpPr>
          <p:nvPr>
            <p:ph type="title"/>
          </p:nvPr>
        </p:nvSpPr>
        <p:spPr/>
        <p:txBody>
          <a:bodyPr/>
          <a:lstStyle/>
          <a:p>
            <a:r>
              <a:rPr kumimoji="1" lang="ja-JP" altLang="en-US" dirty="0"/>
              <a:t>設計を進めるために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40D6B23-312C-16F8-F9D1-C737470238C8}"/>
              </a:ext>
            </a:extLst>
          </p:cNvPr>
          <p:cNvSpPr>
            <a:spLocks noGrp="1"/>
          </p:cNvSpPr>
          <p:nvPr>
            <p:ph idx="1"/>
          </p:nvPr>
        </p:nvSpPr>
        <p:spPr/>
        <p:txBody>
          <a:bodyPr/>
          <a:lstStyle/>
          <a:p>
            <a:r>
              <a:rPr kumimoji="1" lang="ja-JP" altLang="en-US" dirty="0"/>
              <a:t>どんなものを作りたいか、ソースを眺めながら、</a:t>
            </a:r>
            <a:r>
              <a:rPr kumimoji="1" lang="en-US" altLang="ja-JP" dirty="0"/>
              <a:t>2</a:t>
            </a:r>
            <a:r>
              <a:rPr kumimoji="1" lang="ja-JP" altLang="en-US" dirty="0"/>
              <a:t>人</a:t>
            </a:r>
            <a:r>
              <a:rPr kumimoji="1" lang="en-US" altLang="ja-JP" dirty="0"/>
              <a:t>1</a:t>
            </a:r>
            <a:r>
              <a:rPr kumimoji="1" lang="ja-JP" altLang="en-US" dirty="0"/>
              <a:t>組で考えてください。</a:t>
            </a:r>
            <a:endParaRPr lang="en-US" altLang="ja-JP" dirty="0"/>
          </a:p>
          <a:p>
            <a:r>
              <a:rPr kumimoji="1" lang="ja-JP" altLang="en-US" dirty="0"/>
              <a:t>提出してもらう資料は</a:t>
            </a:r>
            <a:r>
              <a:rPr lang="ja-JP" altLang="en-US" dirty="0"/>
              <a:t>サンプルソースの</a:t>
            </a:r>
            <a:r>
              <a:rPr lang="en-US" altLang="ja-JP" dirty="0"/>
              <a:t>documents</a:t>
            </a:r>
            <a:r>
              <a:rPr lang="ja-JP" altLang="en-US" dirty="0"/>
              <a:t>フォルダに格納してあります。</a:t>
            </a:r>
            <a:endParaRPr lang="en-US" altLang="ja-JP" dirty="0"/>
          </a:p>
          <a:p>
            <a:r>
              <a:rPr lang="en-US" altLang="ja-JP" dirty="0"/>
              <a:t>d</a:t>
            </a:r>
            <a:r>
              <a:rPr kumimoji="1" lang="en-US" altLang="ja-JP" dirty="0"/>
              <a:t>esign-docu</a:t>
            </a:r>
            <a:r>
              <a:rPr lang="en-US" altLang="ja-JP" dirty="0"/>
              <a:t>ments.md</a:t>
            </a:r>
            <a:r>
              <a:rPr lang="ja-JP" altLang="en-US" dirty="0"/>
              <a:t>と</a:t>
            </a:r>
            <a:r>
              <a:rPr lang="en-US" altLang="ja-JP" dirty="0"/>
              <a:t>page-</a:t>
            </a:r>
            <a:r>
              <a:rPr lang="en-US" altLang="ja-JP" dirty="0" err="1"/>
              <a:t>design.drawio.svg</a:t>
            </a:r>
            <a:r>
              <a:rPr lang="ja-JP" altLang="en-US" dirty="0"/>
              <a:t>を編集してコミットしておいてください。</a:t>
            </a:r>
            <a:endParaRPr lang="en-US" altLang="ja-JP" dirty="0"/>
          </a:p>
          <a:p>
            <a:r>
              <a:rPr lang="ja-JP" altLang="en-US" dirty="0"/>
              <a:t>２～３</a:t>
            </a:r>
            <a:r>
              <a:rPr kumimoji="1" lang="ja-JP" altLang="en-US" dirty="0"/>
              <a:t>画面、各画面</a:t>
            </a:r>
            <a:r>
              <a:rPr lang="ja-JP" altLang="en-US" dirty="0"/>
              <a:t>１～３</a:t>
            </a:r>
            <a:r>
              <a:rPr kumimoji="1" lang="ja-JP" altLang="en-US" dirty="0"/>
              <a:t>ボタン程度で完結するアプリを想定して、後から機能拡張していくのが良いと思います。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32F5C7B6-EE5D-4BEF-F2EC-5FABD2CC19AC}"/>
              </a:ext>
            </a:extLst>
          </p:cNvPr>
          <p:cNvSpPr>
            <a:spLocks noGrp="1"/>
          </p:cNvSpPr>
          <p:nvPr>
            <p:ph type="sldNum" sz="quarter" idx="12"/>
          </p:nvPr>
        </p:nvSpPr>
        <p:spPr/>
        <p:txBody>
          <a:bodyPr/>
          <a:lstStyle/>
          <a:p>
            <a:fld id="{5F5D8EB7-1E60-4E2C-AAFF-A411FC3BDFCC}" type="slidenum">
              <a:rPr kumimoji="1" lang="ja-JP" altLang="en-US" smtClean="0"/>
              <a:t>36</a:t>
            </a:fld>
            <a:endParaRPr kumimoji="1" lang="ja-JP" altLang="en-US"/>
          </a:p>
        </p:txBody>
      </p:sp>
    </p:spTree>
    <p:extLst>
      <p:ext uri="{BB962C8B-B14F-4D97-AF65-F5344CB8AC3E}">
        <p14:creationId xmlns:p14="http://schemas.microsoft.com/office/powerpoint/2010/main" val="1798356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66CCE-B665-636D-EF8A-EAC731C5BC15}"/>
              </a:ext>
            </a:extLst>
          </p:cNvPr>
          <p:cNvSpPr>
            <a:spLocks noGrp="1"/>
          </p:cNvSpPr>
          <p:nvPr>
            <p:ph type="title"/>
          </p:nvPr>
        </p:nvSpPr>
        <p:spPr/>
        <p:txBody>
          <a:bodyPr/>
          <a:lstStyle/>
          <a:p>
            <a:r>
              <a:rPr kumimoji="1" lang="ja-JP" altLang="en-US" dirty="0"/>
              <a:t>設計を進めるために２</a:t>
            </a:r>
          </a:p>
        </p:txBody>
      </p:sp>
      <p:sp>
        <p:nvSpPr>
          <p:cNvPr id="3" name="コンテンツ プレースホルダー 2">
            <a:extLst>
              <a:ext uri="{FF2B5EF4-FFF2-40B4-BE49-F238E27FC236}">
                <a16:creationId xmlns:a16="http://schemas.microsoft.com/office/drawing/2014/main" id="{1248978D-5DFE-121F-662D-3864401D0B21}"/>
              </a:ext>
            </a:extLst>
          </p:cNvPr>
          <p:cNvSpPr>
            <a:spLocks noGrp="1"/>
          </p:cNvSpPr>
          <p:nvPr>
            <p:ph idx="1"/>
          </p:nvPr>
        </p:nvSpPr>
        <p:spPr/>
        <p:txBody>
          <a:bodyPr>
            <a:normAutofit lnSpcReduction="10000"/>
          </a:bodyPr>
          <a:lstStyle/>
          <a:p>
            <a:r>
              <a:rPr lang="ja-JP" altLang="en-US" dirty="0"/>
              <a:t>アプリの画面を考えます。</a:t>
            </a:r>
            <a:endParaRPr lang="en-US" altLang="ja-JP" dirty="0"/>
          </a:p>
          <a:p>
            <a:pPr lvl="1"/>
            <a:r>
              <a:rPr kumimoji="1" lang="ja-JP" altLang="en-US" dirty="0"/>
              <a:t>ボタン、テキスト入力など。。。</a:t>
            </a:r>
            <a:endParaRPr kumimoji="1" lang="en-US" altLang="ja-JP" dirty="0"/>
          </a:p>
          <a:p>
            <a:r>
              <a:rPr kumimoji="1" lang="ja-JP" altLang="en-US" dirty="0"/>
              <a:t>次にそれに実装する機能を考えます。</a:t>
            </a:r>
            <a:endParaRPr kumimoji="1" lang="en-US" altLang="ja-JP" dirty="0"/>
          </a:p>
          <a:p>
            <a:r>
              <a:rPr kumimoji="1" lang="ja-JP" altLang="en-US" dirty="0"/>
              <a:t>機能が決まると、必然的に、双方でやりとりするインターフェイス、</a:t>
            </a:r>
            <a:r>
              <a:rPr kumimoji="1" lang="en-US" altLang="ja-JP" dirty="0"/>
              <a:t>API</a:t>
            </a:r>
            <a:r>
              <a:rPr kumimoji="1" lang="ja-JP" altLang="en-US" dirty="0"/>
              <a:t>が決まってきます。</a:t>
            </a:r>
            <a:endParaRPr kumimoji="1" lang="en-US" altLang="ja-JP" dirty="0"/>
          </a:p>
          <a:p>
            <a:r>
              <a:rPr lang="ja-JP" altLang="en-US" dirty="0"/>
              <a:t>後は双方で開発を進めていってください。</a:t>
            </a:r>
            <a:endParaRPr lang="en-US" altLang="ja-JP" dirty="0"/>
          </a:p>
          <a:p>
            <a:r>
              <a:rPr lang="ja-JP" altLang="en-US" dirty="0"/>
              <a:t>バックエンド側がまだ実装できない段階でフロントを作りたい場合は、仮のメソッド作る、空の呼出を作る、等でうまく回してください</a:t>
            </a:r>
            <a:endParaRPr lang="en-US" altLang="ja-JP" dirty="0"/>
          </a:p>
        </p:txBody>
      </p:sp>
      <p:sp>
        <p:nvSpPr>
          <p:cNvPr id="4" name="スライド番号プレースホルダー 3">
            <a:extLst>
              <a:ext uri="{FF2B5EF4-FFF2-40B4-BE49-F238E27FC236}">
                <a16:creationId xmlns:a16="http://schemas.microsoft.com/office/drawing/2014/main" id="{3158C810-4EA5-C8B4-B8BE-CEC6C94A3FB5}"/>
              </a:ext>
            </a:extLst>
          </p:cNvPr>
          <p:cNvSpPr>
            <a:spLocks noGrp="1"/>
          </p:cNvSpPr>
          <p:nvPr>
            <p:ph type="sldNum" sz="quarter" idx="12"/>
          </p:nvPr>
        </p:nvSpPr>
        <p:spPr/>
        <p:txBody>
          <a:bodyPr/>
          <a:lstStyle/>
          <a:p>
            <a:fld id="{5F5D8EB7-1E60-4E2C-AAFF-A411FC3BDFCC}" type="slidenum">
              <a:rPr kumimoji="1" lang="ja-JP" altLang="en-US" smtClean="0"/>
              <a:t>37</a:t>
            </a:fld>
            <a:endParaRPr kumimoji="1" lang="ja-JP" altLang="en-US"/>
          </a:p>
        </p:txBody>
      </p:sp>
    </p:spTree>
    <p:extLst>
      <p:ext uri="{BB962C8B-B14F-4D97-AF65-F5344CB8AC3E}">
        <p14:creationId xmlns:p14="http://schemas.microsoft.com/office/powerpoint/2010/main" val="2741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4D211-FCD6-4EE4-7E45-840E4F9764BA}"/>
              </a:ext>
            </a:extLst>
          </p:cNvPr>
          <p:cNvSpPr>
            <a:spLocks noGrp="1"/>
          </p:cNvSpPr>
          <p:nvPr>
            <p:ph type="title"/>
          </p:nvPr>
        </p:nvSpPr>
        <p:spPr/>
        <p:txBody>
          <a:bodyPr/>
          <a:lstStyle/>
          <a:p>
            <a:r>
              <a:rPr kumimoji="1" lang="ja-JP" altLang="en-US" dirty="0"/>
              <a:t>例えば</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F1220C0-0BBA-06F4-8ABE-4D445EE0DA01}"/>
              </a:ext>
            </a:extLst>
          </p:cNvPr>
          <p:cNvSpPr>
            <a:spLocks noGrp="1"/>
          </p:cNvSpPr>
          <p:nvPr>
            <p:ph idx="1"/>
          </p:nvPr>
        </p:nvSpPr>
        <p:spPr/>
        <p:txBody>
          <a:bodyPr>
            <a:normAutofit/>
          </a:bodyPr>
          <a:lstStyle/>
          <a:p>
            <a:r>
              <a:rPr kumimoji="1" lang="ja-JP" altLang="en-US" dirty="0"/>
              <a:t>賃貸物件価格予測見積もりサイト</a:t>
            </a:r>
            <a:endParaRPr kumimoji="1" lang="en-US" altLang="ja-JP" dirty="0"/>
          </a:p>
          <a:p>
            <a:pPr lvl="1"/>
            <a:r>
              <a:rPr kumimoji="1" lang="ja-JP" altLang="en-US" dirty="0"/>
              <a:t>賃貸物件の条件、部屋数や距離等を入力すると、家賃を見積もりしてくれるアプリ</a:t>
            </a:r>
            <a:endParaRPr kumimoji="1" lang="en-US" altLang="ja-JP" dirty="0"/>
          </a:p>
          <a:p>
            <a:r>
              <a:rPr lang="ja-JP" altLang="en-US" dirty="0"/>
              <a:t>株価予想サイト</a:t>
            </a:r>
            <a:endParaRPr lang="en-US" altLang="ja-JP" dirty="0"/>
          </a:p>
          <a:p>
            <a:pPr lvl="1"/>
            <a:r>
              <a:rPr kumimoji="1" lang="ja-JP" altLang="en-US" dirty="0"/>
              <a:t>過去の価格推移から将来を予想してくれるアプリ</a:t>
            </a:r>
            <a:endParaRPr kumimoji="1" lang="en-US" altLang="ja-JP" dirty="0"/>
          </a:p>
          <a:p>
            <a:pPr lvl="1"/>
            <a:r>
              <a:rPr lang="ja-JP" altLang="en-US" dirty="0"/>
              <a:t>過去</a:t>
            </a:r>
            <a:r>
              <a:rPr lang="en-US" altLang="ja-JP" dirty="0"/>
              <a:t>X</a:t>
            </a:r>
            <a:r>
              <a:rPr lang="ja-JP" altLang="en-US" dirty="0"/>
              <a:t>日分のデータを説明変数として、翌日の価格を推測する。</a:t>
            </a:r>
            <a:endParaRPr kumimoji="1" lang="ja-JP" altLang="en-US" dirty="0"/>
          </a:p>
        </p:txBody>
      </p:sp>
      <p:sp>
        <p:nvSpPr>
          <p:cNvPr id="4" name="スライド番号プレースホルダー 3">
            <a:extLst>
              <a:ext uri="{FF2B5EF4-FFF2-40B4-BE49-F238E27FC236}">
                <a16:creationId xmlns:a16="http://schemas.microsoft.com/office/drawing/2014/main" id="{3DCBDCB4-F6B2-8AB4-456F-408A1F98A9BF}"/>
              </a:ext>
            </a:extLst>
          </p:cNvPr>
          <p:cNvSpPr>
            <a:spLocks noGrp="1"/>
          </p:cNvSpPr>
          <p:nvPr>
            <p:ph type="sldNum" sz="quarter" idx="12"/>
          </p:nvPr>
        </p:nvSpPr>
        <p:spPr/>
        <p:txBody>
          <a:bodyPr/>
          <a:lstStyle/>
          <a:p>
            <a:fld id="{5F5D8EB7-1E60-4E2C-AAFF-A411FC3BDFCC}" type="slidenum">
              <a:rPr kumimoji="1" lang="ja-JP" altLang="en-US" smtClean="0"/>
              <a:t>38</a:t>
            </a:fld>
            <a:endParaRPr kumimoji="1" lang="ja-JP" altLang="en-US"/>
          </a:p>
        </p:txBody>
      </p:sp>
    </p:spTree>
    <p:extLst>
      <p:ext uri="{BB962C8B-B14F-4D97-AF65-F5344CB8AC3E}">
        <p14:creationId xmlns:p14="http://schemas.microsoft.com/office/powerpoint/2010/main" val="1764194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B8CD0-8154-B7BB-E1AB-F0D4AA83B91A}"/>
              </a:ext>
            </a:extLst>
          </p:cNvPr>
          <p:cNvSpPr>
            <a:spLocks noGrp="1"/>
          </p:cNvSpPr>
          <p:nvPr>
            <p:ph type="title"/>
          </p:nvPr>
        </p:nvSpPr>
        <p:spPr/>
        <p:txBody>
          <a:bodyPr/>
          <a:lstStyle/>
          <a:p>
            <a:r>
              <a:rPr lang="ja-JP" altLang="en-US" dirty="0"/>
              <a:t>データセットの入手先</a:t>
            </a:r>
            <a:endParaRPr kumimoji="1" lang="ja-JP" altLang="en-US" dirty="0"/>
          </a:p>
        </p:txBody>
      </p:sp>
      <p:sp>
        <p:nvSpPr>
          <p:cNvPr id="3" name="コンテンツ プレースホルダー 2">
            <a:extLst>
              <a:ext uri="{FF2B5EF4-FFF2-40B4-BE49-F238E27FC236}">
                <a16:creationId xmlns:a16="http://schemas.microsoft.com/office/drawing/2014/main" id="{D5A4525E-F670-5CF7-802E-3B46F15574CF}"/>
              </a:ext>
            </a:extLst>
          </p:cNvPr>
          <p:cNvSpPr>
            <a:spLocks noGrp="1"/>
          </p:cNvSpPr>
          <p:nvPr>
            <p:ph idx="1"/>
          </p:nvPr>
        </p:nvSpPr>
        <p:spPr/>
        <p:txBody>
          <a:bodyPr>
            <a:normAutofit lnSpcReduction="10000"/>
          </a:bodyPr>
          <a:lstStyle/>
          <a:p>
            <a:r>
              <a:rPr kumimoji="1" lang="en-US" altLang="ja-JP" dirty="0"/>
              <a:t>Kaggle</a:t>
            </a:r>
            <a:r>
              <a:rPr kumimoji="1" lang="ja-JP" altLang="en-US" dirty="0"/>
              <a:t> </a:t>
            </a:r>
            <a:r>
              <a:rPr kumimoji="1" lang="en-US" altLang="ja-JP" dirty="0"/>
              <a:t>/</a:t>
            </a:r>
            <a:r>
              <a:rPr kumimoji="1" lang="ja-JP" altLang="en-US" dirty="0"/>
              <a:t> </a:t>
            </a:r>
            <a:r>
              <a:rPr kumimoji="1" lang="en-US" altLang="ja-JP" dirty="0"/>
              <a:t>Datasets</a:t>
            </a:r>
            <a:r>
              <a:rPr kumimoji="1" lang="ja-JP" altLang="en-US" dirty="0"/>
              <a:t>（</a:t>
            </a:r>
            <a:r>
              <a:rPr kumimoji="1" lang="en-US" altLang="ja-JP" dirty="0">
                <a:hlinkClick r:id="rId2"/>
              </a:rPr>
              <a:t>https://www.kaggle.com/datasets</a:t>
            </a:r>
            <a:r>
              <a:rPr kumimoji="1" lang="ja-JP" altLang="en-US" dirty="0"/>
              <a:t>）</a:t>
            </a:r>
            <a:endParaRPr kumimoji="1" lang="en-US" altLang="ja-JP" dirty="0"/>
          </a:p>
          <a:p>
            <a:pPr lvl="1"/>
            <a:r>
              <a:rPr lang="en-US" altLang="ja-JP" dirty="0"/>
              <a:t>Kaggle</a:t>
            </a:r>
            <a:r>
              <a:rPr lang="ja-JP" altLang="en-US" dirty="0"/>
              <a:t>は機械学習を学んだり、競技コンペを開催しているサイトです。</a:t>
            </a:r>
            <a:endParaRPr lang="en-US" altLang="ja-JP" dirty="0"/>
          </a:p>
          <a:p>
            <a:pPr lvl="1"/>
            <a:r>
              <a:rPr kumimoji="1" lang="ja-JP" altLang="en-US" dirty="0"/>
              <a:t>無料登録することで様々なデータセットを入手できます。</a:t>
            </a:r>
            <a:endParaRPr kumimoji="1" lang="en-US" altLang="ja-JP" dirty="0"/>
          </a:p>
          <a:p>
            <a:r>
              <a:rPr lang="en-US" altLang="ja-JP" dirty="0"/>
              <a:t>Data</a:t>
            </a:r>
            <a:r>
              <a:rPr lang="ja-JP" altLang="en-US" dirty="0"/>
              <a:t> </a:t>
            </a:r>
            <a:r>
              <a:rPr lang="en-US" altLang="ja-JP" dirty="0"/>
              <a:t>Go</a:t>
            </a:r>
            <a:r>
              <a:rPr lang="ja-JP" altLang="en-US" dirty="0"/>
              <a:t> </a:t>
            </a:r>
            <a:r>
              <a:rPr lang="en-US" altLang="ja-JP" dirty="0" err="1"/>
              <a:t>Jp</a:t>
            </a:r>
            <a:r>
              <a:rPr lang="ja-JP" altLang="en-US" dirty="0"/>
              <a:t> （</a:t>
            </a:r>
            <a:r>
              <a:rPr lang="en-US" altLang="ja-JP" dirty="0">
                <a:hlinkClick r:id="rId3"/>
              </a:rPr>
              <a:t>https://data.e-gov.go.jp/info/ja</a:t>
            </a:r>
            <a:r>
              <a:rPr lang="ja-JP" altLang="en-US" dirty="0"/>
              <a:t>）</a:t>
            </a:r>
            <a:endParaRPr lang="en-US" altLang="ja-JP" dirty="0"/>
          </a:p>
          <a:p>
            <a:pPr lvl="1"/>
            <a:r>
              <a:rPr lang="ja-JP" altLang="en-US" dirty="0"/>
              <a:t>デジタル庁が公開している日本国内の様々なデータを収集したサイトです。</a:t>
            </a:r>
            <a:endParaRPr lang="en-US" altLang="ja-JP" dirty="0"/>
          </a:p>
          <a:p>
            <a:r>
              <a:rPr lang="en-US" altLang="ja-JP" dirty="0"/>
              <a:t>Google</a:t>
            </a:r>
            <a:r>
              <a:rPr lang="ja-JP" altLang="en-US" dirty="0"/>
              <a:t> </a:t>
            </a:r>
            <a:r>
              <a:rPr lang="en-US" altLang="ja-JP" dirty="0" err="1"/>
              <a:t>BigQuery</a:t>
            </a:r>
            <a:r>
              <a:rPr lang="ja-JP" altLang="en-US" dirty="0"/>
              <a:t>データセット（</a:t>
            </a:r>
            <a:r>
              <a:rPr lang="en-US" altLang="ja-JP" dirty="0">
                <a:hlinkClick r:id="rId4"/>
              </a:rPr>
              <a:t>https://cloud.google.com/bigquery/public-data?hl=ja</a:t>
            </a:r>
            <a:r>
              <a:rPr lang="ja-JP" altLang="en-US" dirty="0"/>
              <a:t>）</a:t>
            </a:r>
            <a:endParaRPr lang="en-US" altLang="ja-JP" dirty="0"/>
          </a:p>
          <a:p>
            <a:pPr lvl="1"/>
            <a:r>
              <a:rPr lang="en-US" altLang="ja-JP" dirty="0"/>
              <a:t>Google</a:t>
            </a:r>
            <a:r>
              <a:rPr lang="ja-JP" altLang="en-US" dirty="0"/>
              <a:t> </a:t>
            </a:r>
            <a:r>
              <a:rPr lang="en-US" altLang="ja-JP" dirty="0" err="1"/>
              <a:t>BigQuery</a:t>
            </a:r>
            <a:r>
              <a:rPr lang="ja-JP" altLang="en-US" dirty="0"/>
              <a:t>で収集、一般公開を許可されたデータセットです。</a:t>
            </a:r>
            <a:endParaRPr lang="en-US" altLang="ja-JP" dirty="0"/>
          </a:p>
          <a:p>
            <a:r>
              <a:rPr lang="en-US" altLang="ja-JP" dirty="0"/>
              <a:t>※</a:t>
            </a:r>
            <a:r>
              <a:rPr lang="ja-JP" altLang="en-US" dirty="0"/>
              <a:t>入手したデータは事前に整形して、扱いやすい</a:t>
            </a:r>
            <a:r>
              <a:rPr lang="en-US" altLang="ja-JP" dirty="0"/>
              <a:t>CSV</a:t>
            </a:r>
            <a:r>
              <a:rPr lang="ja-JP" altLang="en-US" dirty="0"/>
              <a:t>ファイルにしましょう。</a:t>
            </a:r>
            <a:endParaRPr lang="en-US" altLang="ja-JP" dirty="0"/>
          </a:p>
        </p:txBody>
      </p:sp>
      <p:sp>
        <p:nvSpPr>
          <p:cNvPr id="4" name="スライド番号プレースホルダー 3">
            <a:extLst>
              <a:ext uri="{FF2B5EF4-FFF2-40B4-BE49-F238E27FC236}">
                <a16:creationId xmlns:a16="http://schemas.microsoft.com/office/drawing/2014/main" id="{C427C100-F6B0-EAE3-D7EF-DFA3BD989228}"/>
              </a:ext>
            </a:extLst>
          </p:cNvPr>
          <p:cNvSpPr>
            <a:spLocks noGrp="1"/>
          </p:cNvSpPr>
          <p:nvPr>
            <p:ph type="sldNum" sz="quarter" idx="12"/>
          </p:nvPr>
        </p:nvSpPr>
        <p:spPr/>
        <p:txBody>
          <a:bodyPr/>
          <a:lstStyle/>
          <a:p>
            <a:fld id="{5F5D8EB7-1E60-4E2C-AAFF-A411FC3BDFCC}" type="slidenum">
              <a:rPr kumimoji="1" lang="ja-JP" altLang="en-US" smtClean="0"/>
              <a:t>39</a:t>
            </a:fld>
            <a:endParaRPr kumimoji="1" lang="ja-JP" altLang="en-US"/>
          </a:p>
        </p:txBody>
      </p:sp>
    </p:spTree>
    <p:extLst>
      <p:ext uri="{BB962C8B-B14F-4D97-AF65-F5344CB8AC3E}">
        <p14:creationId xmlns:p14="http://schemas.microsoft.com/office/powerpoint/2010/main" val="327987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1961A-B063-C20B-59A7-47E9506D7443}"/>
              </a:ext>
            </a:extLst>
          </p:cNvPr>
          <p:cNvSpPr>
            <a:spLocks noGrp="1"/>
          </p:cNvSpPr>
          <p:nvPr>
            <p:ph type="title"/>
          </p:nvPr>
        </p:nvSpPr>
        <p:spPr/>
        <p:txBody>
          <a:bodyPr/>
          <a:lstStyle/>
          <a:p>
            <a:r>
              <a:rPr lang="ja-JP" altLang="en-US" dirty="0"/>
              <a:t>環境の準備</a:t>
            </a:r>
            <a:endParaRPr kumimoji="1" lang="ja-JP" altLang="en-US" dirty="0"/>
          </a:p>
        </p:txBody>
      </p:sp>
      <p:sp>
        <p:nvSpPr>
          <p:cNvPr id="3" name="コンテンツ プレースホルダー 2">
            <a:extLst>
              <a:ext uri="{FF2B5EF4-FFF2-40B4-BE49-F238E27FC236}">
                <a16:creationId xmlns:a16="http://schemas.microsoft.com/office/drawing/2014/main" id="{00E2C504-DF37-AF57-2E36-154864AC9A1E}"/>
              </a:ext>
            </a:extLst>
          </p:cNvPr>
          <p:cNvSpPr>
            <a:spLocks noGrp="1"/>
          </p:cNvSpPr>
          <p:nvPr>
            <p:ph idx="1"/>
          </p:nvPr>
        </p:nvSpPr>
        <p:spPr/>
        <p:txBody>
          <a:bodyPr>
            <a:normAutofit/>
          </a:bodyPr>
          <a:lstStyle/>
          <a:p>
            <a:r>
              <a:rPr kumimoji="1" lang="ja-JP" altLang="en-US" dirty="0"/>
              <a:t>スタートメニュー→コマンドプロンプトを起動してください。</a:t>
            </a:r>
            <a:endParaRPr kumimoji="1" lang="en-US" altLang="ja-JP" dirty="0"/>
          </a:p>
          <a:p>
            <a:r>
              <a:rPr kumimoji="1" lang="ja-JP" altLang="en-US" dirty="0"/>
              <a:t>以下のコマンドを実行して、必要なソフトウェアをインストールしましょう。</a:t>
            </a:r>
            <a:endParaRPr kumimoji="1" lang="en-US" altLang="ja-JP" dirty="0"/>
          </a:p>
          <a:p>
            <a:r>
              <a:rPr kumimoji="1" lang="en-US" altLang="ja-JP" dirty="0" err="1"/>
              <a:t>winget</a:t>
            </a:r>
            <a:r>
              <a:rPr kumimoji="1" lang="en-US" altLang="ja-JP" dirty="0"/>
              <a:t> install</a:t>
            </a:r>
            <a:r>
              <a:rPr kumimoji="1" lang="ja-JP" altLang="en-US" dirty="0"/>
              <a:t> </a:t>
            </a:r>
            <a:r>
              <a:rPr kumimoji="1" lang="en-US" altLang="ja-JP" dirty="0" err="1"/>
              <a:t>OpenJS.NodeJS.LTS</a:t>
            </a:r>
            <a:endParaRPr kumimoji="1" lang="en-US" altLang="ja-JP" dirty="0"/>
          </a:p>
          <a:p>
            <a:r>
              <a:rPr kumimoji="1" lang="en-US" altLang="ja-JP" dirty="0" err="1"/>
              <a:t>winget</a:t>
            </a:r>
            <a:r>
              <a:rPr kumimoji="1" lang="en-US" altLang="ja-JP" dirty="0"/>
              <a:t> install Python</a:t>
            </a:r>
          </a:p>
          <a:p>
            <a:r>
              <a:rPr kumimoji="1" lang="en-US" altLang="ja-JP" dirty="0" err="1"/>
              <a:t>winget</a:t>
            </a:r>
            <a:r>
              <a:rPr kumimoji="1" lang="en-US" altLang="ja-JP" dirty="0"/>
              <a:t> install </a:t>
            </a:r>
            <a:r>
              <a:rPr lang="en-US" altLang="ja-JP" dirty="0" err="1"/>
              <a:t>Git.Git</a:t>
            </a:r>
            <a:endParaRPr kumimoji="1" lang="en-US" altLang="ja-JP" dirty="0"/>
          </a:p>
          <a:p>
            <a:r>
              <a:rPr kumimoji="1" lang="en-US" altLang="ja-JP" dirty="0" err="1"/>
              <a:t>winget</a:t>
            </a:r>
            <a:r>
              <a:rPr kumimoji="1" lang="en-US" altLang="ja-JP" dirty="0"/>
              <a:t> install </a:t>
            </a:r>
            <a:r>
              <a:rPr kumimoji="1" lang="en-US" altLang="ja-JP" dirty="0" err="1"/>
              <a:t>Microsoft.VisualStudioCode</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0388A9E-936F-7FF1-0CCA-CC380448B72F}"/>
              </a:ext>
            </a:extLst>
          </p:cNvPr>
          <p:cNvSpPr>
            <a:spLocks noGrp="1"/>
          </p:cNvSpPr>
          <p:nvPr>
            <p:ph type="sldNum" sz="quarter" idx="12"/>
          </p:nvPr>
        </p:nvSpPr>
        <p:spPr/>
        <p:txBody>
          <a:bodyPr/>
          <a:lstStyle/>
          <a:p>
            <a:fld id="{5F5D8EB7-1E60-4E2C-AAFF-A411FC3BDFCC}" type="slidenum">
              <a:rPr kumimoji="1" lang="ja-JP" altLang="en-US" smtClean="0"/>
              <a:t>4</a:t>
            </a:fld>
            <a:endParaRPr kumimoji="1" lang="ja-JP" altLang="en-US"/>
          </a:p>
        </p:txBody>
      </p:sp>
    </p:spTree>
    <p:extLst>
      <p:ext uri="{BB962C8B-B14F-4D97-AF65-F5344CB8AC3E}">
        <p14:creationId xmlns:p14="http://schemas.microsoft.com/office/powerpoint/2010/main" val="935592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45222-2F97-7062-F664-33AAB59BBEBA}"/>
              </a:ext>
            </a:extLst>
          </p:cNvPr>
          <p:cNvSpPr>
            <a:spLocks noGrp="1"/>
          </p:cNvSpPr>
          <p:nvPr>
            <p:ph type="title"/>
          </p:nvPr>
        </p:nvSpPr>
        <p:spPr/>
        <p:txBody>
          <a:bodyPr/>
          <a:lstStyle/>
          <a:p>
            <a:r>
              <a:rPr kumimoji="1" lang="ja-JP" altLang="en-US" dirty="0"/>
              <a:t>明日以降～</a:t>
            </a:r>
          </a:p>
        </p:txBody>
      </p:sp>
      <p:sp>
        <p:nvSpPr>
          <p:cNvPr id="3" name="コンテンツ プレースホルダー 2">
            <a:extLst>
              <a:ext uri="{FF2B5EF4-FFF2-40B4-BE49-F238E27FC236}">
                <a16:creationId xmlns:a16="http://schemas.microsoft.com/office/drawing/2014/main" id="{DEC777E3-8D1E-FAB2-7F4D-A4C2E0AAAB0E}"/>
              </a:ext>
            </a:extLst>
          </p:cNvPr>
          <p:cNvSpPr>
            <a:spLocks noGrp="1"/>
          </p:cNvSpPr>
          <p:nvPr>
            <p:ph idx="1"/>
          </p:nvPr>
        </p:nvSpPr>
        <p:spPr/>
        <p:txBody>
          <a:bodyPr/>
          <a:lstStyle/>
          <a:p>
            <a:r>
              <a:rPr kumimoji="1" lang="ja-JP" altLang="en-US" dirty="0"/>
              <a:t>午前中はシステム開発に関する座学講義を開きます。</a:t>
            </a:r>
            <a:endParaRPr kumimoji="1" lang="en-US" altLang="ja-JP" dirty="0"/>
          </a:p>
          <a:p>
            <a:pPr lvl="1"/>
            <a:r>
              <a:rPr lang="ja-JP" altLang="en-US" dirty="0"/>
              <a:t>システム開発とは～、詳細設計と</a:t>
            </a:r>
            <a:r>
              <a:rPr lang="ja-JP" altLang="en-US"/>
              <a:t>は～など</a:t>
            </a:r>
            <a:endParaRPr lang="en-US" altLang="ja-JP" dirty="0"/>
          </a:p>
          <a:p>
            <a:r>
              <a:rPr kumimoji="1" lang="ja-JP" altLang="en-US" dirty="0"/>
              <a:t>午後は各自で自由に開発を進めていってください。</a:t>
            </a:r>
            <a:endParaRPr kumimoji="1" lang="en-US" altLang="ja-JP" dirty="0"/>
          </a:p>
          <a:p>
            <a:r>
              <a:rPr kumimoji="1" lang="en-US" altLang="ja-JP" dirty="0"/>
              <a:t>6 or 7</a:t>
            </a:r>
            <a:r>
              <a:rPr kumimoji="1" lang="ja-JP" altLang="en-US" dirty="0"/>
              <a:t>日目時点でコミットされているソースおよび設計書について、レビュー＆中間採点を行い、</a:t>
            </a:r>
            <a:r>
              <a:rPr kumimoji="1" lang="en-US" altLang="ja-JP" dirty="0"/>
              <a:t>8 or </a:t>
            </a:r>
            <a:r>
              <a:rPr lang="en-US" altLang="ja-JP" dirty="0"/>
              <a:t>9</a:t>
            </a:r>
            <a:r>
              <a:rPr kumimoji="1" lang="ja-JP" altLang="en-US" dirty="0"/>
              <a:t>日目にレビュー内容の講釈を開きます。</a:t>
            </a:r>
            <a:endParaRPr kumimoji="1" lang="en-US" altLang="ja-JP" dirty="0"/>
          </a:p>
          <a:p>
            <a:r>
              <a:rPr lang="ja-JP" altLang="en-US" dirty="0"/>
              <a:t>最終日午後に開発したプログラムをプレゼンしてもらいます。</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0C72563-C731-5A2B-B9FA-01914E0E544C}"/>
              </a:ext>
            </a:extLst>
          </p:cNvPr>
          <p:cNvSpPr>
            <a:spLocks noGrp="1"/>
          </p:cNvSpPr>
          <p:nvPr>
            <p:ph type="sldNum" sz="quarter" idx="12"/>
          </p:nvPr>
        </p:nvSpPr>
        <p:spPr/>
        <p:txBody>
          <a:bodyPr/>
          <a:lstStyle/>
          <a:p>
            <a:fld id="{5F5D8EB7-1E60-4E2C-AAFF-A411FC3BDFCC}" type="slidenum">
              <a:rPr kumimoji="1" lang="ja-JP" altLang="en-US" smtClean="0"/>
              <a:t>40</a:t>
            </a:fld>
            <a:endParaRPr kumimoji="1" lang="ja-JP" altLang="en-US"/>
          </a:p>
        </p:txBody>
      </p:sp>
    </p:spTree>
    <p:extLst>
      <p:ext uri="{BB962C8B-B14F-4D97-AF65-F5344CB8AC3E}">
        <p14:creationId xmlns:p14="http://schemas.microsoft.com/office/powerpoint/2010/main" val="379857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F1AB5-BB5E-3A35-E6FA-5C6A285B4F8F}"/>
              </a:ext>
            </a:extLst>
          </p:cNvPr>
          <p:cNvSpPr>
            <a:spLocks noGrp="1"/>
          </p:cNvSpPr>
          <p:nvPr>
            <p:ph type="title"/>
          </p:nvPr>
        </p:nvSpPr>
        <p:spPr/>
        <p:txBody>
          <a:bodyPr/>
          <a:lstStyle/>
          <a:p>
            <a:r>
              <a:rPr kumimoji="1" lang="ja-JP" altLang="en-US" dirty="0"/>
              <a:t>参考リンク</a:t>
            </a:r>
          </a:p>
        </p:txBody>
      </p:sp>
      <p:sp>
        <p:nvSpPr>
          <p:cNvPr id="3" name="コンテンツ プレースホルダー 2">
            <a:extLst>
              <a:ext uri="{FF2B5EF4-FFF2-40B4-BE49-F238E27FC236}">
                <a16:creationId xmlns:a16="http://schemas.microsoft.com/office/drawing/2014/main" id="{E9936054-437B-B88D-F545-02C05E6E96B1}"/>
              </a:ext>
            </a:extLst>
          </p:cNvPr>
          <p:cNvSpPr>
            <a:spLocks noGrp="1"/>
          </p:cNvSpPr>
          <p:nvPr>
            <p:ph idx="1"/>
          </p:nvPr>
        </p:nvSpPr>
        <p:spPr/>
        <p:txBody>
          <a:bodyPr>
            <a:normAutofit/>
          </a:bodyPr>
          <a:lstStyle/>
          <a:p>
            <a:pPr algn="l"/>
            <a:r>
              <a:rPr lang="ja-JP" altLang="en-US" sz="1800" b="1" i="0" dirty="0">
                <a:solidFill>
                  <a:srgbClr val="000000"/>
                </a:solidFill>
                <a:effectLst/>
                <a:latin typeface="+mj-ea"/>
                <a:ea typeface="+mj-ea"/>
                <a:cs typeface="Aharoni" panose="02010803020104030203" pitchFamily="2" charset="-79"/>
                <a:hlinkClick r:id="rId3"/>
              </a:rPr>
              <a:t>とほほの</a:t>
            </a:r>
            <a:r>
              <a:rPr lang="en-US" altLang="ja-JP" sz="1800" b="1" i="0" dirty="0">
                <a:solidFill>
                  <a:srgbClr val="000000"/>
                </a:solidFill>
                <a:effectLst/>
                <a:latin typeface="+mj-ea"/>
                <a:ea typeface="+mj-ea"/>
                <a:cs typeface="Aharoni" panose="02010803020104030203" pitchFamily="2" charset="-79"/>
                <a:hlinkClick r:id="rId3"/>
              </a:rPr>
              <a:t>Flask</a:t>
            </a:r>
            <a:r>
              <a:rPr lang="ja-JP" altLang="en-US" sz="1800" b="1" i="0" dirty="0">
                <a:solidFill>
                  <a:srgbClr val="000000"/>
                </a:solidFill>
                <a:effectLst/>
                <a:latin typeface="+mj-ea"/>
                <a:ea typeface="+mj-ea"/>
                <a:cs typeface="Aharoni" panose="02010803020104030203" pitchFamily="2" charset="-79"/>
                <a:hlinkClick r:id="rId3"/>
              </a:rPr>
              <a:t>入門</a:t>
            </a:r>
            <a:endParaRPr lang="ja-JP" altLang="en-US" sz="1800" b="1" i="0" dirty="0">
              <a:solidFill>
                <a:srgbClr val="000000"/>
              </a:solidFill>
              <a:effectLst/>
              <a:latin typeface="+mj-ea"/>
              <a:ea typeface="+mj-ea"/>
              <a:cs typeface="Aharoni" panose="02010803020104030203" pitchFamily="2" charset="-79"/>
            </a:endParaRPr>
          </a:p>
          <a:p>
            <a:r>
              <a:rPr lang="ja-JP" altLang="en-US" sz="1800" b="1" dirty="0">
                <a:latin typeface="+mj-ea"/>
                <a:ea typeface="+mj-ea"/>
                <a:cs typeface="Aharoni" panose="02010803020104030203" pitchFamily="2" charset="-79"/>
                <a:hlinkClick r:id="rId4"/>
              </a:rPr>
              <a:t>とほほの</a:t>
            </a:r>
            <a:r>
              <a:rPr lang="en-US" altLang="ja-JP" sz="1800" b="1" dirty="0">
                <a:latin typeface="+mj-ea"/>
                <a:ea typeface="+mj-ea"/>
                <a:cs typeface="Aharoni" panose="02010803020104030203" pitchFamily="2" charset="-79"/>
                <a:hlinkClick r:id="rId4"/>
              </a:rPr>
              <a:t>CSS</a:t>
            </a:r>
            <a:r>
              <a:rPr lang="ja-JP" altLang="en-US" sz="1800" b="1" dirty="0">
                <a:latin typeface="+mj-ea"/>
                <a:ea typeface="+mj-ea"/>
                <a:cs typeface="Aharoni" panose="02010803020104030203" pitchFamily="2" charset="-79"/>
                <a:hlinkClick r:id="rId4"/>
              </a:rPr>
              <a:t>入門</a:t>
            </a:r>
            <a:endParaRPr lang="en-US" altLang="ja-JP" sz="1800" b="1" dirty="0">
              <a:latin typeface="+mj-ea"/>
              <a:ea typeface="+mj-ea"/>
              <a:cs typeface="Aharoni" panose="02010803020104030203" pitchFamily="2" charset="-79"/>
            </a:endParaRPr>
          </a:p>
          <a:p>
            <a:pPr algn="l"/>
            <a:r>
              <a:rPr lang="ja-JP" altLang="en-US" sz="1800" b="1" i="0" dirty="0">
                <a:solidFill>
                  <a:srgbClr val="000000"/>
                </a:solidFill>
                <a:effectLst/>
                <a:latin typeface="+mj-ea"/>
                <a:ea typeface="+mj-ea"/>
                <a:hlinkClick r:id="rId5"/>
              </a:rPr>
              <a:t>とほほの</a:t>
            </a:r>
            <a:r>
              <a:rPr lang="en-US" altLang="ja-JP" sz="1800" b="1" i="0" dirty="0">
                <a:solidFill>
                  <a:srgbClr val="000000"/>
                </a:solidFill>
                <a:effectLst/>
                <a:latin typeface="+mj-ea"/>
                <a:ea typeface="+mj-ea"/>
                <a:hlinkClick r:id="rId5"/>
              </a:rPr>
              <a:t>Python</a:t>
            </a:r>
            <a:r>
              <a:rPr lang="ja-JP" altLang="en-US" sz="1800" b="1" i="0" dirty="0">
                <a:solidFill>
                  <a:srgbClr val="000000"/>
                </a:solidFill>
                <a:effectLst/>
                <a:latin typeface="+mj-ea"/>
                <a:ea typeface="+mj-ea"/>
                <a:hlinkClick r:id="rId5"/>
              </a:rPr>
              <a:t>入門</a:t>
            </a:r>
            <a:endParaRPr lang="ja-JP" altLang="en-US" sz="1800" b="1" i="0" dirty="0">
              <a:solidFill>
                <a:srgbClr val="000000"/>
              </a:solidFill>
              <a:effectLst/>
              <a:latin typeface="+mj-ea"/>
              <a:ea typeface="+mj-ea"/>
            </a:endParaRPr>
          </a:p>
          <a:p>
            <a:r>
              <a:rPr lang="en-US" altLang="ja-JP" sz="1800" b="1" i="0" dirty="0">
                <a:solidFill>
                  <a:srgbClr val="113366"/>
                </a:solidFill>
                <a:effectLst/>
                <a:latin typeface="+mj-ea"/>
                <a:ea typeface="+mj-ea"/>
                <a:cs typeface="Aharoni" panose="02010803020104030203" pitchFamily="2" charset="-79"/>
                <a:hlinkClick r:id="rId6"/>
              </a:rPr>
              <a:t>Svelte</a:t>
            </a:r>
            <a:endParaRPr lang="en-US" altLang="ja-JP" sz="1800" b="1" i="0" dirty="0">
              <a:solidFill>
                <a:srgbClr val="113366"/>
              </a:solidFill>
              <a:effectLst/>
              <a:latin typeface="+mj-ea"/>
              <a:ea typeface="+mj-ea"/>
              <a:cs typeface="Aharoni" panose="02010803020104030203" pitchFamily="2" charset="-79"/>
            </a:endParaRPr>
          </a:p>
          <a:p>
            <a:r>
              <a:rPr lang="en-US" altLang="ja-JP" sz="1800" b="1" i="0" dirty="0" err="1">
                <a:solidFill>
                  <a:srgbClr val="113366"/>
                </a:solidFill>
                <a:effectLst/>
                <a:latin typeface="+mj-ea"/>
                <a:ea typeface="+mj-ea"/>
                <a:cs typeface="Aharoni" panose="02010803020104030203" pitchFamily="2" charset="-79"/>
                <a:hlinkClick r:id="rId7"/>
              </a:rPr>
              <a:t>SvelteKit</a:t>
            </a:r>
            <a:br>
              <a:rPr lang="ja-JP" altLang="en-US" sz="1800" b="1" i="0" dirty="0">
                <a:solidFill>
                  <a:srgbClr val="113366"/>
                </a:solidFill>
                <a:effectLst/>
                <a:latin typeface="+mj-ea"/>
                <a:ea typeface="+mj-ea"/>
                <a:hlinkClick r:id="rId8"/>
              </a:rPr>
            </a:br>
            <a:endParaRPr kumimoji="1" lang="ja-JP" altLang="en-US" sz="1800" b="1" dirty="0">
              <a:latin typeface="+mj-ea"/>
              <a:ea typeface="+mj-ea"/>
            </a:endParaRPr>
          </a:p>
        </p:txBody>
      </p:sp>
      <p:sp>
        <p:nvSpPr>
          <p:cNvPr id="4" name="スライド番号プレースホルダー 3">
            <a:extLst>
              <a:ext uri="{FF2B5EF4-FFF2-40B4-BE49-F238E27FC236}">
                <a16:creationId xmlns:a16="http://schemas.microsoft.com/office/drawing/2014/main" id="{5388A647-653F-F1AA-983C-0A8AAE96E47B}"/>
              </a:ext>
            </a:extLst>
          </p:cNvPr>
          <p:cNvSpPr>
            <a:spLocks noGrp="1"/>
          </p:cNvSpPr>
          <p:nvPr>
            <p:ph type="sldNum" sz="quarter" idx="12"/>
          </p:nvPr>
        </p:nvSpPr>
        <p:spPr/>
        <p:txBody>
          <a:bodyPr/>
          <a:lstStyle/>
          <a:p>
            <a:fld id="{5F5D8EB7-1E60-4E2C-AAFF-A411FC3BDFCC}" type="slidenum">
              <a:rPr kumimoji="1" lang="ja-JP" altLang="en-US" smtClean="0"/>
              <a:t>41</a:t>
            </a:fld>
            <a:endParaRPr kumimoji="1" lang="ja-JP" altLang="en-US"/>
          </a:p>
        </p:txBody>
      </p:sp>
    </p:spTree>
    <p:extLst>
      <p:ext uri="{BB962C8B-B14F-4D97-AF65-F5344CB8AC3E}">
        <p14:creationId xmlns:p14="http://schemas.microsoft.com/office/powerpoint/2010/main" val="163940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1961A-B063-C20B-59A7-47E9506D7443}"/>
              </a:ext>
            </a:extLst>
          </p:cNvPr>
          <p:cNvSpPr>
            <a:spLocks noGrp="1"/>
          </p:cNvSpPr>
          <p:nvPr>
            <p:ph type="title"/>
          </p:nvPr>
        </p:nvSpPr>
        <p:spPr/>
        <p:txBody>
          <a:bodyPr/>
          <a:lstStyle/>
          <a:p>
            <a:r>
              <a:rPr lang="ja-JP" altLang="en-US" dirty="0"/>
              <a:t>環境の準備（前頁でうまくいかなかった人）</a:t>
            </a:r>
            <a:endParaRPr kumimoji="1" lang="ja-JP" altLang="en-US" dirty="0"/>
          </a:p>
        </p:txBody>
      </p:sp>
      <p:sp>
        <p:nvSpPr>
          <p:cNvPr id="3" name="コンテンツ プレースホルダー 2">
            <a:extLst>
              <a:ext uri="{FF2B5EF4-FFF2-40B4-BE49-F238E27FC236}">
                <a16:creationId xmlns:a16="http://schemas.microsoft.com/office/drawing/2014/main" id="{00E2C504-DF37-AF57-2E36-154864AC9A1E}"/>
              </a:ext>
            </a:extLst>
          </p:cNvPr>
          <p:cNvSpPr>
            <a:spLocks noGrp="1"/>
          </p:cNvSpPr>
          <p:nvPr>
            <p:ph idx="1"/>
          </p:nvPr>
        </p:nvSpPr>
        <p:spPr/>
        <p:txBody>
          <a:bodyPr>
            <a:normAutofit/>
          </a:bodyPr>
          <a:lstStyle/>
          <a:p>
            <a:r>
              <a:rPr kumimoji="1" lang="en-US" altLang="ja-JP" dirty="0">
                <a:hlinkClick r:id="rId3"/>
              </a:rPr>
              <a:t>https://nodejs.org/en</a:t>
            </a:r>
            <a:r>
              <a:rPr kumimoji="1" lang="ja-JP" altLang="en-US" dirty="0"/>
              <a:t>　← </a:t>
            </a:r>
            <a:r>
              <a:rPr kumimoji="1" lang="en-US" altLang="ja-JP" dirty="0"/>
              <a:t>LTS</a:t>
            </a:r>
            <a:r>
              <a:rPr kumimoji="1" lang="ja-JP" altLang="en-US" dirty="0"/>
              <a:t>版を入れる</a:t>
            </a:r>
            <a:endParaRPr kumimoji="1" lang="en-US" altLang="ja-JP" dirty="0"/>
          </a:p>
          <a:p>
            <a:r>
              <a:rPr kumimoji="1" lang="en-US" altLang="ja-JP" dirty="0">
                <a:hlinkClick r:id="rId4"/>
              </a:rPr>
              <a:t>https://www.python.org/downloads/</a:t>
            </a:r>
            <a:r>
              <a:rPr kumimoji="1" lang="ja-JP" altLang="en-US" dirty="0"/>
              <a:t>　</a:t>
            </a:r>
            <a:endParaRPr kumimoji="1" lang="en-US" altLang="ja-JP" dirty="0"/>
          </a:p>
          <a:p>
            <a:r>
              <a:rPr kumimoji="1" lang="en-US" altLang="ja-JP" dirty="0">
                <a:hlinkClick r:id="rId5"/>
              </a:rPr>
              <a:t>https://code.visualstudio.com/download</a:t>
            </a:r>
            <a:endParaRPr kumimoji="1" lang="en-US" altLang="ja-JP" dirty="0"/>
          </a:p>
          <a:p>
            <a:r>
              <a:rPr lang="en-US" altLang="ja-JP" dirty="0">
                <a:hlinkClick r:id="rId6"/>
              </a:rPr>
              <a:t>https://gitforwindows.org/</a:t>
            </a:r>
            <a:endParaRPr lang="en-US" altLang="ja-JP" dirty="0"/>
          </a:p>
          <a:p>
            <a:endParaRPr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670364BF-7A6A-421F-E6F5-3C369887889B}"/>
              </a:ext>
            </a:extLst>
          </p:cNvPr>
          <p:cNvSpPr>
            <a:spLocks noGrp="1"/>
          </p:cNvSpPr>
          <p:nvPr>
            <p:ph type="sldNum" sz="quarter" idx="12"/>
          </p:nvPr>
        </p:nvSpPr>
        <p:spPr/>
        <p:txBody>
          <a:bodyPr/>
          <a:lstStyle/>
          <a:p>
            <a:fld id="{5F5D8EB7-1E60-4E2C-AAFF-A411FC3BDFCC}" type="slidenum">
              <a:rPr kumimoji="1" lang="ja-JP" altLang="en-US" smtClean="0"/>
              <a:t>5</a:t>
            </a:fld>
            <a:endParaRPr kumimoji="1" lang="ja-JP" altLang="en-US"/>
          </a:p>
        </p:txBody>
      </p:sp>
    </p:spTree>
    <p:extLst>
      <p:ext uri="{BB962C8B-B14F-4D97-AF65-F5344CB8AC3E}">
        <p14:creationId xmlns:p14="http://schemas.microsoft.com/office/powerpoint/2010/main" val="120233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916A7-C66C-8356-8194-7F17B9C736F5}"/>
              </a:ext>
            </a:extLst>
          </p:cNvPr>
          <p:cNvSpPr>
            <a:spLocks noGrp="1"/>
          </p:cNvSpPr>
          <p:nvPr>
            <p:ph type="title"/>
          </p:nvPr>
        </p:nvSpPr>
        <p:spPr/>
        <p:txBody>
          <a:bodyPr/>
          <a:lstStyle/>
          <a:p>
            <a:r>
              <a:rPr kumimoji="1" lang="en-US" altLang="ja-JP" dirty="0"/>
              <a:t>Git</a:t>
            </a:r>
            <a:r>
              <a:rPr kumimoji="1" lang="ja-JP" altLang="en-US" dirty="0"/>
              <a:t>アカウントの作成</a:t>
            </a:r>
          </a:p>
        </p:txBody>
      </p:sp>
      <p:sp>
        <p:nvSpPr>
          <p:cNvPr id="3" name="コンテンツ プレースホルダー 2">
            <a:extLst>
              <a:ext uri="{FF2B5EF4-FFF2-40B4-BE49-F238E27FC236}">
                <a16:creationId xmlns:a16="http://schemas.microsoft.com/office/drawing/2014/main" id="{E5BA4DC9-1581-46E4-2263-F599DD45A4D3}"/>
              </a:ext>
            </a:extLst>
          </p:cNvPr>
          <p:cNvSpPr>
            <a:spLocks noGrp="1"/>
          </p:cNvSpPr>
          <p:nvPr>
            <p:ph idx="1"/>
          </p:nvPr>
        </p:nvSpPr>
        <p:spPr/>
        <p:txBody>
          <a:bodyPr>
            <a:normAutofit/>
          </a:bodyPr>
          <a:lstStyle/>
          <a:p>
            <a:r>
              <a:rPr kumimoji="1" lang="ja-JP" altLang="en-US" dirty="0"/>
              <a:t>受講者には別途案内メールを送っていますので、そちらに従って、</a:t>
            </a:r>
            <a:endParaRPr kumimoji="1" lang="en-US" altLang="ja-JP" dirty="0">
              <a:hlinkClick r:id="rId3"/>
            </a:endParaRPr>
          </a:p>
          <a:p>
            <a:r>
              <a:rPr kumimoji="1" lang="en-US" altLang="ja-JP" dirty="0">
                <a:hlinkClick r:id="rId3"/>
              </a:rPr>
              <a:t>https://github.com</a:t>
            </a:r>
            <a:endParaRPr kumimoji="1" lang="en-US" altLang="ja-JP" dirty="0"/>
          </a:p>
          <a:p>
            <a:r>
              <a:rPr kumimoji="1" lang="ja-JP" altLang="en-US" dirty="0"/>
              <a:t>にアクセスして、アカウントを</a:t>
            </a:r>
            <a:r>
              <a:rPr lang="ja-JP" altLang="en-US" dirty="0"/>
              <a:t>登録、</a:t>
            </a:r>
            <a:r>
              <a:rPr kumimoji="1" lang="ja-JP" altLang="en-US" dirty="0"/>
              <a:t>ログイン</a:t>
            </a:r>
            <a:r>
              <a:rPr lang="ja-JP" altLang="en-US" dirty="0"/>
              <a:t>してください。</a:t>
            </a:r>
            <a:endParaRPr lang="en-US" altLang="ja-JP" dirty="0"/>
          </a:p>
          <a:p>
            <a:r>
              <a:rPr kumimoji="1" lang="en-US" altLang="ja-JP" dirty="0" err="1"/>
              <a:t>Github</a:t>
            </a:r>
            <a:r>
              <a:rPr lang="ja-JP" altLang="en-US" dirty="0"/>
              <a:t>はサンプルソースの格納先であり、課題ソース／資料の提出先にもなります。</a:t>
            </a:r>
            <a:endParaRPr kumimoji="1" lang="ja-JP" altLang="en-US" dirty="0"/>
          </a:p>
        </p:txBody>
      </p:sp>
      <p:sp>
        <p:nvSpPr>
          <p:cNvPr id="4" name="スライド番号プレースホルダー 3">
            <a:extLst>
              <a:ext uri="{FF2B5EF4-FFF2-40B4-BE49-F238E27FC236}">
                <a16:creationId xmlns:a16="http://schemas.microsoft.com/office/drawing/2014/main" id="{370ACE28-525B-4E32-C5CF-390905690261}"/>
              </a:ext>
            </a:extLst>
          </p:cNvPr>
          <p:cNvSpPr>
            <a:spLocks noGrp="1"/>
          </p:cNvSpPr>
          <p:nvPr>
            <p:ph type="sldNum" sz="quarter" idx="12"/>
          </p:nvPr>
        </p:nvSpPr>
        <p:spPr/>
        <p:txBody>
          <a:bodyPr/>
          <a:lstStyle/>
          <a:p>
            <a:fld id="{5F5D8EB7-1E60-4E2C-AAFF-A411FC3BDFCC}" type="slidenum">
              <a:rPr kumimoji="1" lang="ja-JP" altLang="en-US" smtClean="0"/>
              <a:t>6</a:t>
            </a:fld>
            <a:endParaRPr kumimoji="1" lang="ja-JP" altLang="en-US"/>
          </a:p>
        </p:txBody>
      </p:sp>
    </p:spTree>
    <p:extLst>
      <p:ext uri="{BB962C8B-B14F-4D97-AF65-F5344CB8AC3E}">
        <p14:creationId xmlns:p14="http://schemas.microsoft.com/office/powerpoint/2010/main" val="425806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66CAF-4948-A991-DA94-ED93BA81A3AF}"/>
              </a:ext>
            </a:extLst>
          </p:cNvPr>
          <p:cNvSpPr>
            <a:spLocks noGrp="1"/>
          </p:cNvSpPr>
          <p:nvPr>
            <p:ph type="title"/>
          </p:nvPr>
        </p:nvSpPr>
        <p:spPr/>
        <p:txBody>
          <a:bodyPr/>
          <a:lstStyle/>
          <a:p>
            <a:r>
              <a:rPr kumimoji="1" lang="en-US" altLang="ja-JP" dirty="0"/>
              <a:t>Git</a:t>
            </a:r>
            <a:r>
              <a:rPr kumimoji="1" lang="ja-JP" altLang="en-US" dirty="0"/>
              <a:t>設定の確認</a:t>
            </a:r>
          </a:p>
        </p:txBody>
      </p:sp>
      <p:sp>
        <p:nvSpPr>
          <p:cNvPr id="3" name="コンテンツ プレースホルダー 2">
            <a:extLst>
              <a:ext uri="{FF2B5EF4-FFF2-40B4-BE49-F238E27FC236}">
                <a16:creationId xmlns:a16="http://schemas.microsoft.com/office/drawing/2014/main" id="{D0EEB22C-0A29-C72C-5F79-9728446482FE}"/>
              </a:ext>
            </a:extLst>
          </p:cNvPr>
          <p:cNvSpPr>
            <a:spLocks noGrp="1"/>
          </p:cNvSpPr>
          <p:nvPr>
            <p:ph idx="1"/>
          </p:nvPr>
        </p:nvSpPr>
        <p:spPr/>
        <p:txBody>
          <a:bodyPr>
            <a:normAutofit/>
          </a:bodyPr>
          <a:lstStyle/>
          <a:p>
            <a:r>
              <a:rPr kumimoji="1" lang="ja-JP" altLang="en-US" dirty="0"/>
              <a:t>スタートメニュー→コマンドプロンプトを開いて、以下のコマンドを実行してください。</a:t>
            </a:r>
            <a:endParaRPr kumimoji="1" lang="en-US" altLang="ja-JP" dirty="0"/>
          </a:p>
          <a:p>
            <a:r>
              <a:rPr kumimoji="1" lang="en-US" altLang="ja-JP" dirty="0"/>
              <a:t>git config --global --list</a:t>
            </a:r>
            <a:r>
              <a:rPr kumimoji="1" lang="ja-JP" altLang="en-US" dirty="0"/>
              <a:t> </a:t>
            </a:r>
            <a:r>
              <a:rPr kumimoji="1" lang="en-US" altLang="ja-JP" dirty="0"/>
              <a:t>| </a:t>
            </a:r>
            <a:r>
              <a:rPr kumimoji="1" lang="en-US" altLang="ja-JP" dirty="0" err="1"/>
              <a:t>findstr</a:t>
            </a:r>
            <a:r>
              <a:rPr kumimoji="1" lang="en-US" altLang="ja-JP" dirty="0"/>
              <a:t> user</a:t>
            </a:r>
          </a:p>
          <a:p>
            <a:r>
              <a:rPr lang="ja-JP" altLang="en-US" dirty="0"/>
              <a:t>そこに自身のユーザ名、メールアドレスが表示されているか、確認します。</a:t>
            </a:r>
            <a:endParaRPr lang="en-US" altLang="ja-JP" dirty="0"/>
          </a:p>
          <a:p>
            <a:r>
              <a:rPr kumimoji="1" lang="ja-JP" altLang="en-US" dirty="0"/>
              <a:t>表示されない</a:t>
            </a:r>
            <a:r>
              <a:rPr kumimoji="1" lang="ja-JP" altLang="en-US"/>
              <a:t>場合、以下を実行して設定してください。</a:t>
            </a:r>
            <a:endParaRPr kumimoji="1" lang="en-US" altLang="ja-JP" dirty="0"/>
          </a:p>
          <a:p>
            <a:r>
              <a:rPr kumimoji="1" lang="en-US" altLang="ja-JP" dirty="0"/>
              <a:t>git config --global user.name "</a:t>
            </a:r>
            <a:r>
              <a:rPr kumimoji="1" lang="ja-JP" altLang="en-US" dirty="0"/>
              <a:t>ユーザー名</a:t>
            </a:r>
            <a:r>
              <a:rPr kumimoji="1" lang="en-US" altLang="ja-JP" dirty="0"/>
              <a:t>"</a:t>
            </a:r>
          </a:p>
          <a:p>
            <a:r>
              <a:rPr kumimoji="1" lang="en-US" altLang="ja-JP" dirty="0"/>
              <a:t>git config --global </a:t>
            </a:r>
            <a:r>
              <a:rPr kumimoji="1" lang="en-US" altLang="ja-JP" dirty="0" err="1"/>
              <a:t>user.email</a:t>
            </a:r>
            <a:r>
              <a:rPr kumimoji="1" lang="en-US" altLang="ja-JP" dirty="0"/>
              <a:t> </a:t>
            </a:r>
            <a:r>
              <a:rPr kumimoji="1" lang="ja-JP" altLang="en-US" dirty="0"/>
              <a:t>メールアドレス</a:t>
            </a:r>
          </a:p>
        </p:txBody>
      </p:sp>
      <p:sp>
        <p:nvSpPr>
          <p:cNvPr id="4" name="スライド番号プレースホルダー 3">
            <a:extLst>
              <a:ext uri="{FF2B5EF4-FFF2-40B4-BE49-F238E27FC236}">
                <a16:creationId xmlns:a16="http://schemas.microsoft.com/office/drawing/2014/main" id="{D90FA16E-EBBA-2888-6F48-F942F6BE3122}"/>
              </a:ext>
            </a:extLst>
          </p:cNvPr>
          <p:cNvSpPr>
            <a:spLocks noGrp="1"/>
          </p:cNvSpPr>
          <p:nvPr>
            <p:ph type="sldNum" sz="quarter" idx="12"/>
          </p:nvPr>
        </p:nvSpPr>
        <p:spPr/>
        <p:txBody>
          <a:bodyPr/>
          <a:lstStyle/>
          <a:p>
            <a:fld id="{5F5D8EB7-1E60-4E2C-AAFF-A411FC3BDFCC}" type="slidenum">
              <a:rPr kumimoji="1" lang="ja-JP" altLang="en-US" smtClean="0"/>
              <a:t>7</a:t>
            </a:fld>
            <a:endParaRPr kumimoji="1" lang="ja-JP" altLang="en-US"/>
          </a:p>
        </p:txBody>
      </p:sp>
    </p:spTree>
    <p:extLst>
      <p:ext uri="{BB962C8B-B14F-4D97-AF65-F5344CB8AC3E}">
        <p14:creationId xmlns:p14="http://schemas.microsoft.com/office/powerpoint/2010/main" val="203710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15F40E-96E5-23AD-2E93-B787C5CACCC4}"/>
              </a:ext>
            </a:extLst>
          </p:cNvPr>
          <p:cNvSpPr>
            <a:spLocks noGrp="1"/>
          </p:cNvSpPr>
          <p:nvPr>
            <p:ph type="title"/>
          </p:nvPr>
        </p:nvSpPr>
        <p:spPr/>
        <p:txBody>
          <a:bodyPr/>
          <a:lstStyle/>
          <a:p>
            <a:r>
              <a:rPr kumimoji="1" lang="en-US" altLang="ja-JP" dirty="0"/>
              <a:t>Web</a:t>
            </a:r>
            <a:r>
              <a:rPr kumimoji="1" lang="ja-JP" altLang="en-US" dirty="0"/>
              <a:t>アプリとは？</a:t>
            </a:r>
          </a:p>
        </p:txBody>
      </p:sp>
      <p:sp>
        <p:nvSpPr>
          <p:cNvPr id="3" name="コンテンツ プレースホルダー 2">
            <a:extLst>
              <a:ext uri="{FF2B5EF4-FFF2-40B4-BE49-F238E27FC236}">
                <a16:creationId xmlns:a16="http://schemas.microsoft.com/office/drawing/2014/main" id="{3858A854-6EB3-A3DE-FB00-DF144B83F791}"/>
              </a:ext>
            </a:extLst>
          </p:cNvPr>
          <p:cNvSpPr>
            <a:spLocks noGrp="1"/>
          </p:cNvSpPr>
          <p:nvPr>
            <p:ph idx="1"/>
          </p:nvPr>
        </p:nvSpPr>
        <p:spPr/>
        <p:txBody>
          <a:bodyPr>
            <a:normAutofit fontScale="85000" lnSpcReduction="10000"/>
          </a:bodyPr>
          <a:lstStyle/>
          <a:p>
            <a:r>
              <a:rPr kumimoji="1" lang="ja-JP" altLang="en-US" dirty="0"/>
              <a:t>今回のアプリでは、以下</a:t>
            </a:r>
            <a:r>
              <a:rPr kumimoji="1" lang="en-US" altLang="ja-JP" dirty="0"/>
              <a:t>3</a:t>
            </a:r>
            <a:r>
              <a:rPr kumimoji="1" lang="ja-JP" altLang="en-US" dirty="0"/>
              <a:t>つのプログラムで構成されます。</a:t>
            </a:r>
            <a:endParaRPr kumimoji="1" lang="en-US" altLang="ja-JP" dirty="0"/>
          </a:p>
          <a:p>
            <a:pPr lvl="1"/>
            <a:r>
              <a:rPr lang="ja-JP" altLang="en-US" dirty="0"/>
              <a:t>事前にデータから機械学習を行い、</a:t>
            </a:r>
            <a:r>
              <a:rPr lang="en-US" altLang="ja-JP" dirty="0"/>
              <a:t>AI</a:t>
            </a:r>
            <a:r>
              <a:rPr lang="ja-JP" altLang="en-US" dirty="0"/>
              <a:t>モデルを生成するための訓練プログラム</a:t>
            </a:r>
            <a:endParaRPr kumimoji="1" lang="en-US" altLang="ja-JP" dirty="0"/>
          </a:p>
          <a:p>
            <a:pPr lvl="1"/>
            <a:r>
              <a:rPr kumimoji="1" lang="ja-JP" altLang="en-US" dirty="0"/>
              <a:t>ブラウザ上で動作するフロントエンドのプログラム</a:t>
            </a:r>
            <a:endParaRPr lang="en-US" altLang="ja-JP" dirty="0"/>
          </a:p>
          <a:p>
            <a:pPr lvl="1"/>
            <a:r>
              <a:rPr kumimoji="1" lang="ja-JP" altLang="en-US" dirty="0"/>
              <a:t>サーバ側で動作</a:t>
            </a:r>
            <a:r>
              <a:rPr lang="ja-JP" altLang="en-US" dirty="0"/>
              <a:t>し、</a:t>
            </a:r>
            <a:r>
              <a:rPr lang="en-US" altLang="ja-JP" dirty="0"/>
              <a:t>AI</a:t>
            </a:r>
            <a:r>
              <a:rPr lang="ja-JP" altLang="en-US" dirty="0"/>
              <a:t>モデルから、応答を返す、</a:t>
            </a:r>
            <a:r>
              <a:rPr kumimoji="1" lang="ja-JP" altLang="en-US" dirty="0"/>
              <a:t>バックエンド</a:t>
            </a:r>
            <a:r>
              <a:rPr kumimoji="1" lang="en-US" altLang="ja-JP" dirty="0"/>
              <a:t>API</a:t>
            </a:r>
            <a:r>
              <a:rPr kumimoji="1" lang="ja-JP" altLang="en-US" dirty="0"/>
              <a:t>サーバ</a:t>
            </a:r>
            <a:endParaRPr kumimoji="1" lang="en-US" altLang="ja-JP" dirty="0"/>
          </a:p>
          <a:p>
            <a:r>
              <a:rPr kumimoji="1" lang="ja-JP" altLang="en-US" dirty="0"/>
              <a:t>動作の流れは以下のとおり</a:t>
            </a:r>
            <a:endParaRPr kumimoji="1" lang="en-US" altLang="ja-JP" dirty="0"/>
          </a:p>
          <a:p>
            <a:pPr lvl="1"/>
            <a:r>
              <a:rPr kumimoji="1" lang="en-US" altLang="ja-JP" dirty="0"/>
              <a:t>PC</a:t>
            </a:r>
            <a:r>
              <a:rPr kumimoji="1" lang="ja-JP" altLang="en-US" dirty="0"/>
              <a:t>のブラウザから、リクエストが投げられます。</a:t>
            </a:r>
            <a:endParaRPr kumimoji="1" lang="en-US" altLang="ja-JP" dirty="0"/>
          </a:p>
          <a:p>
            <a:pPr lvl="1"/>
            <a:r>
              <a:rPr kumimoji="1" lang="ja-JP" altLang="en-US" dirty="0"/>
              <a:t>フロントエンドは</a:t>
            </a:r>
            <a:r>
              <a:rPr kumimoji="1" lang="en-US" altLang="ja-JP" dirty="0"/>
              <a:t>JavaScript</a:t>
            </a:r>
            <a:r>
              <a:rPr kumimoji="1" lang="ja-JP" altLang="en-US" dirty="0"/>
              <a:t>のプログラムや</a:t>
            </a:r>
            <a:r>
              <a:rPr kumimoji="1" lang="en-US" altLang="ja-JP" dirty="0"/>
              <a:t>HTML</a:t>
            </a:r>
            <a:r>
              <a:rPr kumimoji="1" lang="ja-JP" altLang="en-US" dirty="0"/>
              <a:t>等の静的コンテンツを返します。</a:t>
            </a:r>
            <a:endParaRPr kumimoji="1" lang="en-US" altLang="ja-JP" dirty="0"/>
          </a:p>
          <a:p>
            <a:pPr lvl="1"/>
            <a:r>
              <a:rPr kumimoji="1" lang="ja-JP" altLang="en-US" dirty="0"/>
              <a:t>フロントエンドがブラウザ上で動作して、必要なデータをバックエンドサーバに取りに行きます。</a:t>
            </a:r>
            <a:endParaRPr kumimoji="1" lang="en-US" altLang="ja-JP" dirty="0"/>
          </a:p>
          <a:p>
            <a:pPr lvl="1"/>
            <a:r>
              <a:rPr kumimoji="1" lang="ja-JP" altLang="en-US" dirty="0"/>
              <a:t>バックエンドサーバは、</a:t>
            </a:r>
            <a:r>
              <a:rPr kumimoji="1" lang="en-US" altLang="ja-JP" dirty="0"/>
              <a:t>AI</a:t>
            </a:r>
            <a:r>
              <a:rPr kumimoji="1" lang="ja-JP" altLang="en-US" dirty="0"/>
              <a:t>モデルを実行して、応答結果をフロントエンドに返します。</a:t>
            </a:r>
            <a:endParaRPr kumimoji="1" lang="en-US" altLang="ja-JP" dirty="0"/>
          </a:p>
          <a:p>
            <a:pPr lvl="1"/>
            <a:r>
              <a:rPr lang="ja-JP" altLang="en-US" dirty="0"/>
              <a:t>フロントエンドはバックエンドから返されたデータを</a:t>
            </a:r>
            <a:r>
              <a:rPr kumimoji="1" lang="ja-JP" altLang="en-US" dirty="0"/>
              <a:t>画面を描画</a:t>
            </a:r>
            <a:r>
              <a:rPr lang="ja-JP" altLang="en-US" dirty="0"/>
              <a:t>します。</a:t>
            </a:r>
            <a:endParaRPr kumimoji="1" lang="en-US" altLang="ja-JP" dirty="0"/>
          </a:p>
        </p:txBody>
      </p:sp>
      <p:sp>
        <p:nvSpPr>
          <p:cNvPr id="4" name="スライド番号プレースホルダー 3">
            <a:extLst>
              <a:ext uri="{FF2B5EF4-FFF2-40B4-BE49-F238E27FC236}">
                <a16:creationId xmlns:a16="http://schemas.microsoft.com/office/drawing/2014/main" id="{B8BC0177-A199-A59B-81D0-A3A4EA343E0E}"/>
              </a:ext>
            </a:extLst>
          </p:cNvPr>
          <p:cNvSpPr>
            <a:spLocks noGrp="1"/>
          </p:cNvSpPr>
          <p:nvPr>
            <p:ph type="sldNum" sz="quarter" idx="12"/>
          </p:nvPr>
        </p:nvSpPr>
        <p:spPr/>
        <p:txBody>
          <a:bodyPr/>
          <a:lstStyle/>
          <a:p>
            <a:fld id="{5F5D8EB7-1E60-4E2C-AAFF-A411FC3BDFCC}" type="slidenum">
              <a:rPr kumimoji="1" lang="ja-JP" altLang="en-US" smtClean="0"/>
              <a:t>8</a:t>
            </a:fld>
            <a:endParaRPr kumimoji="1" lang="ja-JP" altLang="en-US"/>
          </a:p>
        </p:txBody>
      </p:sp>
    </p:spTree>
    <p:extLst>
      <p:ext uri="{BB962C8B-B14F-4D97-AF65-F5344CB8AC3E}">
        <p14:creationId xmlns:p14="http://schemas.microsoft.com/office/powerpoint/2010/main" val="366138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F95FF-2EC3-D411-1070-78346E27765F}"/>
              </a:ext>
            </a:extLst>
          </p:cNvPr>
          <p:cNvSpPr>
            <a:spLocks noGrp="1"/>
          </p:cNvSpPr>
          <p:nvPr>
            <p:ph type="title"/>
          </p:nvPr>
        </p:nvSpPr>
        <p:spPr/>
        <p:txBody>
          <a:bodyPr/>
          <a:lstStyle/>
          <a:p>
            <a:r>
              <a:rPr kumimoji="1" lang="ja-JP" altLang="en-US" dirty="0"/>
              <a:t>フロントエンド／バックエンド</a:t>
            </a:r>
          </a:p>
        </p:txBody>
      </p:sp>
      <p:sp>
        <p:nvSpPr>
          <p:cNvPr id="4" name="正方形/長方形 3">
            <a:extLst>
              <a:ext uri="{FF2B5EF4-FFF2-40B4-BE49-F238E27FC236}">
                <a16:creationId xmlns:a16="http://schemas.microsoft.com/office/drawing/2014/main" id="{36547620-E956-19FF-A9E0-DB4A073D49AB}"/>
              </a:ext>
            </a:extLst>
          </p:cNvPr>
          <p:cNvSpPr/>
          <p:nvPr/>
        </p:nvSpPr>
        <p:spPr>
          <a:xfrm>
            <a:off x="3741993" y="2247900"/>
            <a:ext cx="2428875" cy="34480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kumimoji="1" lang="ja-JP" altLang="en-US" dirty="0"/>
              <a:t>クライアント</a:t>
            </a:r>
            <a:r>
              <a:rPr kumimoji="1" lang="en-US" altLang="ja-JP" dirty="0"/>
              <a:t>PC</a:t>
            </a:r>
          </a:p>
          <a:p>
            <a:pPr algn="ctr"/>
            <a:r>
              <a:rPr kumimoji="1" lang="ja-JP" altLang="en-US" dirty="0"/>
              <a:t>ブラウザ</a:t>
            </a:r>
          </a:p>
        </p:txBody>
      </p:sp>
      <p:sp>
        <p:nvSpPr>
          <p:cNvPr id="5" name="正方形/長方形 4">
            <a:extLst>
              <a:ext uri="{FF2B5EF4-FFF2-40B4-BE49-F238E27FC236}">
                <a16:creationId xmlns:a16="http://schemas.microsoft.com/office/drawing/2014/main" id="{9CBB88F6-5706-5FF4-BDD0-2188FAFD3FA9}"/>
              </a:ext>
            </a:extLst>
          </p:cNvPr>
          <p:cNvSpPr/>
          <p:nvPr/>
        </p:nvSpPr>
        <p:spPr>
          <a:xfrm>
            <a:off x="7588505" y="2247900"/>
            <a:ext cx="2428875" cy="34480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kumimoji="1" lang="en-US" altLang="ja-JP" dirty="0"/>
              <a:t>Web</a:t>
            </a:r>
            <a:r>
              <a:rPr kumimoji="1" lang="ja-JP" altLang="en-US" dirty="0"/>
              <a:t> </a:t>
            </a:r>
            <a:r>
              <a:rPr kumimoji="1" lang="en-US" altLang="ja-JP" dirty="0"/>
              <a:t>API</a:t>
            </a:r>
            <a:r>
              <a:rPr kumimoji="1" lang="ja-JP" altLang="en-US" dirty="0"/>
              <a:t>サーバ</a:t>
            </a:r>
          </a:p>
        </p:txBody>
      </p:sp>
      <p:sp>
        <p:nvSpPr>
          <p:cNvPr id="6" name="矢印: 右 5">
            <a:extLst>
              <a:ext uri="{FF2B5EF4-FFF2-40B4-BE49-F238E27FC236}">
                <a16:creationId xmlns:a16="http://schemas.microsoft.com/office/drawing/2014/main" id="{9DC22B83-126C-DEDA-6CE5-B328F1FAD419}"/>
              </a:ext>
            </a:extLst>
          </p:cNvPr>
          <p:cNvSpPr/>
          <p:nvPr/>
        </p:nvSpPr>
        <p:spPr>
          <a:xfrm>
            <a:off x="5883083" y="2870200"/>
            <a:ext cx="2088539" cy="64346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97EEB09-23A3-6B6F-0699-04F2AF76425A}"/>
              </a:ext>
            </a:extLst>
          </p:cNvPr>
          <p:cNvSpPr/>
          <p:nvPr/>
        </p:nvSpPr>
        <p:spPr>
          <a:xfrm flipH="1">
            <a:off x="5823814" y="4530113"/>
            <a:ext cx="2088539" cy="64346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AB39FF2-9A69-7FCF-067A-B08CB5E4A9DC}"/>
              </a:ext>
            </a:extLst>
          </p:cNvPr>
          <p:cNvSpPr/>
          <p:nvPr/>
        </p:nvSpPr>
        <p:spPr>
          <a:xfrm>
            <a:off x="4316668" y="2917940"/>
            <a:ext cx="1388533" cy="12934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フロント</a:t>
            </a:r>
            <a:endParaRPr kumimoji="1" lang="en-US" altLang="ja-JP" dirty="0"/>
          </a:p>
          <a:p>
            <a:pPr algn="ctr"/>
            <a:r>
              <a:rPr kumimoji="1" lang="ja-JP" altLang="en-US" dirty="0"/>
              <a:t>エンド</a:t>
            </a:r>
            <a:endParaRPr kumimoji="1" lang="en-US" altLang="ja-JP" dirty="0"/>
          </a:p>
          <a:p>
            <a:pPr algn="ctr"/>
            <a:r>
              <a:rPr kumimoji="1" lang="en-US" altLang="ja-JP" dirty="0"/>
              <a:t>JavaScript</a:t>
            </a:r>
            <a:endParaRPr kumimoji="1" lang="ja-JP" altLang="en-US" dirty="0"/>
          </a:p>
        </p:txBody>
      </p:sp>
      <p:sp>
        <p:nvSpPr>
          <p:cNvPr id="10" name="四角形: 角を丸くする 9">
            <a:extLst>
              <a:ext uri="{FF2B5EF4-FFF2-40B4-BE49-F238E27FC236}">
                <a16:creationId xmlns:a16="http://schemas.microsoft.com/office/drawing/2014/main" id="{4B5BCABC-7FDF-1F22-8CE5-3C15CB506F0F}"/>
              </a:ext>
            </a:extLst>
          </p:cNvPr>
          <p:cNvSpPr/>
          <p:nvPr/>
        </p:nvSpPr>
        <p:spPr>
          <a:xfrm>
            <a:off x="8166354" y="2842189"/>
            <a:ext cx="1388533" cy="12934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バック</a:t>
            </a:r>
            <a:endParaRPr kumimoji="1" lang="en-US" altLang="ja-JP" dirty="0"/>
          </a:p>
          <a:p>
            <a:pPr algn="ctr"/>
            <a:r>
              <a:rPr kumimoji="1" lang="ja-JP" altLang="en-US" dirty="0"/>
              <a:t>エンド</a:t>
            </a:r>
            <a:endParaRPr kumimoji="1" lang="en-US" altLang="ja-JP" dirty="0"/>
          </a:p>
          <a:p>
            <a:pPr algn="ctr"/>
            <a:r>
              <a:rPr kumimoji="1" lang="en-US" altLang="ja-JP" dirty="0"/>
              <a:t>Python</a:t>
            </a:r>
            <a:endParaRPr kumimoji="1" lang="ja-JP" altLang="en-US" dirty="0"/>
          </a:p>
        </p:txBody>
      </p:sp>
      <p:sp>
        <p:nvSpPr>
          <p:cNvPr id="11" name="スマイル 10">
            <a:extLst>
              <a:ext uri="{FF2B5EF4-FFF2-40B4-BE49-F238E27FC236}">
                <a16:creationId xmlns:a16="http://schemas.microsoft.com/office/drawing/2014/main" id="{9570942D-5569-6388-3379-598828EA1501}"/>
              </a:ext>
            </a:extLst>
          </p:cNvPr>
          <p:cNvSpPr/>
          <p:nvPr/>
        </p:nvSpPr>
        <p:spPr>
          <a:xfrm>
            <a:off x="861758" y="3429000"/>
            <a:ext cx="1342421" cy="1278913"/>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2" name="フローチャート: 磁気ディスク 11">
            <a:extLst>
              <a:ext uri="{FF2B5EF4-FFF2-40B4-BE49-F238E27FC236}">
                <a16:creationId xmlns:a16="http://schemas.microsoft.com/office/drawing/2014/main" id="{0B6AFE64-705D-E62E-2587-7CDF97113C68}"/>
              </a:ext>
            </a:extLst>
          </p:cNvPr>
          <p:cNvSpPr/>
          <p:nvPr/>
        </p:nvSpPr>
        <p:spPr>
          <a:xfrm>
            <a:off x="8214242" y="4605254"/>
            <a:ext cx="1292755" cy="965201"/>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AI</a:t>
            </a:r>
            <a:endParaRPr kumimoji="1" lang="ja-JP" altLang="en-US" dirty="0"/>
          </a:p>
        </p:txBody>
      </p:sp>
      <p:cxnSp>
        <p:nvCxnSpPr>
          <p:cNvPr id="14" name="直線矢印コネクタ 13">
            <a:extLst>
              <a:ext uri="{FF2B5EF4-FFF2-40B4-BE49-F238E27FC236}">
                <a16:creationId xmlns:a16="http://schemas.microsoft.com/office/drawing/2014/main" id="{EAFC975E-1679-1A8C-4F92-1F8C79131B01}"/>
              </a:ext>
            </a:extLst>
          </p:cNvPr>
          <p:cNvCxnSpPr>
            <a:stCxn id="10" idx="2"/>
            <a:endCxn id="12" idx="1"/>
          </p:cNvCxnSpPr>
          <p:nvPr/>
        </p:nvCxnSpPr>
        <p:spPr>
          <a:xfrm flipH="1">
            <a:off x="8860620" y="4135685"/>
            <a:ext cx="1" cy="46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24FA5D26-1B66-9412-1FC5-96C6EF20422D}"/>
              </a:ext>
            </a:extLst>
          </p:cNvPr>
          <p:cNvSpPr/>
          <p:nvPr/>
        </p:nvSpPr>
        <p:spPr>
          <a:xfrm>
            <a:off x="4316668" y="4304141"/>
            <a:ext cx="1388533" cy="5477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HTML</a:t>
            </a:r>
            <a:endParaRPr kumimoji="1" lang="ja-JP" altLang="en-US" dirty="0"/>
          </a:p>
        </p:txBody>
      </p:sp>
      <p:sp>
        <p:nvSpPr>
          <p:cNvPr id="16" name="四角形: 角を丸くする 15">
            <a:extLst>
              <a:ext uri="{FF2B5EF4-FFF2-40B4-BE49-F238E27FC236}">
                <a16:creationId xmlns:a16="http://schemas.microsoft.com/office/drawing/2014/main" id="{4FC38172-FB39-B8DF-CDD6-9273CFDBCD04}"/>
              </a:ext>
            </a:extLst>
          </p:cNvPr>
          <p:cNvSpPr/>
          <p:nvPr/>
        </p:nvSpPr>
        <p:spPr>
          <a:xfrm>
            <a:off x="4316667" y="5022750"/>
            <a:ext cx="1388533" cy="5477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CSS</a:t>
            </a:r>
            <a:endParaRPr kumimoji="1" lang="ja-JP" altLang="en-US" dirty="0"/>
          </a:p>
        </p:txBody>
      </p:sp>
      <p:sp>
        <p:nvSpPr>
          <p:cNvPr id="3" name="矢印: 右 2">
            <a:extLst>
              <a:ext uri="{FF2B5EF4-FFF2-40B4-BE49-F238E27FC236}">
                <a16:creationId xmlns:a16="http://schemas.microsoft.com/office/drawing/2014/main" id="{2DF50A19-6C73-D7AA-A602-0E789B56BA74}"/>
              </a:ext>
            </a:extLst>
          </p:cNvPr>
          <p:cNvSpPr/>
          <p:nvPr/>
        </p:nvSpPr>
        <p:spPr>
          <a:xfrm>
            <a:off x="2064249" y="2870200"/>
            <a:ext cx="2088539" cy="64346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3D785D0-8197-007B-F4EB-C7D236E0EC7C}"/>
              </a:ext>
            </a:extLst>
          </p:cNvPr>
          <p:cNvSpPr/>
          <p:nvPr/>
        </p:nvSpPr>
        <p:spPr>
          <a:xfrm flipH="1">
            <a:off x="2004980" y="4530113"/>
            <a:ext cx="2088539" cy="64346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226CC14-E2F9-49ED-3B19-61CF1475F2A0}"/>
              </a:ext>
            </a:extLst>
          </p:cNvPr>
          <p:cNvSpPr txBox="1"/>
          <p:nvPr/>
        </p:nvSpPr>
        <p:spPr>
          <a:xfrm>
            <a:off x="2026571" y="2994997"/>
            <a:ext cx="1755609" cy="369332"/>
          </a:xfrm>
          <a:prstGeom prst="rect">
            <a:avLst/>
          </a:prstGeom>
          <a:noFill/>
        </p:spPr>
        <p:txBody>
          <a:bodyPr wrap="none" rtlCol="0">
            <a:spAutoFit/>
          </a:bodyPr>
          <a:lstStyle/>
          <a:p>
            <a:r>
              <a:rPr kumimoji="1" lang="en-US" altLang="ja-JP" dirty="0"/>
              <a:t>URL</a:t>
            </a:r>
            <a:r>
              <a:rPr kumimoji="1" lang="ja-JP" altLang="en-US" dirty="0"/>
              <a:t>にアクセス</a:t>
            </a:r>
          </a:p>
        </p:txBody>
      </p:sp>
      <p:sp>
        <p:nvSpPr>
          <p:cNvPr id="17" name="テキスト ボックス 16">
            <a:extLst>
              <a:ext uri="{FF2B5EF4-FFF2-40B4-BE49-F238E27FC236}">
                <a16:creationId xmlns:a16="http://schemas.microsoft.com/office/drawing/2014/main" id="{EE61ABC7-FB43-E54B-CBF3-6DCA28C2F497}"/>
              </a:ext>
            </a:extLst>
          </p:cNvPr>
          <p:cNvSpPr txBox="1"/>
          <p:nvPr/>
        </p:nvSpPr>
        <p:spPr>
          <a:xfrm>
            <a:off x="6076965" y="2988231"/>
            <a:ext cx="1667444" cy="369332"/>
          </a:xfrm>
          <a:prstGeom prst="rect">
            <a:avLst/>
          </a:prstGeom>
          <a:noFill/>
        </p:spPr>
        <p:txBody>
          <a:bodyPr wrap="none" rtlCol="0">
            <a:spAutoFit/>
          </a:bodyPr>
          <a:lstStyle/>
          <a:p>
            <a:r>
              <a:rPr kumimoji="1" lang="en-US" altLang="ja-JP" dirty="0"/>
              <a:t>API</a:t>
            </a:r>
            <a:r>
              <a:rPr kumimoji="1" lang="ja-JP" altLang="en-US" dirty="0"/>
              <a:t>にアクセス</a:t>
            </a:r>
          </a:p>
        </p:txBody>
      </p:sp>
      <p:sp>
        <p:nvSpPr>
          <p:cNvPr id="18" name="テキスト ボックス 17">
            <a:extLst>
              <a:ext uri="{FF2B5EF4-FFF2-40B4-BE49-F238E27FC236}">
                <a16:creationId xmlns:a16="http://schemas.microsoft.com/office/drawing/2014/main" id="{D936F542-DAD0-D85C-60F9-46C191665938}"/>
              </a:ext>
            </a:extLst>
          </p:cNvPr>
          <p:cNvSpPr txBox="1"/>
          <p:nvPr/>
        </p:nvSpPr>
        <p:spPr>
          <a:xfrm>
            <a:off x="6166916" y="4683422"/>
            <a:ext cx="1569660" cy="369332"/>
          </a:xfrm>
          <a:prstGeom prst="rect">
            <a:avLst/>
          </a:prstGeom>
          <a:noFill/>
        </p:spPr>
        <p:txBody>
          <a:bodyPr wrap="none" rtlCol="0">
            <a:spAutoFit/>
          </a:bodyPr>
          <a:lstStyle/>
          <a:p>
            <a:r>
              <a:rPr kumimoji="1" lang="ja-JP" altLang="en-US" dirty="0"/>
              <a:t>データを返却</a:t>
            </a:r>
          </a:p>
        </p:txBody>
      </p:sp>
      <p:sp>
        <p:nvSpPr>
          <p:cNvPr id="19" name="テキスト ボックス 18">
            <a:extLst>
              <a:ext uri="{FF2B5EF4-FFF2-40B4-BE49-F238E27FC236}">
                <a16:creationId xmlns:a16="http://schemas.microsoft.com/office/drawing/2014/main" id="{AA4B8457-8FF0-8CCE-DB01-CB4EA785E988}"/>
              </a:ext>
            </a:extLst>
          </p:cNvPr>
          <p:cNvSpPr txBox="1"/>
          <p:nvPr/>
        </p:nvSpPr>
        <p:spPr>
          <a:xfrm>
            <a:off x="2004980" y="4605254"/>
            <a:ext cx="1939955" cy="646331"/>
          </a:xfrm>
          <a:prstGeom prst="rect">
            <a:avLst/>
          </a:prstGeom>
          <a:noFill/>
        </p:spPr>
        <p:txBody>
          <a:bodyPr wrap="none" rtlCol="0">
            <a:spAutoFit/>
          </a:bodyPr>
          <a:lstStyle/>
          <a:p>
            <a:r>
              <a:rPr kumimoji="1" lang="en-US" altLang="ja-JP" dirty="0"/>
              <a:t>HTML</a:t>
            </a:r>
            <a:r>
              <a:rPr kumimoji="1" lang="ja-JP" altLang="en-US" dirty="0"/>
              <a:t>とデータを</a:t>
            </a:r>
            <a:endParaRPr kumimoji="1" lang="en-US" altLang="ja-JP" dirty="0"/>
          </a:p>
          <a:p>
            <a:r>
              <a:rPr kumimoji="1" lang="ja-JP" altLang="en-US" dirty="0"/>
              <a:t>組み立てて描画</a:t>
            </a:r>
          </a:p>
        </p:txBody>
      </p:sp>
      <p:sp>
        <p:nvSpPr>
          <p:cNvPr id="20" name="スライド番号プレースホルダー 19">
            <a:extLst>
              <a:ext uri="{FF2B5EF4-FFF2-40B4-BE49-F238E27FC236}">
                <a16:creationId xmlns:a16="http://schemas.microsoft.com/office/drawing/2014/main" id="{4D680CE5-E5DE-A538-6A5B-26BFE833F127}"/>
              </a:ext>
            </a:extLst>
          </p:cNvPr>
          <p:cNvSpPr>
            <a:spLocks noGrp="1"/>
          </p:cNvSpPr>
          <p:nvPr>
            <p:ph type="sldNum" sz="quarter" idx="12"/>
          </p:nvPr>
        </p:nvSpPr>
        <p:spPr/>
        <p:txBody>
          <a:bodyPr/>
          <a:lstStyle/>
          <a:p>
            <a:fld id="{5F5D8EB7-1E60-4E2C-AAFF-A411FC3BDFCC}" type="slidenum">
              <a:rPr kumimoji="1" lang="ja-JP" altLang="en-US" smtClean="0"/>
              <a:t>9</a:t>
            </a:fld>
            <a:endParaRPr kumimoji="1" lang="ja-JP" altLang="en-US"/>
          </a:p>
        </p:txBody>
      </p:sp>
      <p:sp>
        <p:nvSpPr>
          <p:cNvPr id="24" name="四角形: 角を丸くする 23">
            <a:extLst>
              <a:ext uri="{FF2B5EF4-FFF2-40B4-BE49-F238E27FC236}">
                <a16:creationId xmlns:a16="http://schemas.microsoft.com/office/drawing/2014/main" id="{51B221D4-1741-6989-A366-0CCEB2E5DA9D}"/>
              </a:ext>
            </a:extLst>
          </p:cNvPr>
          <p:cNvSpPr/>
          <p:nvPr/>
        </p:nvSpPr>
        <p:spPr>
          <a:xfrm>
            <a:off x="10271380" y="4329407"/>
            <a:ext cx="1388533" cy="12934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Python</a:t>
            </a:r>
          </a:p>
          <a:p>
            <a:pPr algn="ctr"/>
            <a:r>
              <a:rPr kumimoji="1" lang="ja-JP" altLang="en-US" dirty="0"/>
              <a:t>機械学習</a:t>
            </a:r>
          </a:p>
        </p:txBody>
      </p:sp>
      <p:sp>
        <p:nvSpPr>
          <p:cNvPr id="25" name="矢印: 右 24">
            <a:extLst>
              <a:ext uri="{FF2B5EF4-FFF2-40B4-BE49-F238E27FC236}">
                <a16:creationId xmlns:a16="http://schemas.microsoft.com/office/drawing/2014/main" id="{0AD4D44E-C71A-584D-30A8-2255B28652C5}"/>
              </a:ext>
            </a:extLst>
          </p:cNvPr>
          <p:cNvSpPr/>
          <p:nvPr/>
        </p:nvSpPr>
        <p:spPr>
          <a:xfrm flipH="1">
            <a:off x="9329990" y="4731020"/>
            <a:ext cx="1091389" cy="64346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6D182F9-AE72-3A78-AA77-538C75F6875C}"/>
              </a:ext>
            </a:extLst>
          </p:cNvPr>
          <p:cNvSpPr txBox="1"/>
          <p:nvPr/>
        </p:nvSpPr>
        <p:spPr>
          <a:xfrm>
            <a:off x="9673093" y="4884329"/>
            <a:ext cx="646331" cy="369332"/>
          </a:xfrm>
          <a:prstGeom prst="rect">
            <a:avLst/>
          </a:prstGeom>
          <a:noFill/>
        </p:spPr>
        <p:txBody>
          <a:bodyPr wrap="none" rtlCol="0">
            <a:spAutoFit/>
          </a:bodyPr>
          <a:lstStyle/>
          <a:p>
            <a:r>
              <a:rPr kumimoji="1" lang="ja-JP" altLang="en-US" dirty="0"/>
              <a:t>訓練</a:t>
            </a:r>
          </a:p>
        </p:txBody>
      </p:sp>
    </p:spTree>
    <p:extLst>
      <p:ext uri="{BB962C8B-B14F-4D97-AF65-F5344CB8AC3E}">
        <p14:creationId xmlns:p14="http://schemas.microsoft.com/office/powerpoint/2010/main" val="12920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randombar(horizontal)">
                                      <p:cBhvr>
                                        <p:cTn id="33" dur="500"/>
                                        <p:tgtEl>
                                          <p:spTgt spid="1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randombar(horizontal)">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5" grpId="0" animBg="1"/>
      <p:bldP spid="16" grpId="0" animBg="1"/>
      <p:bldP spid="3" grpId="0" animBg="1"/>
      <p:bldP spid="8" grpId="0" animBg="1"/>
      <p:bldP spid="13" grpId="0"/>
      <p:bldP spid="17" grpId="0"/>
      <p:bldP spid="18" grpId="0"/>
      <p:bldP spid="19" grpId="0"/>
      <p:bldP spid="24" grpId="0" animBg="1"/>
      <p:bldP spid="25" grpId="0" animBg="1"/>
      <p:bldP spid="26" grpId="0"/>
    </p:bldLst>
  </p:timing>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878</TotalTime>
  <Words>5831</Words>
  <Application>Microsoft Office PowerPoint</Application>
  <PresentationFormat>ワイド画面</PresentationFormat>
  <Paragraphs>523</Paragraphs>
  <Slides>41</Slides>
  <Notes>33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41</vt:i4>
      </vt:variant>
    </vt:vector>
  </HeadingPairs>
  <TitlesOfParts>
    <vt:vector size="45" baseType="lpstr">
      <vt:lpstr>游ゴシック</vt:lpstr>
      <vt:lpstr>Arial</vt:lpstr>
      <vt:lpstr>Gill Sans MT</vt:lpstr>
      <vt:lpstr>ギャラリー</vt:lpstr>
      <vt:lpstr>実践ソフトウェア開発</vt:lpstr>
      <vt:lpstr>はじめに</vt:lpstr>
      <vt:lpstr>はじめに</vt:lpstr>
      <vt:lpstr>環境の準備</vt:lpstr>
      <vt:lpstr>環境の準備（前頁でうまくいかなかった人）</vt:lpstr>
      <vt:lpstr>Gitアカウントの作成</vt:lpstr>
      <vt:lpstr>Git設定の確認</vt:lpstr>
      <vt:lpstr>Webアプリとは？</vt:lpstr>
      <vt:lpstr>フロントエンド／バックエンド</vt:lpstr>
      <vt:lpstr>技術用語　その１</vt:lpstr>
      <vt:lpstr>技術用語　その２</vt:lpstr>
      <vt:lpstr>技術用語　その３</vt:lpstr>
      <vt:lpstr>試しに実行してみよう</vt:lpstr>
      <vt:lpstr>Vscode pluginの導入</vt:lpstr>
      <vt:lpstr>試しに実行してみよう　その１の１</vt:lpstr>
      <vt:lpstr>試しに実行してみよう　その１の２</vt:lpstr>
      <vt:lpstr>試しに実行してみよう　その２の１</vt:lpstr>
      <vt:lpstr>試しに実行してみよう　その２の２</vt:lpstr>
      <vt:lpstr>ソースの解説 # backend</vt:lpstr>
      <vt:lpstr>ソースの解説　#Backend</vt:lpstr>
      <vt:lpstr>ソースの解説 # frontend</vt:lpstr>
      <vt:lpstr>ソースの解説 # frontend</vt:lpstr>
      <vt:lpstr>ソースの解説 # frontend</vt:lpstr>
      <vt:lpstr>ソースの解説 # backend</vt:lpstr>
      <vt:lpstr>線形回帰分析＝Linear Regression</vt:lpstr>
      <vt:lpstr>決定木分析：DecisionTree Regressor</vt:lpstr>
      <vt:lpstr>ランダムフォレスト分析： 　Random Forest Regressor</vt:lpstr>
      <vt:lpstr>機械学習の実装方法</vt:lpstr>
      <vt:lpstr>Scikit-Learnの使い方</vt:lpstr>
      <vt:lpstr>Frontend/backendのデータ送受信１</vt:lpstr>
      <vt:lpstr>Frontend/backendのデータ送受信２</vt:lpstr>
      <vt:lpstr>コードの共有方法</vt:lpstr>
      <vt:lpstr>コードの共有方法</vt:lpstr>
      <vt:lpstr>コードの共有方法</vt:lpstr>
      <vt:lpstr>コードの共有方法</vt:lpstr>
      <vt:lpstr>設計を進めるために…</vt:lpstr>
      <vt:lpstr>設計を進めるために２</vt:lpstr>
      <vt:lpstr>例えば…</vt:lpstr>
      <vt:lpstr>データセットの入手先</vt:lpstr>
      <vt:lpstr>明日以降～</vt:lpstr>
      <vt:lpstr>参考リンク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実践ソフトウェア開発</dc:title>
  <dc:creator>長谷川 哲</dc:creator>
  <cp:lastModifiedBy>長谷川 哲</cp:lastModifiedBy>
  <cp:revision>307</cp:revision>
  <dcterms:created xsi:type="dcterms:W3CDTF">2023-07-24T09:39:03Z</dcterms:created>
  <dcterms:modified xsi:type="dcterms:W3CDTF">2024-07-29T08:17:35Z</dcterms:modified>
</cp:coreProperties>
</file>