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619375" y="2968915"/>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T.Deepak</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NO:22IS102( asunm422200047)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DRBCCC HINDU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