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5" roundtripDataSignature="AMtx7miMRZeaTmXSc6X0YgHnMNsqERw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7"/>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20"/>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0"/>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20"/>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2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6"/>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6"/>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6"/>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6"/>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6"/>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6"/>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6"/>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6"/>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6"/>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1"/>
          <p:cNvSpPr txBox="1"/>
          <p:nvPr/>
        </p:nvSpPr>
        <p:spPr>
          <a:xfrm rot="-240">
            <a:off x="2554489" y="3314131"/>
            <a:ext cx="8610600" cy="155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a:t>
            </a:r>
            <a:r>
              <a:rPr lang="en-US" sz="2400">
                <a:solidFill>
                  <a:schemeClr val="dk1"/>
                </a:solidFill>
                <a:latin typeface="Calibri"/>
                <a:ea typeface="Calibri"/>
                <a:cs typeface="Calibri"/>
                <a:sym typeface="Calibri"/>
              </a:rPr>
              <a:t> Ganesh.A</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NO:22IS110 (ashnm104422200049)</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DEPARTMENT:B.Com INFORMATION SYSTEM MANAGEMENT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DRBCCC HINDU COLLEGE</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3" name="Google Shape;193;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4" name="Google Shape;194;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0"/>
          <p:cNvSpPr txBox="1"/>
          <p:nvPr/>
        </p:nvSpPr>
        <p:spPr>
          <a:xfrm>
            <a:off x="948267" y="1642533"/>
            <a:ext cx="8720666"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Data Preparation</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Data Cleaning</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Data Transformation</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Chart and Diagram Types</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Bar Charts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Column Charts</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Stacked Bar Charts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Grouped Bar Charts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Validation and Refinement</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Accuracy Check</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Feedback Integration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Tool Selection</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Software Options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Customization Features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3" name="Google Shape;203;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4" name="Google Shape;204;p11"/>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5" name="Google Shape;205;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A pie chart with a number of dots&#10;&#10;Description automatically generated" id="206" name="Google Shape;206;p11"/>
          <p:cNvPicPr preferRelativeResize="0"/>
          <p:nvPr/>
        </p:nvPicPr>
        <p:blipFill rotWithShape="1">
          <a:blip r:embed="rId4">
            <a:alphaModFix/>
          </a:blip>
          <a:srcRect b="0" l="0" r="0" t="0"/>
          <a:stretch/>
        </p:blipFill>
        <p:spPr>
          <a:xfrm>
            <a:off x="1670739" y="1447891"/>
            <a:ext cx="7010219" cy="43791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4" name="Google Shape;214;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5" name="Google Shape;215;p12"/>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4800">
                <a:solidFill>
                  <a:schemeClr val="dk1"/>
                </a:solidFill>
                <a:latin typeface="Trebuchet MS"/>
                <a:ea typeface="Trebuchet MS"/>
                <a:cs typeface="Trebuchet MS"/>
                <a:sym typeface="Trebuchet MS"/>
              </a:rPr>
              <a:t>R</a:t>
            </a:r>
            <a:r>
              <a:rPr lang="en-US"/>
              <a:t>ESUL</a:t>
            </a:r>
            <a:r>
              <a:rPr b="1" i="0" lang="en-US" sz="4800">
                <a:solidFill>
                  <a:schemeClr val="dk1"/>
                </a:solidFill>
                <a:latin typeface="Trebuchet MS"/>
                <a:ea typeface="Trebuchet MS"/>
                <a:cs typeface="Trebuchet MS"/>
                <a:sym typeface="Trebuchet MS"/>
              </a:rPr>
              <a:t>TS</a:t>
            </a:r>
            <a:endParaRPr/>
          </a:p>
        </p:txBody>
      </p:sp>
      <p:sp>
        <p:nvSpPr>
          <p:cNvPr id="216" name="Google Shape;216;p12"/>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A graph with blue squares&#10;&#10;Description automatically generated" id="217" name="Google Shape;217;p12"/>
          <p:cNvPicPr preferRelativeResize="0"/>
          <p:nvPr/>
        </p:nvPicPr>
        <p:blipFill rotWithShape="1">
          <a:blip r:embed="rId4">
            <a:alphaModFix/>
          </a:blip>
          <a:srcRect b="0" l="0" r="0" t="0"/>
          <a:stretch/>
        </p:blipFill>
        <p:spPr>
          <a:xfrm>
            <a:off x="1694641" y="1495605"/>
            <a:ext cx="6301057" cy="38667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5" name="Google Shape;225;p13"/>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6" name="Google Shape;226;p13"/>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4800">
                <a:solidFill>
                  <a:schemeClr val="dk1"/>
                </a:solidFill>
                <a:latin typeface="Trebuchet MS"/>
                <a:ea typeface="Trebuchet MS"/>
                <a:cs typeface="Trebuchet MS"/>
                <a:sym typeface="Trebuchet MS"/>
              </a:rPr>
              <a:t>R</a:t>
            </a:r>
            <a:r>
              <a:rPr lang="en-US"/>
              <a:t>ESUL</a:t>
            </a:r>
            <a:r>
              <a:rPr b="1" i="0" lang="en-US" sz="4800">
                <a:solidFill>
                  <a:schemeClr val="dk1"/>
                </a:solidFill>
                <a:latin typeface="Trebuchet MS"/>
                <a:ea typeface="Trebuchet MS"/>
                <a:cs typeface="Trebuchet MS"/>
                <a:sym typeface="Trebuchet MS"/>
              </a:rPr>
              <a:t>TS</a:t>
            </a:r>
            <a:endParaRPr/>
          </a:p>
        </p:txBody>
      </p:sp>
      <p:sp>
        <p:nvSpPr>
          <p:cNvPr id="227" name="Google Shape;227;p13"/>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A pie chart with colorful circles&#10;&#10;Description automatically generated" id="228" name="Google Shape;228;p13"/>
          <p:cNvPicPr preferRelativeResize="0"/>
          <p:nvPr/>
        </p:nvPicPr>
        <p:blipFill rotWithShape="1">
          <a:blip r:embed="rId4">
            <a:alphaModFix/>
          </a:blip>
          <a:srcRect b="0" l="0" r="0" t="0"/>
          <a:stretch/>
        </p:blipFill>
        <p:spPr>
          <a:xfrm>
            <a:off x="1469007" y="1457145"/>
            <a:ext cx="6982364" cy="434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6" name="Google Shape;236;p1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37" name="Google Shape;237;p14"/>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4800">
                <a:solidFill>
                  <a:schemeClr val="dk1"/>
                </a:solidFill>
                <a:latin typeface="Trebuchet MS"/>
                <a:ea typeface="Trebuchet MS"/>
                <a:cs typeface="Trebuchet MS"/>
                <a:sym typeface="Trebuchet MS"/>
              </a:rPr>
              <a:t>R</a:t>
            </a:r>
            <a:r>
              <a:rPr lang="en-US"/>
              <a:t>ESUL</a:t>
            </a:r>
            <a:r>
              <a:rPr b="1" i="0" lang="en-US" sz="4800">
                <a:solidFill>
                  <a:schemeClr val="dk1"/>
                </a:solidFill>
                <a:latin typeface="Trebuchet MS"/>
                <a:ea typeface="Trebuchet MS"/>
                <a:cs typeface="Trebuchet MS"/>
                <a:sym typeface="Trebuchet MS"/>
              </a:rPr>
              <a:t>TS</a:t>
            </a:r>
            <a:endParaRPr/>
          </a:p>
        </p:txBody>
      </p:sp>
      <p:sp>
        <p:nvSpPr>
          <p:cNvPr id="238" name="Google Shape;238;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A pie chart with text&#10;&#10;Description automatically generated" id="239" name="Google Shape;239;p14"/>
          <p:cNvPicPr preferRelativeResize="0"/>
          <p:nvPr/>
        </p:nvPicPr>
        <p:blipFill rotWithShape="1">
          <a:blip r:embed="rId4">
            <a:alphaModFix/>
          </a:blip>
          <a:srcRect b="0" l="0" r="0" t="0"/>
          <a:stretch/>
        </p:blipFill>
        <p:spPr>
          <a:xfrm>
            <a:off x="1468558" y="1442499"/>
            <a:ext cx="7414582" cy="45480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45" name="Google Shape;245;p15"/>
          <p:cNvSpPr txBox="1"/>
          <p:nvPr/>
        </p:nvSpPr>
        <p:spPr>
          <a:xfrm>
            <a:off x="643466" y="1642533"/>
            <a:ext cx="889000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223913"/>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Making Charts and Bar diagrams</a:t>
            </a:r>
            <a:endParaRPr sz="2800">
              <a:solidFill>
                <a:srgbClr val="7030A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755332" y="385444"/>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128" name="Google Shape;128;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29" name="Google Shape;129;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4"/>
          <p:cNvSpPr txBox="1"/>
          <p:nvPr/>
        </p:nvSpPr>
        <p:spPr>
          <a:xfrm>
            <a:off x="751749" y="1695449"/>
            <a:ext cx="7239726"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5"/>
          <p:cNvSpPr txBox="1"/>
          <p:nvPr/>
        </p:nvSpPr>
        <p:spPr>
          <a:xfrm>
            <a:off x="829733" y="2065867"/>
            <a:ext cx="7840133" cy="29546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2" name="Google Shape;152;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6"/>
          <p:cNvSpPr txBox="1"/>
          <p:nvPr/>
        </p:nvSpPr>
        <p:spPr>
          <a:xfrm>
            <a:off x="906372" y="1699932"/>
            <a:ext cx="5566913" cy="304698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Business Analysts </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Managers and Executives</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Sales and Marketing Teams</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Financial Analysts</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Researchers and Academics</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Stakeholders and Investors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0" name="Google Shape;160;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4" name="Google Shape;164;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6" name="Google Shape;166;p7"/>
          <p:cNvSpPr txBox="1"/>
          <p:nvPr/>
        </p:nvSpPr>
        <p:spPr>
          <a:xfrm>
            <a:off x="3040331" y="1858514"/>
            <a:ext cx="7955151"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Solution</a:t>
            </a:r>
            <a:r>
              <a:rPr lang="en-US" sz="2800">
                <a:solidFill>
                  <a:schemeClr val="dk1"/>
                </a:solidFill>
                <a:latin typeface="Calibri"/>
                <a:ea typeface="Calibri"/>
                <a:cs typeface="Calibri"/>
                <a:sym typeface="Calibri"/>
              </a:rPr>
              <a:t>: Develop a user-friendly data visualization toolkit that simplifies the creation of accurate and aesthetically pleasing charts and bar diagrams.</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Value Proposition</a:t>
            </a:r>
            <a:r>
              <a:rPr lang="en-US" sz="2800">
                <a:solidFill>
                  <a:schemeClr val="dk1"/>
                </a:solidFill>
                <a:latin typeface="Calibri"/>
                <a:ea typeface="Calibri"/>
                <a:cs typeface="Calibri"/>
                <a:sym typeface="Calibri"/>
              </a:rPr>
              <a:t>: This toolkit enhances data clarity and insight by providing intuitive design options and customization features, enabling users to easily generate effective visualizations that support informed decision-making and clear communication.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2" name="Google Shape;172;p8"/>
          <p:cNvSpPr txBox="1"/>
          <p:nvPr/>
        </p:nvSpPr>
        <p:spPr>
          <a:xfrm>
            <a:off x="982133" y="1693333"/>
            <a:ext cx="9414933"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Dataset: Edunet Foundation Dashboard</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Features: 34</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Features used: 4</a:t>
            </a:r>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Count of Marital Status: text</a:t>
            </a:r>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Count of Education Field: text</a:t>
            </a:r>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Count of Over Time: numbers</a:t>
            </a:r>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Count of Job Role: text</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1" name="Google Shape;181;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2" name="Google Shape;182;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3" name="Google Shape;183;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4" name="Google Shape;184;p9"/>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85" name="Google Shape;185;p9"/>
          <p:cNvSpPr txBox="1"/>
          <p:nvPr/>
        </p:nvSpPr>
        <p:spPr>
          <a:xfrm>
            <a:off x="2489200" y="2302933"/>
            <a:ext cx="7399866" cy="29546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