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custDataLst>
    <p:tags r:id="rId22"/>
  </p:custDataLst>
  <p:defaultTextStyle>
    <a:defPPr lvl="0">
      <a:defRPr lang="zh-CN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024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24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tags" Target="tags/tag1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8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97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59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9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0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7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2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7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3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7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4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D8D3FDD-8F49-4E9E-9989-6E4EA162209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F6357D-4DB5-4E4E-AC36-720C6108B39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7" name="Shape 419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4308" name="Google Shape;4194308;p1"/>
          <p:cNvPicPr preferRelativeResize="0"/>
          <p:nvPr/>
        </p:nvPicPr>
        <p:blipFill rotWithShape="1">
          <a:blip r:embed="rId2">
            <a:alphaModFix/>
          </a:blip>
          <a:srcRect b="16979" l="34631" r="36618" t="35685"/>
          <a:stretch/>
        </p:blipFill>
        <p:spPr>
          <a:xfrm rot="285818">
            <a:off x="1410165" y="1498524"/>
            <a:ext cx="1700130" cy="433038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09" name="Google Shape;4194309;p1"/>
          <p:cNvSpPr/>
          <p:nvPr/>
        </p:nvSpPr>
        <p:spPr>
          <a:xfrm>
            <a:off x="2627545" y="48571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DATA ANLAYSIS WITH EXCEL</a:t>
            </a:r>
            <a:endParaRPr/>
          </a:p>
        </p:txBody>
      </p:sp>
      <p:sp>
        <p:nvSpPr>
          <p:cNvPr id="4194310" name="Google Shape;4194310;p1"/>
          <p:cNvSpPr txBox="1"/>
          <p:nvPr/>
        </p:nvSpPr>
        <p:spPr>
          <a:xfrm>
            <a:off x="3061414" y="2538256"/>
            <a:ext cx="8664300" cy="2256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STUDENT NAME :</a:t>
            </a:r>
            <a:r>
              <a:rPr lang="en-US" sz="2800"/>
              <a:t> S Venkatesh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REGISTER NO :   </a:t>
            </a:r>
            <a:r>
              <a:rPr lang="en-US" sz="2800"/>
              <a:t>422200068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/>
              <a:t>NM ID : asunm110422200068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DEPARTMENT: B COM (</a:t>
            </a:r>
            <a:r>
              <a:rPr lang="en-US" sz="2800"/>
              <a:t>ISM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COLLEGE:  DRBCCC HINDU COLLEGE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/>
        </p:nvSpPr>
        <p:spPr>
          <a:xfrm>
            <a:off x="4261764" y="1658630"/>
            <a:ext cx="8596668" cy="1770369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>
              <a:spcBef>
                <a:spcPct val="0"/>
              </a:spcBef>
              <a:defRPr sz="3600" kern="1200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2C3C43"/>
                </a:solidFill>
              </a:defRPr>
            </a:lvl2pPr>
            <a:lvl3pPr>
              <a:defRPr>
                <a:solidFill>
                  <a:srgbClr val="2C3C43"/>
                </a:solidFill>
              </a:defRPr>
            </a:lvl3pPr>
            <a:lvl4pPr>
              <a:defRPr>
                <a:solidFill>
                  <a:srgbClr val="2C3C43"/>
                </a:solidFill>
              </a:defRPr>
            </a:lvl4pPr>
            <a:lvl5pPr>
              <a:defRPr>
                <a:solidFill>
                  <a:srgbClr val="2C3C43"/>
                </a:solidFill>
              </a:defRPr>
            </a:lvl5pPr>
            <a:lvl6pPr>
              <a:defRPr>
                <a:solidFill>
                  <a:srgbClr val="2C3C43"/>
                </a:solidFill>
              </a:defRPr>
            </a:lvl6pPr>
            <a:lvl7pPr>
              <a:defRPr>
                <a:solidFill>
                  <a:srgbClr val="2C3C43"/>
                </a:solidFill>
              </a:defRPr>
            </a:lvl7pPr>
            <a:lvl8pPr>
              <a:defRPr>
                <a:solidFill>
                  <a:srgbClr val="2C3C43"/>
                </a:solidFill>
              </a:defRPr>
            </a:lvl8pPr>
            <a:lvl9pPr>
              <a:defRPr>
                <a:solidFill>
                  <a:srgbClr val="2C3C43"/>
                </a:solidFill>
              </a:defRPr>
            </a:lvl9pPr>
          </a:lstStyle>
          <a:p>
            <a:r>
              <a:rPr lang="en-IN">
                <a:latin typeface="Trebuchet MS"/>
              </a:rPr>
              <a:t>PROJECT TITLE</a:t>
            </a:r>
          </a:p>
        </p:txBody>
      </p:sp>
      <p:sp>
        <p:nvSpPr>
          <p:cNvPr id="1048593" name="Content Placeholder 2"/>
          <p:cNvSpPr>
            <a:spLocks noGrp="1"/>
          </p:cNvSpPr>
          <p:nvPr/>
        </p:nvSpPr>
        <p:spPr>
          <a:xfrm>
            <a:off x="1249526" y="3067867"/>
            <a:ext cx="9226512" cy="1179171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b="1" sz="3600" lang="en-IN">
                <a:latin typeface="Trebuchet MS"/>
              </a:rPr>
              <a:t>EMPLOYEE PERFORMANCE ANALYSIS           WITH EXCEL </a:t>
            </a:r>
            <a:endParaRPr b="1" sz="3600" lang="en-IN"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/>
        </p:nvSpPr>
        <p:spPr>
          <a:xfrm>
            <a:off x="1322883" y="609600"/>
            <a:ext cx="3817962" cy="1874116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>
              <a:spcBef>
                <a:spcPct val="0"/>
              </a:spcBef>
              <a:defRPr sz="3600" kern="1200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2C3C43"/>
                </a:solidFill>
              </a:defRPr>
            </a:lvl2pPr>
            <a:lvl3pPr>
              <a:defRPr>
                <a:solidFill>
                  <a:srgbClr val="2C3C43"/>
                </a:solidFill>
              </a:defRPr>
            </a:lvl3pPr>
            <a:lvl4pPr>
              <a:defRPr>
                <a:solidFill>
                  <a:srgbClr val="2C3C43"/>
                </a:solidFill>
              </a:defRPr>
            </a:lvl4pPr>
            <a:lvl5pPr>
              <a:defRPr>
                <a:solidFill>
                  <a:srgbClr val="2C3C43"/>
                </a:solidFill>
              </a:defRPr>
            </a:lvl5pPr>
            <a:lvl6pPr>
              <a:defRPr>
                <a:solidFill>
                  <a:srgbClr val="2C3C43"/>
                </a:solidFill>
              </a:defRPr>
            </a:lvl6pPr>
            <a:lvl7pPr>
              <a:defRPr>
                <a:solidFill>
                  <a:srgbClr val="2C3C43"/>
                </a:solidFill>
              </a:defRPr>
            </a:lvl7pPr>
            <a:lvl8pPr>
              <a:defRPr>
                <a:solidFill>
                  <a:srgbClr val="2C3C43"/>
                </a:solidFill>
              </a:defRPr>
            </a:lvl8pPr>
            <a:lvl9pPr>
              <a:defRPr>
                <a:solidFill>
                  <a:srgbClr val="2C3C43"/>
                </a:solidFill>
              </a:defRPr>
            </a:lvl9pPr>
          </a:lstStyle>
          <a:p>
            <a:r>
              <a:rPr sz="4400" lang="en-IN">
                <a:latin typeface="Trebuchet MS"/>
              </a:rPr>
              <a:t>AGENDA</a:t>
            </a:r>
          </a:p>
        </p:txBody>
      </p:sp>
      <p:sp>
        <p:nvSpPr>
          <p:cNvPr id="1048587" name="Content Placeholder 2"/>
          <p:cNvSpPr>
            <a:spLocks noGrp="1"/>
          </p:cNvSpPr>
          <p:nvPr/>
        </p:nvSpPr>
        <p:spPr>
          <a:xfrm>
            <a:off x="677334" y="1653382"/>
            <a:ext cx="4463819" cy="4255415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lang="en-IN">
                <a:latin typeface="Trebuchet MS"/>
              </a:rPr>
              <a:t>PROBLEM STATEMENT </a:t>
            </a:r>
            <a:endParaRPr sz="1800"/>
          </a:p>
          <a:p>
            <a:r>
              <a:rPr sz="2000" lang="en-IN">
                <a:latin typeface="Trebuchet MS"/>
              </a:rPr>
              <a:t>PROJECT OVERVIEW</a:t>
            </a:r>
            <a:endParaRPr sz="1800"/>
          </a:p>
          <a:p>
            <a:r>
              <a:rPr sz="2000" lang="en-IN">
                <a:latin typeface="Trebuchet MS"/>
              </a:rPr>
              <a:t>END USERS </a:t>
            </a:r>
            <a:endParaRPr sz="1800"/>
          </a:p>
          <a:p>
            <a:r>
              <a:rPr sz="2000" lang="en-IN">
                <a:latin typeface="Trebuchet MS"/>
              </a:rPr>
              <a:t>OUR SOLUTIONS AND PROPOSITION</a:t>
            </a:r>
            <a:endParaRPr sz="1800"/>
          </a:p>
          <a:p>
            <a:r>
              <a:rPr sz="2000" lang="en-IN">
                <a:latin typeface="Trebuchet MS"/>
              </a:rPr>
              <a:t>DATASET DESCRIPTION</a:t>
            </a:r>
            <a:endParaRPr sz="1800"/>
          </a:p>
          <a:p>
            <a:r>
              <a:rPr sz="2000" lang="en-IN">
                <a:latin typeface="Trebuchet MS"/>
              </a:rPr>
              <a:t>MODELLING APPROACH</a:t>
            </a:r>
            <a:endParaRPr sz="1800"/>
          </a:p>
          <a:p>
            <a:r>
              <a:rPr sz="2000" lang="en-IN">
                <a:latin typeface="Trebuchet MS"/>
              </a:rPr>
              <a:t>RESULTS AND DISCUSSION</a:t>
            </a:r>
            <a:endParaRPr sz="1800"/>
          </a:p>
          <a:p>
            <a:r>
              <a:rPr sz="2000" lang="en-IN">
                <a:latin typeface="Trebuchet MS"/>
              </a:rPr>
              <a:t>CONCLUSION</a:t>
            </a:r>
            <a:endParaRPr sz="1800"/>
          </a:p>
          <a:p>
            <a:endParaRPr lang="en-I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67342" y="0"/>
            <a:ext cx="6298518" cy="6858000"/>
          </a:xfrm>
          <a:prstGeom prst="rect"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4082685506"/>
  <p:tag name="ppt/slideLayouts/slideLayout1.xml" val="164139840"/>
  <p:tag name="ppt/slideLayouts/slideLayout2.xml" val="2196538556"/>
  <p:tag name="ppt/slideLayouts/slideLayout3.xml" val="2620135707"/>
  <p:tag name="ppt/slideLayouts/slideLayout4.xml" val="977001969"/>
  <p:tag name="ppt/slideLayouts/slideLayout5.xml" val="1477871579"/>
  <p:tag name="ppt/slideLayouts/slideLayout6.xml" val="2193575351"/>
  <p:tag name="ppt/slideLayouts/slideLayout7.xml" val="1235165799"/>
  <p:tag name="ppt/slideLayouts/slideLayout8.xml" val="634789944"/>
  <p:tag name="ppt/slideLayouts/slideLayout9.xml" val="3098738164"/>
  <p:tag name="ppt/slideLayouts/slideLayout10.xml" val="3434986816"/>
  <p:tag name="ppt/slideLayouts/slideLayout11.xml" val="970365470"/>
  <p:tag name="ppt/slideMasters/slideMaster1.xml" val="3040162583"/>
  <p:tag name="ppt/theme/theme1.xml" val="3161777322"/>
  <p:tag name="ppt/notesMasters/notesMaster1.xml" val="4066359190"/>
  <p:tag name="ppt/theme/theme2.xml" val="1439907973"/>
  <p:tag name="ppt/slides/slide2.xml" val="1868224282"/>
  <p:tag name="ppt/slides/slide3.xml" val="2340129596"/>
  <p:tag name="ppt/media/image2.jpeg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5zcnowj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