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811A-DB9A-413B-91F9-1C320ED7E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69667-E2AF-4726-9706-F94322B54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A314-A445-4289-9B5B-5CA0570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FCE-FE12-4219-B71D-8640F665F12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B454-8DEB-4246-9233-C9ECE7F6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CC75D-C8E9-42DF-A0AA-898B306D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A4-F4DE-49EE-8EE0-187BB144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15C2-13E6-48FA-8D8F-D52F8530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643A0-6B6B-466E-86C3-6F8941537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7E3F0-0E3F-420F-89B5-60EEBB6F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FCE-FE12-4219-B71D-8640F665F12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FF75-DAE4-4DC4-B841-C8864877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C032-8F7C-4588-8049-3F20DC8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A4-F4DE-49EE-8EE0-187BB144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56D53-5B22-42A7-A287-F01582690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4F375-F558-47EB-AC45-1E72D386D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D649B-9943-467D-8FD5-5EB40B0B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FCE-FE12-4219-B71D-8640F665F12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4E86-03CD-4265-8431-54E9A684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4CAD-D99B-4656-912C-6B34F7B2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A4-F4DE-49EE-8EE0-187BB144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9338-E60F-4FAB-AF93-FDCD6BDB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2B4E-989C-43B2-A860-96AD4C56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417D-C1EF-42B8-9A20-EBD59990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FCE-FE12-4219-B71D-8640F665F12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77407-85DF-4AEB-9E8E-C6546693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30302-7185-4466-B262-00CC0671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A4-F4DE-49EE-8EE0-187BB144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6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08F7-E401-4F1C-BD31-3548F178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81620-E314-4351-8AB6-F9A0AE6B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DE85-AE56-45C6-9241-2CCD244D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FCE-FE12-4219-B71D-8640F665F12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D5BA-472A-44C2-ADEE-5586DDD5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778A-BC54-4FC9-97E9-B89C9377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A4-F4DE-49EE-8EE0-187BB144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E562-BAF3-404F-B55C-238C6231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2775-FEAA-4A48-A482-339477593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178F2-5873-4F4C-BB5D-BC869AAC3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01485-741C-4EC0-9124-4915BDE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FCE-FE12-4219-B71D-8640F665F12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5C3AC-C496-4134-AE61-85E70AC3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D064D-6073-471E-9891-4636415D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A4-F4DE-49EE-8EE0-187BB144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FC7F-B121-4CD7-8153-878C78CC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90C2-EADD-4160-8BDD-2BBAF0E3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6D817-7294-4E34-B545-E150C1EDD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775E4-456A-4DBF-AD6A-11C93D004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824ED-C83F-4A51-916F-44387BC12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D1C62-3A55-4F3C-803F-B64DADA3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FCE-FE12-4219-B71D-8640F665F12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126E9-1DC9-41E4-B8D4-291B0BF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A02AA-F48B-468F-A54A-E0A4946D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A4-F4DE-49EE-8EE0-187BB144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3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1C59-D825-4C6F-A42B-E8B0E736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BE5DD-5A97-4DCD-BEEB-97C66C4A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FCE-FE12-4219-B71D-8640F665F12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5BCC2-954E-4298-86D6-908610D6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0BBF9-4923-404A-B2DC-F6F603D4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A4-F4DE-49EE-8EE0-187BB144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0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E8A60-2127-41AD-B2CE-86587EAB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FCE-FE12-4219-B71D-8640F665F12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B9D19-E24F-4BE0-8CA2-D900EEDD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82C2B-938F-416E-A3F1-A77E8EB1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A4-F4DE-49EE-8EE0-187BB144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2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2C51-258F-44CC-A20A-C5648BE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B05C-58B2-43A4-88E6-78A7C827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C10B-277B-40FC-A0CE-F6FA6D31E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8E48C-925C-4148-9D9B-5E313AFD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FCE-FE12-4219-B71D-8640F665F12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E5626-378B-4C67-B301-3492F57A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33A86-6A86-427A-842C-C801CC9C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A4-F4DE-49EE-8EE0-187BB144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4F94-4643-4532-B825-722B332F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48AEC-9AFE-4283-AC86-74E54DBB2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E6DEA-87CA-48E2-9BCF-E59BF7458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5B812-CD46-4EE6-8931-790BBC0F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AFCE-FE12-4219-B71D-8640F665F12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455AD-4754-4CDA-8312-5033335D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EBF7F-AD11-4189-934B-CB3D27C6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6FA4-F4DE-49EE-8EE0-187BB144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6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93000"/>
                <a:lumOff val="7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6A79D-5519-4AF6-8B25-8A378F81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3B376-440E-484C-B118-5D6A053E2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9155-34F2-4B26-9410-FCE48A61B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AFCE-FE12-4219-B71D-8640F665F12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29EE-4159-4147-8C16-B5E654E4A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F0F6-B7B5-49F0-BFBD-2BEA02321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6FA4-F4DE-49EE-8EE0-187BB144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84A-4C9B-4110-9277-0666E6919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Drone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D9D97-E14A-4327-AB9E-4DD8378C3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0xDEADBEEF</a:t>
            </a:r>
          </a:p>
          <a:p>
            <a:r>
              <a:rPr lang="en-US" dirty="0"/>
              <a:t>Ryan Berge and Jeremy </a:t>
            </a:r>
            <a:r>
              <a:rPr lang="en-US" dirty="0" err="1"/>
              <a:t>DeHaan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A19B-EEBF-485D-8A17-84F46BD6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2F0B7-89AF-4736-84FB-D7088BC6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-1" r="9725" b="903"/>
          <a:stretch/>
        </p:blipFill>
        <p:spPr>
          <a:xfrm>
            <a:off x="838200" y="2114550"/>
            <a:ext cx="4183650" cy="290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53186-CA49-47EE-A4A1-349C820A4385}"/>
              </a:ext>
            </a:extLst>
          </p:cNvPr>
          <p:cNvSpPr txBox="1"/>
          <p:nvPr/>
        </p:nvSpPr>
        <p:spPr>
          <a:xfrm>
            <a:off x="5267678" y="1447800"/>
            <a:ext cx="65052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Goals: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Create a Quad-Copter Arduino Remote-Controlled 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Wireless Bluetooth Communication for Control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Take-Off and Landing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Stabilization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Low-Light Detection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34FDE-B428-44AB-8C2B-A4BB8C0C4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3" y="1833563"/>
            <a:ext cx="457457" cy="423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3B485-7CDC-4522-8C9F-C58A613C5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78" y="2159794"/>
            <a:ext cx="457457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7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A19B-EEBF-485D-8A17-84F46BD6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2F0B7-89AF-4736-84FB-D7088BC6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-1" r="9725" b="903"/>
          <a:stretch/>
        </p:blipFill>
        <p:spPr>
          <a:xfrm>
            <a:off x="838200" y="2114550"/>
            <a:ext cx="4183650" cy="290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53186-CA49-47EE-A4A1-349C820A4385}"/>
              </a:ext>
            </a:extLst>
          </p:cNvPr>
          <p:cNvSpPr txBox="1"/>
          <p:nvPr/>
        </p:nvSpPr>
        <p:spPr>
          <a:xfrm>
            <a:off x="5267678" y="1447800"/>
            <a:ext cx="65052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Goals: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Create a Quad-Copter Arduino Remote-Controlled 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Wireless Bluetooth Communication for Control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Take-Off and Landing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Stabilization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Low-Light Detection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34FDE-B428-44AB-8C2B-A4BB8C0C4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3" y="1852613"/>
            <a:ext cx="457457" cy="423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3B485-7CDC-4522-8C9F-C58A613C5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78" y="2159794"/>
            <a:ext cx="457457" cy="423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D56CC-ED48-4DB5-8129-4A2990635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2" y="2448223"/>
            <a:ext cx="457457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8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A19B-EEBF-485D-8A17-84F46BD6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2F0B7-89AF-4736-84FB-D7088BC6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-1" r="9725" b="903"/>
          <a:stretch/>
        </p:blipFill>
        <p:spPr>
          <a:xfrm>
            <a:off x="838200" y="2114550"/>
            <a:ext cx="4183650" cy="290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53186-CA49-47EE-A4A1-349C820A4385}"/>
              </a:ext>
            </a:extLst>
          </p:cNvPr>
          <p:cNvSpPr txBox="1"/>
          <p:nvPr/>
        </p:nvSpPr>
        <p:spPr>
          <a:xfrm>
            <a:off x="5267678" y="1447800"/>
            <a:ext cx="65052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Goals: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Create a Quad-Copter Arduino Remote-Controlled 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Wireless Bluetooth Communication for Control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Take-Off and Landing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Stabilization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Low-Light Detection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34FDE-B428-44AB-8C2B-A4BB8C0C4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3" y="1852613"/>
            <a:ext cx="457457" cy="423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3B485-7CDC-4522-8C9F-C58A613C5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78" y="2159794"/>
            <a:ext cx="457457" cy="423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D56CC-ED48-4DB5-8129-4A2990635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2" y="2448223"/>
            <a:ext cx="457457" cy="423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4B769-9A58-4D61-9B68-64C844FA3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2" y="2773363"/>
            <a:ext cx="457457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2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A19B-EEBF-485D-8A17-84F46BD6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2F0B7-89AF-4736-84FB-D7088BC6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-1" r="9725" b="903"/>
          <a:stretch/>
        </p:blipFill>
        <p:spPr>
          <a:xfrm>
            <a:off x="838200" y="2114550"/>
            <a:ext cx="4183650" cy="290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53186-CA49-47EE-A4A1-349C820A4385}"/>
              </a:ext>
            </a:extLst>
          </p:cNvPr>
          <p:cNvSpPr txBox="1"/>
          <p:nvPr/>
        </p:nvSpPr>
        <p:spPr>
          <a:xfrm>
            <a:off x="5267678" y="1447800"/>
            <a:ext cx="65052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Goals: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Create a Quad-Copter Arduino Remote-Controlled 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Wireless Bluetooth Communication for Control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Take-Off and Landing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Stabilization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Low-Light Detection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34FDE-B428-44AB-8C2B-A4BB8C0C4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3" y="1852613"/>
            <a:ext cx="457457" cy="423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3B485-7CDC-4522-8C9F-C58A613C5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78" y="2159794"/>
            <a:ext cx="457457" cy="423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D56CC-ED48-4DB5-8129-4A2990635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2" y="2448223"/>
            <a:ext cx="457457" cy="423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4B769-9A58-4D61-9B68-64C844FA3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2" y="2773363"/>
            <a:ext cx="457457" cy="423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C410D0-CC0F-4E46-9340-9840B64A0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78" y="3058617"/>
            <a:ext cx="457457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1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A19B-EEBF-485D-8A17-84F46BD6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2F0B7-89AF-4736-84FB-D7088BC6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-1" r="9725" b="903"/>
          <a:stretch/>
        </p:blipFill>
        <p:spPr>
          <a:xfrm>
            <a:off x="838200" y="2114550"/>
            <a:ext cx="4183650" cy="290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53186-CA49-47EE-A4A1-349C820A4385}"/>
              </a:ext>
            </a:extLst>
          </p:cNvPr>
          <p:cNvSpPr txBox="1"/>
          <p:nvPr/>
        </p:nvSpPr>
        <p:spPr>
          <a:xfrm>
            <a:off x="5267678" y="1447800"/>
            <a:ext cx="65052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Goals: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Create a Quad-Copter Arduino Remote-Controlled 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Wireless Bluetooth Communication for Control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Take-Off and Landing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Stabilization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Low-Light Detection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34FDE-B428-44AB-8C2B-A4BB8C0C4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3" y="1852613"/>
            <a:ext cx="457457" cy="423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3B485-7CDC-4522-8C9F-C58A613C5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78" y="2159794"/>
            <a:ext cx="457457" cy="423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D56CC-ED48-4DB5-8129-4A2990635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2" y="2448223"/>
            <a:ext cx="457457" cy="423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4B769-9A58-4D61-9B68-64C844FA3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2" y="2773363"/>
            <a:ext cx="457457" cy="423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C410D0-CC0F-4E46-9340-9840B64A0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78" y="3058617"/>
            <a:ext cx="457457" cy="423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A31719-A44D-4D0C-8754-69CDC6257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1" y="3383757"/>
            <a:ext cx="457457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6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A19B-EEBF-485D-8A17-84F46BD6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2F0B7-89AF-4736-84FB-D7088BC6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-1" r="9725" b="903"/>
          <a:stretch/>
        </p:blipFill>
        <p:spPr>
          <a:xfrm>
            <a:off x="838200" y="2114550"/>
            <a:ext cx="4183650" cy="290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53186-CA49-47EE-A4A1-349C820A4385}"/>
              </a:ext>
            </a:extLst>
          </p:cNvPr>
          <p:cNvSpPr txBox="1"/>
          <p:nvPr/>
        </p:nvSpPr>
        <p:spPr>
          <a:xfrm>
            <a:off x="5267678" y="1447800"/>
            <a:ext cx="650522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Goals: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Create a Quad-Copter Arduino Remote-Controlled 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Wireless Bluetooth Communication for Control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Take-Off and Landing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Stabilization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Low-Light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Drone Actually Flies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34FDE-B428-44AB-8C2B-A4BB8C0C4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3" y="1852613"/>
            <a:ext cx="457457" cy="423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3B485-7CDC-4522-8C9F-C58A613C5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78" y="2159794"/>
            <a:ext cx="457457" cy="423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D56CC-ED48-4DB5-8129-4A2990635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2" y="2448223"/>
            <a:ext cx="457457" cy="423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4B769-9A58-4D61-9B68-64C844FA3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2" y="2773363"/>
            <a:ext cx="457457" cy="423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C410D0-CC0F-4E46-9340-9840B64A0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78" y="3058617"/>
            <a:ext cx="457457" cy="423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A31719-A44D-4D0C-8754-69CDC6257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1" y="3383757"/>
            <a:ext cx="457457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4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A19B-EEBF-485D-8A17-84F46BD6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2F0B7-89AF-4736-84FB-D7088BC6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-1" r="9725" b="903"/>
          <a:stretch/>
        </p:blipFill>
        <p:spPr>
          <a:xfrm>
            <a:off x="838200" y="2114550"/>
            <a:ext cx="4183650" cy="290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53186-CA49-47EE-A4A1-349C820A4385}"/>
              </a:ext>
            </a:extLst>
          </p:cNvPr>
          <p:cNvSpPr txBox="1"/>
          <p:nvPr/>
        </p:nvSpPr>
        <p:spPr>
          <a:xfrm>
            <a:off x="5267678" y="1447800"/>
            <a:ext cx="650522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Goals: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Create a Quad-Copter Arduino Remote-Controlled 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Wireless Bluetooth Communication for Control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Take-Off and Landing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Stabilization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Low-Light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Drone Actually Flies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34FDE-B428-44AB-8C2B-A4BB8C0C4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3" y="1852613"/>
            <a:ext cx="457457" cy="423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3B485-7CDC-4522-8C9F-C58A613C5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78" y="2159794"/>
            <a:ext cx="457457" cy="423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D56CC-ED48-4DB5-8129-4A2990635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2" y="2448223"/>
            <a:ext cx="457457" cy="423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4B769-9A58-4D61-9B68-64C844FA3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2" y="2773363"/>
            <a:ext cx="457457" cy="423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C410D0-CC0F-4E46-9340-9840B64A0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78" y="3058617"/>
            <a:ext cx="457457" cy="423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A31719-A44D-4D0C-8754-69CDC6257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1" y="3383757"/>
            <a:ext cx="457457" cy="423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EE5FAB-A58A-4924-8EA2-96CF4BF40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01" y="3850481"/>
            <a:ext cx="340519" cy="3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6262-B82A-4807-852D-561CE044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500" dirty="0"/>
              <a:t>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517B-66E1-4973-B7E7-368CC4DD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500" dirty="0"/>
          </a:p>
          <a:p>
            <a:pPr marL="0" indent="0" algn="ctr">
              <a:buNone/>
            </a:pP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58273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6262-B82A-4807-852D-561CE044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500" dirty="0"/>
              <a:t>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517B-66E1-4973-B7E7-368CC4DD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500" dirty="0"/>
          </a:p>
          <a:p>
            <a:pPr marL="0" indent="0" algn="ctr">
              <a:buNone/>
            </a:pPr>
            <a:endParaRPr lang="en-US" sz="4500" dirty="0"/>
          </a:p>
          <a:p>
            <a:pPr marL="0" indent="0" algn="ctr">
              <a:buNone/>
            </a:pPr>
            <a:r>
              <a:rPr lang="en-US" sz="4500" dirty="0"/>
              <a:t>Drone is too heavy.</a:t>
            </a:r>
          </a:p>
        </p:txBody>
      </p:sp>
    </p:spTree>
    <p:extLst>
      <p:ext uri="{BB962C8B-B14F-4D97-AF65-F5344CB8AC3E}">
        <p14:creationId xmlns:p14="http://schemas.microsoft.com/office/powerpoint/2010/main" val="176011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3BEF-B1E6-45C1-BE25-B2B7D288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Along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9D54-BB9D-4C8A-9567-FE208631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HC-06 would not enter AT-Command Mode</a:t>
            </a:r>
          </a:p>
          <a:p>
            <a:r>
              <a:rPr lang="en-US" dirty="0"/>
              <a:t>3D-Printers warped drone parts</a:t>
            </a:r>
          </a:p>
          <a:p>
            <a:r>
              <a:rPr lang="en-US" dirty="0"/>
              <a:t>3D-Printers overheated and stopped halfway through</a:t>
            </a:r>
          </a:p>
          <a:p>
            <a:r>
              <a:rPr lang="en-US" dirty="0"/>
              <a:t>3D-Printers were unavailable</a:t>
            </a:r>
          </a:p>
          <a:p>
            <a:r>
              <a:rPr lang="en-US" dirty="0"/>
              <a:t>Motor Controllers don’t accept enough voltage</a:t>
            </a:r>
          </a:p>
          <a:p>
            <a:r>
              <a:rPr lang="en-US" dirty="0"/>
              <a:t>Ran out of female-to-female jumper cables</a:t>
            </a:r>
          </a:p>
          <a:p>
            <a:r>
              <a:rPr lang="en-US" dirty="0"/>
              <a:t>Bellevue store had only two 1.6mm screws</a:t>
            </a:r>
          </a:p>
          <a:p>
            <a:r>
              <a:rPr lang="en-US" dirty="0"/>
              <a:t>Motor Controllers overheating?</a:t>
            </a:r>
          </a:p>
        </p:txBody>
      </p:sp>
    </p:spTree>
    <p:extLst>
      <p:ext uri="{BB962C8B-B14F-4D97-AF65-F5344CB8AC3E}">
        <p14:creationId xmlns:p14="http://schemas.microsoft.com/office/powerpoint/2010/main" val="97108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84A-4C9B-4110-9277-0666E6919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</a:t>
            </a:r>
            <a:r>
              <a:rPr lang="en-US" strike="sngStrike" dirty="0"/>
              <a:t>Drone</a:t>
            </a:r>
            <a:br>
              <a:rPr lang="en-US" strike="sngStrike" dirty="0"/>
            </a:br>
            <a:r>
              <a:rPr lang="en-US" dirty="0"/>
              <a:t>              </a:t>
            </a:r>
            <a:r>
              <a:rPr lang="en-US" dirty="0">
                <a:latin typeface="Over the Rainbow" panose="02000000000000000000" pitchFamily="2" charset="0"/>
              </a:rPr>
              <a:t>fan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D9D97-E14A-4327-AB9E-4DD8378C3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0xDEADBEEF</a:t>
            </a:r>
          </a:p>
          <a:p>
            <a:r>
              <a:rPr lang="en-US" dirty="0"/>
              <a:t>Ryan Berge and Jeremy </a:t>
            </a:r>
            <a:r>
              <a:rPr lang="en-US" dirty="0" err="1"/>
              <a:t>DeHaan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0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7D41-EBDD-4591-97D5-B53E5062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Along The Way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E02F-8EAD-49B8-A7B8-6315AA78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Motor Controllers are too heavy</a:t>
            </a:r>
          </a:p>
          <a:p>
            <a:r>
              <a:rPr lang="en-US" dirty="0"/>
              <a:t>Burned out the battery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5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FAAE-8F22-41EE-A561-CE55D325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40E9F-6D07-4312-815F-16776EF99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87438">
            <a:off x="6784452" y="1593533"/>
            <a:ext cx="2496816" cy="18726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7C42B-2D88-410C-9809-587711685E9B}"/>
              </a:ext>
            </a:extLst>
          </p:cNvPr>
          <p:cNvSpPr txBox="1"/>
          <p:nvPr/>
        </p:nvSpPr>
        <p:spPr>
          <a:xfrm>
            <a:off x="9207593" y="1824355"/>
            <a:ext cx="1812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strike="sngStrike" dirty="0"/>
              <a:t>Drone</a:t>
            </a:r>
          </a:p>
          <a:p>
            <a:pPr algn="ctr"/>
            <a:r>
              <a:rPr lang="en-US" sz="4500" dirty="0">
                <a:latin typeface="Over the Rainbow" panose="02000000000000000000" pitchFamily="2" charset="0"/>
              </a:rPr>
              <a:t>fan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0FBA1-35E1-4CB9-AAA8-96C00818C0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-1" r="9725" b="903"/>
          <a:stretch/>
        </p:blipFill>
        <p:spPr>
          <a:xfrm>
            <a:off x="2651760" y="2313131"/>
            <a:ext cx="420624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4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9192-E153-42A9-B101-499CD18A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DC87-FEE6-4D0F-BE8F-A1932E3C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Quad-Copter Arduino Remote-Controlled </a:t>
            </a:r>
            <a:r>
              <a:rPr lang="en-US" strike="sngStrike" dirty="0"/>
              <a:t>Drone</a:t>
            </a:r>
          </a:p>
          <a:p>
            <a:r>
              <a:rPr lang="en-US" dirty="0"/>
              <a:t>Wireless Bluetooth Communication for Control Pad</a:t>
            </a:r>
          </a:p>
          <a:p>
            <a:r>
              <a:rPr lang="en-US" dirty="0"/>
              <a:t>Automatic Take-Off and Landing Procedures</a:t>
            </a:r>
          </a:p>
          <a:p>
            <a:r>
              <a:rPr lang="en-US" dirty="0"/>
              <a:t>Automatic Stabilization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Low-Light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D6850-D7DC-422C-B738-73806FB3C5A1}"/>
              </a:ext>
            </a:extLst>
          </p:cNvPr>
          <p:cNvSpPr txBox="1"/>
          <p:nvPr/>
        </p:nvSpPr>
        <p:spPr>
          <a:xfrm rot="750134">
            <a:off x="8530791" y="149654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Over the Rainbow" panose="02000000000000000000" pitchFamily="2" charset="0"/>
              </a:rPr>
              <a:t>fan</a:t>
            </a:r>
          </a:p>
        </p:txBody>
      </p:sp>
    </p:spTree>
    <p:extLst>
      <p:ext uri="{BB962C8B-B14F-4D97-AF65-F5344CB8AC3E}">
        <p14:creationId xmlns:p14="http://schemas.microsoft.com/office/powerpoint/2010/main" val="404780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CE82-2CDE-4C51-8C9B-0B8BE8C4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Part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69-CB2A-4BBC-8C24-2FD208DE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291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 3-Axis Analog Gyro</a:t>
            </a:r>
          </a:p>
          <a:p>
            <a:r>
              <a:rPr lang="en-US" sz="2000" dirty="0"/>
              <a:t> 4 USAQ 8520 Coreless Brushed  Motors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LiPo</a:t>
            </a:r>
            <a:r>
              <a:rPr lang="en-US" sz="2000" dirty="0"/>
              <a:t> Battery 350mAh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LiPo</a:t>
            </a:r>
            <a:r>
              <a:rPr lang="en-US" sz="2000" dirty="0"/>
              <a:t> Battery Charger</a:t>
            </a:r>
          </a:p>
          <a:p>
            <a:r>
              <a:rPr lang="en-US" sz="2000" dirty="0"/>
              <a:t> 1 XT60 Power Distribution Board</a:t>
            </a:r>
          </a:p>
          <a:p>
            <a:endParaRPr lang="en-US" sz="2000" dirty="0"/>
          </a:p>
          <a:p>
            <a:r>
              <a:rPr lang="en-US" sz="2000" dirty="0"/>
              <a:t> Half-sized Breadboard PCB</a:t>
            </a:r>
          </a:p>
          <a:p>
            <a:r>
              <a:rPr lang="en-US" sz="2000" dirty="0"/>
              <a:t> 2 </a:t>
            </a:r>
            <a:r>
              <a:rPr lang="en-US" sz="2000" dirty="0" err="1"/>
              <a:t>Qunqi</a:t>
            </a:r>
            <a:r>
              <a:rPr lang="en-US" sz="2000" dirty="0"/>
              <a:t> L298N Motor Drive Controllers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910E3-E3D9-4C1B-8D92-981D74EE171C}"/>
              </a:ext>
            </a:extLst>
          </p:cNvPr>
          <p:cNvSpPr txBox="1"/>
          <p:nvPr/>
        </p:nvSpPr>
        <p:spPr>
          <a:xfrm>
            <a:off x="6312024" y="1825625"/>
            <a:ext cx="5193436" cy="397509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2 HC-05 Bluetooth Transmitter/Receiver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Buzzer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Various LED 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8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Ultrasonic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Photocell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3D-Printed Chassis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2 Arduino Mega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SPDC Slide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2 USB Cables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0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CE82-2CDE-4C51-8C9B-0B8BE8C4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Part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69-CB2A-4BBC-8C24-2FD208DE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6300" cy="435133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000" dirty="0"/>
              <a:t> 3-Axis Analog Gyro</a:t>
            </a:r>
          </a:p>
          <a:p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4 USAQ 8520 Coreless Brushed Motors</a:t>
            </a:r>
          </a:p>
          <a:p>
            <a:r>
              <a:rPr lang="en-US" sz="2000" dirty="0"/>
              <a:t> </a:t>
            </a:r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12 USAQ 8520 Coreless Brushed Motors</a:t>
            </a:r>
            <a:endParaRPr lang="en-US" sz="2000" strike="sngStrike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  <a:p>
            <a:r>
              <a:rPr lang="en-US" sz="2000" dirty="0"/>
              <a:t> </a:t>
            </a:r>
            <a:r>
              <a:rPr lang="en-US" sz="2000" strike="sngStrike" dirty="0" err="1">
                <a:solidFill>
                  <a:srgbClr val="FF0000"/>
                </a:solidFill>
              </a:rPr>
              <a:t>LiPo</a:t>
            </a:r>
            <a:r>
              <a:rPr lang="en-US" sz="2000" strike="sngStrike" dirty="0">
                <a:solidFill>
                  <a:srgbClr val="FF0000"/>
                </a:solidFill>
              </a:rPr>
              <a:t> Battery 350mAh</a:t>
            </a:r>
          </a:p>
          <a:p>
            <a:r>
              <a:rPr lang="en-US" sz="2000" dirty="0"/>
              <a:t> </a:t>
            </a:r>
            <a:r>
              <a:rPr lang="en-US" sz="2000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LiPo</a:t>
            </a:r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 Battery 850mAh</a:t>
            </a:r>
            <a:endParaRPr lang="en-US" sz="2000" strike="sngStrike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  <a:p>
            <a:r>
              <a:rPr lang="en-US" sz="2000" dirty="0"/>
              <a:t> </a:t>
            </a:r>
            <a:r>
              <a:rPr lang="en-US" sz="2000" dirty="0" err="1"/>
              <a:t>LiPo</a:t>
            </a:r>
            <a:r>
              <a:rPr lang="en-US" sz="2000" dirty="0"/>
              <a:t> Battery Charger </a:t>
            </a:r>
          </a:p>
          <a:p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1 XT60 Power Distribution Board</a:t>
            </a:r>
          </a:p>
          <a:p>
            <a:r>
              <a:rPr lang="en-US" sz="2000" dirty="0"/>
              <a:t> </a:t>
            </a:r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2 XT60 Power Distribution Boards?</a:t>
            </a:r>
            <a:endParaRPr lang="en-US" sz="2000" strike="sngStrike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  <a:p>
            <a:r>
              <a:rPr lang="en-US" sz="2000" dirty="0"/>
              <a:t> Half-sized Breadboard PCB</a:t>
            </a:r>
          </a:p>
          <a:p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2 </a:t>
            </a:r>
            <a:r>
              <a:rPr lang="en-US" sz="2000" strike="sngStrike" dirty="0" err="1">
                <a:solidFill>
                  <a:srgbClr val="FF0000"/>
                </a:solidFill>
              </a:rPr>
              <a:t>Qunqi</a:t>
            </a:r>
            <a:r>
              <a:rPr lang="en-US" sz="2000" strike="sngStrike" dirty="0">
                <a:solidFill>
                  <a:srgbClr val="FF0000"/>
                </a:solidFill>
              </a:rPr>
              <a:t> L298N Motor Drive Controllers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910E3-E3D9-4C1B-8D92-981D74EE171C}"/>
              </a:ext>
            </a:extLst>
          </p:cNvPr>
          <p:cNvSpPr txBox="1"/>
          <p:nvPr/>
        </p:nvSpPr>
        <p:spPr>
          <a:xfrm>
            <a:off x="6312024" y="1825625"/>
            <a:ext cx="5193436" cy="435133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2 HC-05 Bluetooth Transmitter/Receiver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Buzzer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Various LED 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8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Ultrasonic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Photocell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3D Printed Chassis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Several 3D Printed Chassis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2 Arduino Mega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1 Mega, 1 Micro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SPDC Slide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2 </a:t>
            </a:r>
            <a:r>
              <a:rPr lang="en-US" sz="2000"/>
              <a:t>USB Cables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5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CE82-2CDE-4C51-8C9B-0B8BE8C4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Part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9A69-CB2A-4BBC-8C24-2FD208DE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63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 3-Axis Analog Gyro</a:t>
            </a:r>
          </a:p>
          <a:p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4 USAQ 8520 Coreless Brushed Motors</a:t>
            </a:r>
          </a:p>
          <a:p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</a:rPr>
              <a:t> </a:t>
            </a:r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12 USAQ 8520 Coreless Brushed Motors</a:t>
            </a:r>
            <a:endParaRPr lang="en-US" sz="2000" strike="sngStrike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00B050"/>
              </a:solidFill>
            </a:endParaRPr>
          </a:p>
          <a:p>
            <a:r>
              <a:rPr lang="en-US" sz="2000" dirty="0"/>
              <a:t> </a:t>
            </a:r>
            <a:r>
              <a:rPr lang="en-US" sz="2000" strike="sngStrike" dirty="0" err="1">
                <a:solidFill>
                  <a:srgbClr val="FF0000"/>
                </a:solidFill>
              </a:rPr>
              <a:t>LiPo</a:t>
            </a:r>
            <a:r>
              <a:rPr lang="en-US" sz="2000" strike="sngStrike" dirty="0">
                <a:solidFill>
                  <a:srgbClr val="FF0000"/>
                </a:solidFill>
              </a:rPr>
              <a:t> Battery 350mAh</a:t>
            </a:r>
          </a:p>
          <a:p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</a:rPr>
              <a:t> </a:t>
            </a:r>
            <a:r>
              <a:rPr lang="en-US" sz="2000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LiPo</a:t>
            </a:r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 Battery 850mAh</a:t>
            </a:r>
            <a:endParaRPr lang="en-US" sz="2000" strike="sngStrike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  <a:p>
            <a:r>
              <a:rPr lang="en-US" sz="2000" dirty="0"/>
              <a:t> </a:t>
            </a:r>
            <a:r>
              <a:rPr lang="en-US" sz="2000" dirty="0" err="1"/>
              <a:t>LiPo</a:t>
            </a:r>
            <a:r>
              <a:rPr lang="en-US" sz="2000" dirty="0"/>
              <a:t> Battery Charger </a:t>
            </a:r>
          </a:p>
          <a:p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1 XT60 Power Distribution Board</a:t>
            </a:r>
          </a:p>
          <a:p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</a:rPr>
              <a:t> </a:t>
            </a:r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2 XT60 Power Distribution Boards?</a:t>
            </a:r>
            <a:endParaRPr lang="en-US" sz="2000" strike="sngStrike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FF0000"/>
              </a:solidFill>
            </a:endParaRPr>
          </a:p>
          <a:p>
            <a:r>
              <a:rPr lang="en-US" sz="2000" dirty="0"/>
              <a:t> Half-sized Breadboard PCB</a:t>
            </a:r>
          </a:p>
          <a:p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2 </a:t>
            </a:r>
            <a:r>
              <a:rPr lang="en-US" sz="2000" strike="sngStrike" dirty="0" err="1">
                <a:solidFill>
                  <a:srgbClr val="FF0000"/>
                </a:solidFill>
              </a:rPr>
              <a:t>Qunqi</a:t>
            </a:r>
            <a:r>
              <a:rPr lang="en-US" sz="2000" strike="sngStrike" dirty="0">
                <a:solidFill>
                  <a:srgbClr val="FF0000"/>
                </a:solidFill>
              </a:rPr>
              <a:t> L298N Motor Drive Controllers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910E3-E3D9-4C1B-8D92-981D74EE171C}"/>
              </a:ext>
            </a:extLst>
          </p:cNvPr>
          <p:cNvSpPr txBox="1"/>
          <p:nvPr/>
        </p:nvSpPr>
        <p:spPr>
          <a:xfrm>
            <a:off x="6312024" y="1825625"/>
            <a:ext cx="5193436" cy="44153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2 HC-05 Bluetooth Transmitter/Receiver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Buzzer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Various LED 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8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Ultrasonic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Photocell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3D Printed Chassis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</a:rPr>
              <a:t> </a:t>
            </a:r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Several 3D Printed Chassis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2 Arduino Mega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</a:rPr>
              <a:t> </a:t>
            </a:r>
            <a:r>
              <a:rPr lang="en-US" sz="20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1 Mega, 1 Micro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SPDC Slide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2 USB Cables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5E862-CB4E-496E-80B7-297E5399BC7F}"/>
              </a:ext>
            </a:extLst>
          </p:cNvPr>
          <p:cNvSpPr txBox="1"/>
          <p:nvPr/>
        </p:nvSpPr>
        <p:spPr>
          <a:xfrm rot="523383">
            <a:off x="7172326" y="5643273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Balloons</a:t>
            </a:r>
          </a:p>
        </p:txBody>
      </p:sp>
    </p:spTree>
    <p:extLst>
      <p:ext uri="{BB962C8B-B14F-4D97-AF65-F5344CB8AC3E}">
        <p14:creationId xmlns:p14="http://schemas.microsoft.com/office/powerpoint/2010/main" val="402518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A19B-EEBF-485D-8A17-84F46BD6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2F0B7-89AF-4736-84FB-D7088BC6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-1" r="9725" b="903"/>
          <a:stretch/>
        </p:blipFill>
        <p:spPr>
          <a:xfrm>
            <a:off x="838200" y="2114550"/>
            <a:ext cx="4183650" cy="290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53186-CA49-47EE-A4A1-349C820A4385}"/>
              </a:ext>
            </a:extLst>
          </p:cNvPr>
          <p:cNvSpPr txBox="1"/>
          <p:nvPr/>
        </p:nvSpPr>
        <p:spPr>
          <a:xfrm>
            <a:off x="5267678" y="1447800"/>
            <a:ext cx="65052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Goals: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Create a Quad-Copter Arduino Remote-Controlled 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Wireless Bluetooth Communication for Control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Take-Off and Landing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Stabilization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Low-Light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4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A19B-EEBF-485D-8A17-84F46BD6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22F0B7-89AF-4736-84FB-D7088BC6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-1" r="9725" b="903"/>
          <a:stretch/>
        </p:blipFill>
        <p:spPr>
          <a:xfrm>
            <a:off x="838200" y="2114550"/>
            <a:ext cx="4183650" cy="290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53186-CA49-47EE-A4A1-349C820A4385}"/>
              </a:ext>
            </a:extLst>
          </p:cNvPr>
          <p:cNvSpPr txBox="1"/>
          <p:nvPr/>
        </p:nvSpPr>
        <p:spPr>
          <a:xfrm>
            <a:off x="5267678" y="1447800"/>
            <a:ext cx="65052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Goals: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Create a Quad-Copter Arduino Remote-Controlled 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Wireless Bluetooth Communication for Control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Take-Off and Landing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Automatic Stabilization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Low-Light Detection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34FDE-B428-44AB-8C2B-A4BB8C0C4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53" y="1833563"/>
            <a:ext cx="457457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6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716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Over the Rainbow</vt:lpstr>
      <vt:lpstr>Office Theme</vt:lpstr>
      <vt:lpstr>Arduino Drone </vt:lpstr>
      <vt:lpstr>Arduino Drone               fan</vt:lpstr>
      <vt:lpstr>Project Goals</vt:lpstr>
      <vt:lpstr>Project Goals</vt:lpstr>
      <vt:lpstr>Original Part List</vt:lpstr>
      <vt:lpstr>Final Part List</vt:lpstr>
      <vt:lpstr>Final Part List</vt:lpstr>
      <vt:lpstr>Final Product</vt:lpstr>
      <vt:lpstr>Final Product</vt:lpstr>
      <vt:lpstr>Final Product</vt:lpstr>
      <vt:lpstr>Final Product</vt:lpstr>
      <vt:lpstr>Final Product</vt:lpstr>
      <vt:lpstr>Final Product</vt:lpstr>
      <vt:lpstr>Final Product</vt:lpstr>
      <vt:lpstr>Final Product</vt:lpstr>
      <vt:lpstr>Final Product</vt:lpstr>
      <vt:lpstr>Problem?</vt:lpstr>
      <vt:lpstr>Problem?</vt:lpstr>
      <vt:lpstr>Problems Along The Way</vt:lpstr>
      <vt:lpstr>Problems Along The Way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Drone </dc:title>
  <dc:creator>Ryan Berge</dc:creator>
  <cp:lastModifiedBy> </cp:lastModifiedBy>
  <cp:revision>18</cp:revision>
  <dcterms:created xsi:type="dcterms:W3CDTF">2017-11-30T02:19:44Z</dcterms:created>
  <dcterms:modified xsi:type="dcterms:W3CDTF">2017-11-30T03:44:10Z</dcterms:modified>
</cp:coreProperties>
</file>