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20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409A3480-2249-F84A-A2A7-4587D46CE0F3}" type="datetimeFigureOut">
              <a:rPr kumimoji="1" lang="zh-CN" altLang="en-US" smtClean="0"/>
              <a:t>15-7-4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20F562-5D83-5943-8026-0757A0628F89}" type="slidenum">
              <a:rPr kumimoji="1" lang="zh-CN" altLang="en-US" smtClean="0"/>
              <a:t>‹#›</a:t>
            </a:fld>
            <a:endParaRPr kumimoji="1" lang="zh-CN" altLang="en-US"/>
          </a:p>
        </p:txBody>
      </p:sp>
    </p:spTree>
    <p:extLst>
      <p:ext uri="{BB962C8B-B14F-4D97-AF65-F5344CB8AC3E}">
        <p14:creationId xmlns:p14="http://schemas.microsoft.com/office/powerpoint/2010/main" val="184823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09A3480-2249-F84A-A2A7-4587D46CE0F3}" type="datetimeFigureOut">
              <a:rPr kumimoji="1" lang="zh-CN" altLang="en-US" smtClean="0"/>
              <a:t>15-7-4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20F562-5D83-5943-8026-0757A0628F89}" type="slidenum">
              <a:rPr kumimoji="1" lang="zh-CN" altLang="en-US" smtClean="0"/>
              <a:t>‹#›</a:t>
            </a:fld>
            <a:endParaRPr kumimoji="1" lang="zh-CN" altLang="en-US"/>
          </a:p>
        </p:txBody>
      </p:sp>
    </p:spTree>
    <p:extLst>
      <p:ext uri="{BB962C8B-B14F-4D97-AF65-F5344CB8AC3E}">
        <p14:creationId xmlns:p14="http://schemas.microsoft.com/office/powerpoint/2010/main" val="386658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09A3480-2249-F84A-A2A7-4587D46CE0F3}" type="datetimeFigureOut">
              <a:rPr kumimoji="1" lang="zh-CN" altLang="en-US" smtClean="0"/>
              <a:t>15-7-4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20F562-5D83-5943-8026-0757A0628F89}" type="slidenum">
              <a:rPr kumimoji="1" lang="zh-CN" altLang="en-US" smtClean="0"/>
              <a:t>‹#›</a:t>
            </a:fld>
            <a:endParaRPr kumimoji="1" lang="zh-CN" altLang="en-US"/>
          </a:p>
        </p:txBody>
      </p:sp>
    </p:spTree>
    <p:extLst>
      <p:ext uri="{BB962C8B-B14F-4D97-AF65-F5344CB8AC3E}">
        <p14:creationId xmlns:p14="http://schemas.microsoft.com/office/powerpoint/2010/main" val="403034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09A3480-2249-F84A-A2A7-4587D46CE0F3}" type="datetimeFigureOut">
              <a:rPr kumimoji="1" lang="zh-CN" altLang="en-US" smtClean="0"/>
              <a:t>15-7-4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20F562-5D83-5943-8026-0757A0628F89}" type="slidenum">
              <a:rPr kumimoji="1" lang="zh-CN" altLang="en-US" smtClean="0"/>
              <a:t>‹#›</a:t>
            </a:fld>
            <a:endParaRPr kumimoji="1" lang="zh-CN" altLang="en-US"/>
          </a:p>
        </p:txBody>
      </p:sp>
    </p:spTree>
    <p:extLst>
      <p:ext uri="{BB962C8B-B14F-4D97-AF65-F5344CB8AC3E}">
        <p14:creationId xmlns:p14="http://schemas.microsoft.com/office/powerpoint/2010/main" val="1401097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09A3480-2249-F84A-A2A7-4587D46CE0F3}" type="datetimeFigureOut">
              <a:rPr kumimoji="1" lang="zh-CN" altLang="en-US" smtClean="0"/>
              <a:t>15-7-4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A20F562-5D83-5943-8026-0757A0628F89}" type="slidenum">
              <a:rPr kumimoji="1" lang="zh-CN" altLang="en-US" smtClean="0"/>
              <a:t>‹#›</a:t>
            </a:fld>
            <a:endParaRPr kumimoji="1" lang="zh-CN" altLang="en-US"/>
          </a:p>
        </p:txBody>
      </p:sp>
    </p:spTree>
    <p:extLst>
      <p:ext uri="{BB962C8B-B14F-4D97-AF65-F5344CB8AC3E}">
        <p14:creationId xmlns:p14="http://schemas.microsoft.com/office/powerpoint/2010/main" val="325147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409A3480-2249-F84A-A2A7-4587D46CE0F3}" type="datetimeFigureOut">
              <a:rPr kumimoji="1" lang="zh-CN" altLang="en-US" smtClean="0"/>
              <a:t>15-7-4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A20F562-5D83-5943-8026-0757A0628F89}" type="slidenum">
              <a:rPr kumimoji="1" lang="zh-CN" altLang="en-US" smtClean="0"/>
              <a:t>‹#›</a:t>
            </a:fld>
            <a:endParaRPr kumimoji="1" lang="zh-CN" altLang="en-US"/>
          </a:p>
        </p:txBody>
      </p:sp>
    </p:spTree>
    <p:extLst>
      <p:ext uri="{BB962C8B-B14F-4D97-AF65-F5344CB8AC3E}">
        <p14:creationId xmlns:p14="http://schemas.microsoft.com/office/powerpoint/2010/main" val="398888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409A3480-2249-F84A-A2A7-4587D46CE0F3}" type="datetimeFigureOut">
              <a:rPr kumimoji="1" lang="zh-CN" altLang="en-US" smtClean="0"/>
              <a:t>15-7-4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0A20F562-5D83-5943-8026-0757A0628F89}" type="slidenum">
              <a:rPr kumimoji="1" lang="zh-CN" altLang="en-US" smtClean="0"/>
              <a:t>‹#›</a:t>
            </a:fld>
            <a:endParaRPr kumimoji="1" lang="zh-CN" altLang="en-US"/>
          </a:p>
        </p:txBody>
      </p:sp>
    </p:spTree>
    <p:extLst>
      <p:ext uri="{BB962C8B-B14F-4D97-AF65-F5344CB8AC3E}">
        <p14:creationId xmlns:p14="http://schemas.microsoft.com/office/powerpoint/2010/main" val="215969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09A3480-2249-F84A-A2A7-4587D46CE0F3}" type="datetimeFigureOut">
              <a:rPr kumimoji="1" lang="zh-CN" altLang="en-US" smtClean="0"/>
              <a:t>15-7-4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0A20F562-5D83-5943-8026-0757A0628F89}" type="slidenum">
              <a:rPr kumimoji="1" lang="zh-CN" altLang="en-US" smtClean="0"/>
              <a:t>‹#›</a:t>
            </a:fld>
            <a:endParaRPr kumimoji="1" lang="zh-CN" altLang="en-US"/>
          </a:p>
        </p:txBody>
      </p:sp>
    </p:spTree>
    <p:extLst>
      <p:ext uri="{BB962C8B-B14F-4D97-AF65-F5344CB8AC3E}">
        <p14:creationId xmlns:p14="http://schemas.microsoft.com/office/powerpoint/2010/main" val="252369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9A3480-2249-F84A-A2A7-4587D46CE0F3}" type="datetimeFigureOut">
              <a:rPr kumimoji="1" lang="zh-CN" altLang="en-US" smtClean="0"/>
              <a:t>15-7-4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0A20F562-5D83-5943-8026-0757A0628F89}" type="slidenum">
              <a:rPr kumimoji="1" lang="zh-CN" altLang="en-US" smtClean="0"/>
              <a:t>‹#›</a:t>
            </a:fld>
            <a:endParaRPr kumimoji="1" lang="zh-CN" altLang="en-US"/>
          </a:p>
        </p:txBody>
      </p:sp>
    </p:spTree>
    <p:extLst>
      <p:ext uri="{BB962C8B-B14F-4D97-AF65-F5344CB8AC3E}">
        <p14:creationId xmlns:p14="http://schemas.microsoft.com/office/powerpoint/2010/main" val="433638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09A3480-2249-F84A-A2A7-4587D46CE0F3}" type="datetimeFigureOut">
              <a:rPr kumimoji="1" lang="zh-CN" altLang="en-US" smtClean="0"/>
              <a:t>15-7-4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A20F562-5D83-5943-8026-0757A0628F89}" type="slidenum">
              <a:rPr kumimoji="1" lang="zh-CN" altLang="en-US" smtClean="0"/>
              <a:t>‹#›</a:t>
            </a:fld>
            <a:endParaRPr kumimoji="1" lang="zh-CN" altLang="en-US"/>
          </a:p>
        </p:txBody>
      </p:sp>
    </p:spTree>
    <p:extLst>
      <p:ext uri="{BB962C8B-B14F-4D97-AF65-F5344CB8AC3E}">
        <p14:creationId xmlns:p14="http://schemas.microsoft.com/office/powerpoint/2010/main" val="164367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09A3480-2249-F84A-A2A7-4587D46CE0F3}" type="datetimeFigureOut">
              <a:rPr kumimoji="1" lang="zh-CN" altLang="en-US" smtClean="0"/>
              <a:t>15-7-4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A20F562-5D83-5943-8026-0757A0628F89}" type="slidenum">
              <a:rPr kumimoji="1" lang="zh-CN" altLang="en-US" smtClean="0"/>
              <a:t>‹#›</a:t>
            </a:fld>
            <a:endParaRPr kumimoji="1" lang="zh-CN" altLang="en-US"/>
          </a:p>
        </p:txBody>
      </p:sp>
    </p:spTree>
    <p:extLst>
      <p:ext uri="{BB962C8B-B14F-4D97-AF65-F5344CB8AC3E}">
        <p14:creationId xmlns:p14="http://schemas.microsoft.com/office/powerpoint/2010/main" val="1672043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A3480-2249-F84A-A2A7-4587D46CE0F3}" type="datetimeFigureOut">
              <a:rPr kumimoji="1" lang="zh-CN" altLang="en-US" smtClean="0"/>
              <a:t>15-7-4</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0F562-5D83-5943-8026-0757A0628F89}" type="slidenum">
              <a:rPr kumimoji="1" lang="zh-CN" altLang="en-US" smtClean="0"/>
              <a:t>‹#›</a:t>
            </a:fld>
            <a:endParaRPr kumimoji="1" lang="zh-CN" altLang="en-US"/>
          </a:p>
        </p:txBody>
      </p:sp>
    </p:spTree>
    <p:extLst>
      <p:ext uri="{BB962C8B-B14F-4D97-AF65-F5344CB8AC3E}">
        <p14:creationId xmlns:p14="http://schemas.microsoft.com/office/powerpoint/2010/main" val="3494242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环信及时聊天</a:t>
            </a:r>
            <a:endParaRPr kumimoji="1" lang="zh-CN" altLang="en-US" dirty="0"/>
          </a:p>
        </p:txBody>
      </p:sp>
    </p:spTree>
    <p:extLst>
      <p:ext uri="{BB962C8B-B14F-4D97-AF65-F5344CB8AC3E}">
        <p14:creationId xmlns:p14="http://schemas.microsoft.com/office/powerpoint/2010/main" val="353501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设置的代码需要实现的方法</a:t>
            </a:r>
            <a:endParaRPr kumimoji="1" lang="zh-CN" altLang="en-US" dirty="0"/>
          </a:p>
        </p:txBody>
      </p:sp>
      <p:sp>
        <p:nvSpPr>
          <p:cNvPr id="3" name="内容占位符 2"/>
          <p:cNvSpPr>
            <a:spLocks noGrp="1"/>
          </p:cNvSpPr>
          <p:nvPr>
            <p:ph idx="1"/>
          </p:nvPr>
        </p:nvSpPr>
        <p:spPr/>
        <p:txBody>
          <a:bodyPr>
            <a:noAutofit/>
          </a:bodyPr>
          <a:lstStyle/>
          <a:p>
            <a:r>
              <a:rPr kumimoji="1" lang="zh-CN" altLang="en-US" sz="2000" dirty="0" smtClean="0"/>
              <a:t>设置的这个代码遵守的协议有</a:t>
            </a:r>
            <a:r>
              <a:rPr lang="en-US" altLang="zh-CN" sz="2000" dirty="0"/>
              <a:t>&lt;</a:t>
            </a:r>
            <a:r>
              <a:rPr lang="en-US" altLang="zh-CN" sz="2000" dirty="0" err="1"/>
              <a:t>EMDeviceManagerProximitySensorDelegate</a:t>
            </a:r>
            <a:r>
              <a:rPr lang="en-US" altLang="zh-CN" sz="2000" dirty="0"/>
              <a:t>,</a:t>
            </a:r>
          </a:p>
          <a:p>
            <a:r>
              <a:rPr lang="it-IT" altLang="zh-CN" sz="2000" dirty="0"/>
              <a:t>                                </a:t>
            </a:r>
            <a:r>
              <a:rPr lang="it-IT" altLang="zh-CN" sz="2000" dirty="0" err="1"/>
              <a:t>EMDeviceManagerMediaDelegate</a:t>
            </a:r>
            <a:r>
              <a:rPr lang="it-IT" altLang="zh-CN" sz="2000" dirty="0"/>
              <a:t>,</a:t>
            </a:r>
          </a:p>
          <a:p>
            <a:r>
              <a:rPr lang="en-US" altLang="zh-CN" sz="2000" dirty="0"/>
              <a:t>                                </a:t>
            </a:r>
            <a:r>
              <a:rPr lang="en-US" altLang="zh-CN" sz="2000" dirty="0" err="1"/>
              <a:t>EMDeviceManagerLocationDelegate</a:t>
            </a:r>
            <a:r>
              <a:rPr lang="en-US" altLang="zh-CN" sz="2000" dirty="0"/>
              <a:t>,</a:t>
            </a:r>
          </a:p>
          <a:p>
            <a:r>
              <a:rPr lang="en-US" altLang="zh-CN" sz="2000" dirty="0"/>
              <a:t>                                </a:t>
            </a:r>
            <a:r>
              <a:rPr lang="en-US" altLang="zh-CN" sz="2000" dirty="0" err="1"/>
              <a:t>EMDeviceManagerNetworkDelegate</a:t>
            </a:r>
            <a:r>
              <a:rPr lang="en-US" altLang="zh-CN" sz="2000" dirty="0" smtClean="0"/>
              <a:t>&gt;</a:t>
            </a:r>
          </a:p>
          <a:p>
            <a:r>
              <a:rPr kumimoji="1" lang="zh-CN" altLang="en-US" sz="2000" dirty="0" smtClean="0"/>
              <a:t>每个协议里面的都有对应的函数回调，而且这个函数回调都是有中文注释的，直接</a:t>
            </a:r>
            <a:r>
              <a:rPr kumimoji="1" lang="en-US" altLang="zh-CN" sz="2000" dirty="0" smtClean="0"/>
              <a:t>command</a:t>
            </a:r>
            <a:r>
              <a:rPr kumimoji="1" lang="zh-CN" altLang="en-US" sz="2000" dirty="0" smtClean="0"/>
              <a:t>进入相应的文件中就能看见，</a:t>
            </a:r>
            <a:endParaRPr kumimoji="1" lang="en-US" altLang="zh-CN" sz="2000" dirty="0" smtClean="0"/>
          </a:p>
          <a:p>
            <a:r>
              <a:rPr kumimoji="1" lang="zh-CN" altLang="en-US" sz="2000" dirty="0" smtClean="0"/>
              <a:t>而且这些函数都是系统会自动给调用的不需要手动调用，</a:t>
            </a:r>
            <a:endParaRPr kumimoji="1" lang="en-US" altLang="zh-CN" sz="2000" dirty="0" smtClean="0"/>
          </a:p>
        </p:txBody>
      </p:sp>
    </p:spTree>
    <p:extLst>
      <p:ext uri="{BB962C8B-B14F-4D97-AF65-F5344CB8AC3E}">
        <p14:creationId xmlns:p14="http://schemas.microsoft.com/office/powerpoint/2010/main" val="130313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主动请求环信函数</a:t>
            </a:r>
            <a:endParaRPr kumimoji="1"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zh-CN" altLang="en-US" dirty="0" smtClean="0"/>
              <a:t>上面说的设置代理需要实现的方法都是环信后台推送过来系统会自动调的函数，</a:t>
            </a:r>
            <a:endParaRPr lang="en-US" altLang="zh-CN" dirty="0" smtClean="0"/>
          </a:p>
          <a:p>
            <a:pPr marL="0" indent="0">
              <a:buNone/>
            </a:pPr>
            <a:endParaRPr lang="en-US" altLang="zh-CN" dirty="0" smtClean="0"/>
          </a:p>
          <a:p>
            <a:pPr marL="0" indent="0">
              <a:buNone/>
            </a:pPr>
            <a:r>
              <a:rPr lang="zh-CN" altLang="en-US" dirty="0" smtClean="0"/>
              <a:t>下面是需要我们主动向环信发送请求的方法</a:t>
            </a:r>
            <a:endParaRPr lang="en-US" altLang="zh-CN" dirty="0" smtClean="0"/>
          </a:p>
          <a:p>
            <a:pPr marL="0" indent="0">
              <a:buNone/>
            </a:pPr>
            <a:r>
              <a:rPr lang="zh-CN" altLang="en-US" dirty="0" smtClean="0"/>
              <a:t>比如：</a:t>
            </a:r>
            <a:endParaRPr lang="en-US" altLang="zh-CN" dirty="0" smtClean="0"/>
          </a:p>
          <a:p>
            <a:pPr marL="0" indent="0">
              <a:buNone/>
            </a:pPr>
            <a:r>
              <a:rPr lang="zh-CN" altLang="zh-CN" dirty="0"/>
              <a:t> </a:t>
            </a:r>
            <a:r>
              <a:rPr lang="zh-CN" altLang="en-US" dirty="0" smtClean="0"/>
              <a:t>    </a:t>
            </a:r>
            <a:r>
              <a:rPr lang="zh-CN" altLang="en-US" dirty="0" smtClean="0"/>
              <a:t>申请添加好友</a:t>
            </a:r>
            <a:endParaRPr lang="en-US" altLang="zh-CN" dirty="0" smtClean="0"/>
          </a:p>
          <a:p>
            <a:pPr marL="0" indent="0">
              <a:buNone/>
            </a:pPr>
            <a:r>
              <a:rPr lang="zh-CN" altLang="zh-CN" dirty="0"/>
              <a:t> </a:t>
            </a:r>
            <a:r>
              <a:rPr lang="zh-CN" altLang="en-US" dirty="0" smtClean="0"/>
              <a:t>    接受好友请求</a:t>
            </a:r>
            <a:endParaRPr lang="en-US" altLang="zh-CN" dirty="0" smtClean="0"/>
          </a:p>
          <a:p>
            <a:pPr marL="0" indent="0">
              <a:buNone/>
            </a:pPr>
            <a:r>
              <a:rPr lang="zh-CN" altLang="zh-CN" dirty="0"/>
              <a:t> </a:t>
            </a:r>
            <a:r>
              <a:rPr lang="zh-CN" altLang="en-US" dirty="0" smtClean="0"/>
              <a:t>    删除好友</a:t>
            </a:r>
            <a:endParaRPr lang="en-US" altLang="zh-CN" dirty="0" smtClean="0"/>
          </a:p>
          <a:p>
            <a:pPr marL="0" indent="0">
              <a:buNone/>
            </a:pPr>
            <a:r>
              <a:rPr lang="zh-CN" altLang="zh-CN" dirty="0"/>
              <a:t> </a:t>
            </a:r>
            <a:r>
              <a:rPr lang="zh-CN" altLang="en-US" dirty="0" smtClean="0"/>
              <a:t>    获取之前的聊天会话</a:t>
            </a:r>
            <a:endParaRPr lang="en-US" altLang="zh-CN" dirty="0" smtClean="0"/>
          </a:p>
          <a:p>
            <a:pPr marL="0" indent="0">
              <a:buNone/>
            </a:pPr>
            <a:r>
              <a:rPr lang="zh-CN" altLang="zh-CN" dirty="0"/>
              <a:t> </a:t>
            </a:r>
            <a:r>
              <a:rPr lang="zh-CN" altLang="en-US" dirty="0" smtClean="0"/>
              <a:t>    删除之前的聊天会话</a:t>
            </a:r>
            <a:endParaRPr lang="en-US" altLang="zh-CN" dirty="0" smtClean="0"/>
          </a:p>
          <a:p>
            <a:pPr marL="0" indent="0">
              <a:buNone/>
            </a:pPr>
            <a:r>
              <a:rPr lang="zh-CN" altLang="zh-CN" dirty="0"/>
              <a:t> </a:t>
            </a:r>
            <a:r>
              <a:rPr lang="zh-CN" altLang="en-US" dirty="0" smtClean="0"/>
              <a:t>    消息发送（这个步骤直接用环信的</a:t>
            </a:r>
            <a:r>
              <a:rPr lang="en-US" altLang="zh-CN" dirty="0" smtClean="0"/>
              <a:t>demo</a:t>
            </a:r>
            <a:r>
              <a:rPr lang="zh-CN" altLang="en-US" dirty="0" smtClean="0"/>
              <a:t>里面实现的，下面会讲解到怎么使用它）</a:t>
            </a:r>
            <a:endParaRPr lang="en-US" altLang="zh-CN" dirty="0" smtClean="0"/>
          </a:p>
        </p:txBody>
      </p:sp>
    </p:spTree>
    <p:extLst>
      <p:ext uri="{BB962C8B-B14F-4D97-AF65-F5344CB8AC3E}">
        <p14:creationId xmlns:p14="http://schemas.microsoft.com/office/powerpoint/2010/main" val="110493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申请添加好友</a:t>
            </a:r>
            <a:endParaRPr kumimoji="1" lang="zh-CN" altLang="en-US" dirty="0"/>
          </a:p>
        </p:txBody>
      </p:sp>
      <p:sp>
        <p:nvSpPr>
          <p:cNvPr id="3" name="内容占位符 2"/>
          <p:cNvSpPr>
            <a:spLocks noGrp="1"/>
          </p:cNvSpPr>
          <p:nvPr>
            <p:ph idx="1"/>
          </p:nvPr>
        </p:nvSpPr>
        <p:spPr/>
        <p:txBody>
          <a:bodyPr/>
          <a:lstStyle/>
          <a:p>
            <a:r>
              <a:rPr lang="en-US" altLang="zh-CN" sz="2000" dirty="0" smtClean="0"/>
              <a:t>BOOL </a:t>
            </a:r>
            <a:r>
              <a:rPr lang="en-US" altLang="zh-CN" sz="2000" dirty="0" err="1" smtClean="0"/>
              <a:t>isSuccess</a:t>
            </a:r>
            <a:r>
              <a:rPr lang="en-US" altLang="zh-CN" sz="2000" dirty="0" smtClean="0"/>
              <a:t> = [[</a:t>
            </a:r>
            <a:r>
              <a:rPr lang="en-US" altLang="zh-CN" sz="2000" dirty="0" err="1" smtClean="0"/>
              <a:t>EaseMob</a:t>
            </a:r>
            <a:r>
              <a:rPr lang="en-US" altLang="zh-CN" sz="2000" dirty="0" smtClean="0"/>
              <a:t> </a:t>
            </a:r>
            <a:r>
              <a:rPr lang="en-US" altLang="zh-CN" sz="2000" dirty="0" err="1" smtClean="0"/>
              <a:t>sharedInstance</a:t>
            </a:r>
            <a:r>
              <a:rPr lang="en-US" altLang="zh-CN" sz="2000" dirty="0" smtClean="0"/>
              <a:t>].</a:t>
            </a:r>
            <a:r>
              <a:rPr lang="en-US" altLang="zh-CN" sz="2000" dirty="0" err="1" smtClean="0"/>
              <a:t>chatManager</a:t>
            </a:r>
            <a:r>
              <a:rPr lang="en-US" altLang="zh-CN" sz="2000" dirty="0" smtClean="0"/>
              <a:t> </a:t>
            </a:r>
            <a:r>
              <a:rPr lang="en-US" altLang="zh-CN" sz="2000" dirty="0" err="1" smtClean="0"/>
              <a:t>addBuddy</a:t>
            </a:r>
            <a:r>
              <a:rPr lang="en-US" altLang="zh-CN" sz="2000" dirty="0" smtClean="0"/>
              <a:t>:@“</a:t>
            </a:r>
            <a:r>
              <a:rPr lang="en-US" altLang="zh-CN" sz="2000" dirty="0" smtClean="0"/>
              <a:t>10006</a:t>
            </a:r>
            <a:r>
              <a:rPr lang="en-US" altLang="zh-CN" sz="2000" dirty="0" smtClean="0"/>
              <a:t>” message:@”</a:t>
            </a:r>
            <a:r>
              <a:rPr lang="zh-CN" altLang="en-US" sz="2000" dirty="0" smtClean="0"/>
              <a:t>我是</a:t>
            </a:r>
            <a:r>
              <a:rPr lang="en-US" altLang="zh-CN" sz="2000" dirty="0" smtClean="0"/>
              <a:t>XXXX</a:t>
            </a:r>
            <a:r>
              <a:rPr lang="en-US" altLang="zh-CN" sz="2000" dirty="0" smtClean="0"/>
              <a:t>" error:&amp;error]; </a:t>
            </a:r>
          </a:p>
          <a:p>
            <a:r>
              <a:rPr lang="en-US" altLang="zh-CN" sz="2000" dirty="0" smtClean="0"/>
              <a:t>if </a:t>
            </a:r>
            <a:r>
              <a:rPr lang="en-US" altLang="zh-CN" sz="2000" dirty="0"/>
              <a:t>(</a:t>
            </a:r>
            <a:r>
              <a:rPr lang="en-US" altLang="zh-CN" sz="2000" dirty="0" err="1"/>
              <a:t>isSuccess</a:t>
            </a:r>
            <a:r>
              <a:rPr lang="en-US" altLang="zh-CN" sz="2000" dirty="0"/>
              <a:t> &amp;&amp; !error) { </a:t>
            </a:r>
            <a:endParaRPr lang="en-US" altLang="zh-CN" sz="2000" dirty="0" smtClean="0">
              <a:effectLst/>
            </a:endParaRPr>
          </a:p>
          <a:p>
            <a:r>
              <a:rPr lang="en-US" altLang="zh-CN" sz="2000" dirty="0" err="1"/>
              <a:t>NSLog</a:t>
            </a:r>
            <a:r>
              <a:rPr lang="en-US" altLang="zh-CN" sz="2000" dirty="0"/>
              <a:t>(</a:t>
            </a:r>
            <a:r>
              <a:rPr lang="en-US" altLang="zh-CN" sz="2000" dirty="0" smtClean="0"/>
              <a:t>@”</a:t>
            </a:r>
            <a:r>
              <a:rPr lang="zh-CN" altLang="en-US" sz="2000" dirty="0" smtClean="0"/>
              <a:t>添加成功</a:t>
            </a:r>
            <a:r>
              <a:rPr lang="en-US" altLang="zh-CN" sz="2000" dirty="0" smtClean="0"/>
              <a:t>"</a:t>
            </a:r>
            <a:r>
              <a:rPr lang="en-US" altLang="zh-CN" sz="2000" dirty="0"/>
              <a:t>); </a:t>
            </a:r>
            <a:endParaRPr lang="en-US" altLang="zh-CN" sz="2000" dirty="0" smtClean="0"/>
          </a:p>
          <a:p>
            <a:r>
              <a:rPr lang="en-US" altLang="zh-CN" sz="2000" dirty="0" smtClean="0"/>
              <a:t>} </a:t>
            </a:r>
            <a:endParaRPr lang="en-US" altLang="zh-CN" sz="2000" dirty="0" smtClean="0">
              <a:effectLst/>
            </a:endParaRPr>
          </a:p>
          <a:p>
            <a:pPr marL="0" indent="0">
              <a:buNone/>
            </a:pPr>
            <a:r>
              <a:rPr kumimoji="1" lang="zh-CN" altLang="en-US" dirty="0" smtClean="0"/>
              <a:t>第一个参数是对方的环信</a:t>
            </a:r>
            <a:r>
              <a:rPr kumimoji="1" lang="en-US" altLang="zh-CN" dirty="0" smtClean="0"/>
              <a:t>id</a:t>
            </a:r>
            <a:r>
              <a:rPr kumimoji="1" lang="zh-CN" altLang="en-US" dirty="0" smtClean="0"/>
              <a:t>，在获取对方资料时后台给的，第二个参数是，发送的话</a:t>
            </a:r>
            <a:endParaRPr kumimoji="1" lang="zh-CN" altLang="en-US" dirty="0"/>
          </a:p>
        </p:txBody>
      </p:sp>
    </p:spTree>
    <p:extLst>
      <p:ext uri="{BB962C8B-B14F-4D97-AF65-F5344CB8AC3E}">
        <p14:creationId xmlns:p14="http://schemas.microsoft.com/office/powerpoint/2010/main" val="250724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接受好友请</a:t>
            </a:r>
            <a:endParaRPr kumimoji="1" lang="zh-CN" altLang="en-US" dirty="0"/>
          </a:p>
        </p:txBody>
      </p:sp>
      <p:sp>
        <p:nvSpPr>
          <p:cNvPr id="3" name="内容占位符 2"/>
          <p:cNvSpPr>
            <a:spLocks noGrp="1"/>
          </p:cNvSpPr>
          <p:nvPr>
            <p:ph idx="1"/>
          </p:nvPr>
        </p:nvSpPr>
        <p:spPr/>
        <p:txBody>
          <a:bodyPr/>
          <a:lstStyle/>
          <a:p>
            <a:r>
              <a:rPr lang="en-US" altLang="zh-CN" sz="2000" dirty="0" err="1"/>
              <a:t>EMError</a:t>
            </a:r>
            <a:r>
              <a:rPr lang="en-US" altLang="zh-CN" sz="2000" dirty="0"/>
              <a:t> *error = nil;</a:t>
            </a:r>
            <a:br>
              <a:rPr lang="en-US" altLang="zh-CN" sz="2000" dirty="0"/>
            </a:br>
            <a:r>
              <a:rPr lang="en-US" altLang="zh-CN" sz="2000" dirty="0"/>
              <a:t>BOOL </a:t>
            </a:r>
            <a:r>
              <a:rPr lang="en-US" altLang="zh-CN" sz="2000" dirty="0" err="1"/>
              <a:t>isSuccess</a:t>
            </a:r>
            <a:r>
              <a:rPr lang="en-US" altLang="zh-CN" sz="2000" dirty="0"/>
              <a:t> = [[</a:t>
            </a:r>
            <a:r>
              <a:rPr lang="en-US" altLang="zh-CN" sz="2000" dirty="0" err="1"/>
              <a:t>EaseMob</a:t>
            </a:r>
            <a:r>
              <a:rPr lang="en-US" altLang="zh-CN" sz="2000" dirty="0"/>
              <a:t> </a:t>
            </a:r>
            <a:r>
              <a:rPr lang="en-US" altLang="zh-CN" sz="2000" dirty="0" err="1"/>
              <a:t>sharedInstance</a:t>
            </a:r>
            <a:r>
              <a:rPr lang="en-US" altLang="zh-CN" sz="2000" dirty="0"/>
              <a:t>].</a:t>
            </a:r>
            <a:r>
              <a:rPr lang="en-US" altLang="zh-CN" sz="2000" dirty="0" err="1"/>
              <a:t>chatManager</a:t>
            </a:r>
            <a:r>
              <a:rPr lang="en-US" altLang="zh-CN" sz="2000" dirty="0"/>
              <a:t> </a:t>
            </a:r>
            <a:r>
              <a:rPr lang="en-US" altLang="zh-CN" sz="2000" dirty="0" err="1"/>
              <a:t>acceptBuddyRequest</a:t>
            </a:r>
            <a:r>
              <a:rPr lang="en-US" altLang="zh-CN" sz="2000" dirty="0"/>
              <a:t>:@"8001" error:&amp;error]; if (</a:t>
            </a:r>
            <a:r>
              <a:rPr lang="en-US" altLang="zh-CN" sz="2000" dirty="0" err="1"/>
              <a:t>isSuccess</a:t>
            </a:r>
            <a:r>
              <a:rPr lang="en-US" altLang="zh-CN" sz="2000" dirty="0"/>
              <a:t> &amp;&amp; !error) { </a:t>
            </a:r>
            <a:endParaRPr lang="en-US" altLang="zh-CN" sz="2000" dirty="0" smtClean="0">
              <a:effectLst/>
            </a:endParaRPr>
          </a:p>
          <a:p>
            <a:r>
              <a:rPr lang="en-US" altLang="zh-CN" sz="2000" dirty="0" err="1"/>
              <a:t>NSLog</a:t>
            </a:r>
            <a:r>
              <a:rPr lang="en-US" altLang="zh-CN" sz="2000" dirty="0"/>
              <a:t>(</a:t>
            </a:r>
            <a:r>
              <a:rPr lang="en-US" altLang="zh-CN" sz="2000" dirty="0" smtClean="0"/>
              <a:t>@“</a:t>
            </a:r>
            <a:r>
              <a:rPr lang="zh-CN" altLang="en-US" sz="2000" dirty="0" smtClean="0"/>
              <a:t>接受成功</a:t>
            </a:r>
            <a:r>
              <a:rPr lang="en-US" altLang="zh-CN" sz="2000" dirty="0" smtClean="0"/>
              <a:t>"</a:t>
            </a:r>
            <a:r>
              <a:rPr lang="en-US" altLang="zh-CN" sz="2000" dirty="0"/>
              <a:t>); } </a:t>
            </a:r>
            <a:endParaRPr lang="en-US" altLang="zh-CN" sz="2000" dirty="0" smtClean="0">
              <a:effectLst/>
            </a:endParaRPr>
          </a:p>
          <a:p>
            <a:r>
              <a:rPr kumimoji="1" lang="zh-CN" altLang="en-US" dirty="0" smtClean="0"/>
              <a:t>同意</a:t>
            </a:r>
            <a:r>
              <a:rPr lang="en-US" altLang="zh-CN" dirty="0" smtClean="0"/>
              <a:t>8001</a:t>
            </a:r>
            <a:r>
              <a:rPr lang="zh-CN" altLang="en-US" dirty="0" smtClean="0"/>
              <a:t>的好友请求</a:t>
            </a:r>
            <a:endParaRPr lang="en-US" altLang="zh-CN" dirty="0" smtClean="0"/>
          </a:p>
          <a:p>
            <a:r>
              <a:rPr kumimoji="1" lang="zh-CN" altLang="en-US" dirty="0" smtClean="0"/>
              <a:t>在完成添加一个好友过程中在上面设置的代理中会有两个函数回调，一个接受到好友请求，一个是别人同意好友请求回调，</a:t>
            </a:r>
            <a:endParaRPr kumimoji="1" lang="zh-CN" altLang="en-US" dirty="0"/>
          </a:p>
        </p:txBody>
      </p:sp>
    </p:spTree>
    <p:extLst>
      <p:ext uri="{BB962C8B-B14F-4D97-AF65-F5344CB8AC3E}">
        <p14:creationId xmlns:p14="http://schemas.microsoft.com/office/powerpoint/2010/main" val="2470523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删除好友</a:t>
            </a:r>
            <a:endParaRPr kumimoji="1" lang="zh-CN" altLang="en-US" dirty="0"/>
          </a:p>
        </p:txBody>
      </p:sp>
      <p:sp>
        <p:nvSpPr>
          <p:cNvPr id="3" name="内容占位符 2"/>
          <p:cNvSpPr>
            <a:spLocks noGrp="1"/>
          </p:cNvSpPr>
          <p:nvPr>
            <p:ph idx="1"/>
          </p:nvPr>
        </p:nvSpPr>
        <p:spPr/>
        <p:txBody>
          <a:bodyPr>
            <a:normAutofit/>
          </a:bodyPr>
          <a:lstStyle/>
          <a:p>
            <a:r>
              <a:rPr lang="en-US" altLang="zh-CN" sz="1800" dirty="0"/>
              <a:t>BOOL </a:t>
            </a:r>
            <a:r>
              <a:rPr lang="en-US" altLang="zh-CN" sz="1800" dirty="0" err="1"/>
              <a:t>isSuccess</a:t>
            </a:r>
            <a:r>
              <a:rPr lang="en-US" altLang="zh-CN" sz="1800" dirty="0"/>
              <a:t> = [[</a:t>
            </a:r>
            <a:r>
              <a:rPr lang="en-US" altLang="zh-CN" sz="1800" dirty="0" err="1"/>
              <a:t>EaseMob</a:t>
            </a:r>
            <a:r>
              <a:rPr lang="en-US" altLang="zh-CN" sz="1800" dirty="0"/>
              <a:t> </a:t>
            </a:r>
            <a:r>
              <a:rPr lang="en-US" altLang="zh-CN" sz="1800" dirty="0" err="1"/>
              <a:t>sharedInstance</a:t>
            </a:r>
            <a:r>
              <a:rPr lang="en-US" altLang="zh-CN" sz="1800" dirty="0"/>
              <a:t>].</a:t>
            </a:r>
            <a:r>
              <a:rPr lang="en-US" altLang="zh-CN" sz="1800" dirty="0" err="1"/>
              <a:t>chatManager</a:t>
            </a:r>
            <a:r>
              <a:rPr lang="en-US" altLang="zh-CN" sz="1800" dirty="0"/>
              <a:t> </a:t>
            </a:r>
            <a:r>
              <a:rPr lang="en-US" altLang="zh-CN" sz="1800" dirty="0" err="1"/>
              <a:t>removeBuddy</a:t>
            </a:r>
            <a:r>
              <a:rPr lang="en-US" altLang="zh-CN" sz="1800" dirty="0"/>
              <a:t>:@"6001" </a:t>
            </a:r>
            <a:r>
              <a:rPr lang="en-US" altLang="zh-CN" sz="1800" dirty="0" err="1"/>
              <a:t>removeFromRemote:YES</a:t>
            </a:r>
            <a:r>
              <a:rPr lang="en-US" altLang="zh-CN" sz="1800" dirty="0"/>
              <a:t> error:&amp;error]; if (</a:t>
            </a:r>
            <a:r>
              <a:rPr lang="en-US" altLang="zh-CN" sz="1800" dirty="0" err="1"/>
              <a:t>isSuccess</a:t>
            </a:r>
            <a:r>
              <a:rPr lang="en-US" altLang="zh-CN" sz="1800" dirty="0"/>
              <a:t> &amp;&amp; !error) { </a:t>
            </a:r>
            <a:endParaRPr lang="en-US" altLang="zh-CN" sz="1800" dirty="0" smtClean="0">
              <a:effectLst/>
            </a:endParaRPr>
          </a:p>
          <a:p>
            <a:r>
              <a:rPr lang="en-US" altLang="zh-CN" sz="1800" dirty="0" err="1"/>
              <a:t>NSLog</a:t>
            </a:r>
            <a:r>
              <a:rPr lang="en-US" altLang="zh-CN" sz="1800" dirty="0"/>
              <a:t>(</a:t>
            </a:r>
            <a:r>
              <a:rPr lang="en-US" altLang="zh-CN" sz="1800" dirty="0" smtClean="0"/>
              <a:t>@</a:t>
            </a:r>
            <a:r>
              <a:rPr lang="zh-CN" altLang="en-US" sz="1800" dirty="0" smtClean="0"/>
              <a:t>“删除成功</a:t>
            </a:r>
            <a:r>
              <a:rPr lang="en-US" altLang="zh-CN" sz="1800" dirty="0" smtClean="0"/>
              <a:t>"</a:t>
            </a:r>
            <a:r>
              <a:rPr lang="en-US" altLang="zh-CN" sz="1800" dirty="0"/>
              <a:t>)</a:t>
            </a:r>
            <a:r>
              <a:rPr lang="en-US" altLang="zh-CN" sz="1800" dirty="0" smtClean="0"/>
              <a:t>;</a:t>
            </a:r>
          </a:p>
          <a:p>
            <a:r>
              <a:rPr lang="en-US" altLang="zh-CN" sz="1800" dirty="0" smtClean="0"/>
              <a:t> </a:t>
            </a:r>
            <a:r>
              <a:rPr lang="en-US" altLang="zh-CN" sz="1800" dirty="0"/>
              <a:t>} </a:t>
            </a:r>
            <a:endParaRPr lang="en-US" altLang="zh-CN" sz="1800" dirty="0" smtClean="0"/>
          </a:p>
          <a:p>
            <a:endParaRPr lang="en-US" altLang="zh-CN" sz="1800" dirty="0">
              <a:effectLst/>
            </a:endParaRPr>
          </a:p>
          <a:p>
            <a:pPr marL="0" indent="0">
              <a:buNone/>
            </a:pPr>
            <a:r>
              <a:rPr lang="zh-CN" altLang="en-US" sz="1800" dirty="0" smtClean="0">
                <a:effectLst/>
              </a:rPr>
              <a:t>如果好友关系不通过环信，那就用后台提供的接口，添加好友，删除好友都用后台提供的</a:t>
            </a:r>
            <a:endParaRPr lang="en-US" altLang="zh-CN" sz="1800" dirty="0">
              <a:effectLst/>
            </a:endParaRPr>
          </a:p>
        </p:txBody>
      </p:sp>
    </p:spTree>
    <p:extLst>
      <p:ext uri="{BB962C8B-B14F-4D97-AF65-F5344CB8AC3E}">
        <p14:creationId xmlns:p14="http://schemas.microsoft.com/office/powerpoint/2010/main" val="1037219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获取会话列表</a:t>
            </a:r>
            <a:endParaRPr kumimoji="1" lang="zh-CN" altLang="en-US" dirty="0"/>
          </a:p>
        </p:txBody>
      </p:sp>
      <p:sp>
        <p:nvSpPr>
          <p:cNvPr id="3" name="内容占位符 2"/>
          <p:cNvSpPr>
            <a:spLocks noGrp="1"/>
          </p:cNvSpPr>
          <p:nvPr>
            <p:ph idx="1"/>
          </p:nvPr>
        </p:nvSpPr>
        <p:spPr/>
        <p:txBody>
          <a:bodyPr/>
          <a:lstStyle/>
          <a:p>
            <a:r>
              <a:rPr lang="en-US" altLang="zh-CN" dirty="0"/>
              <a:t> </a:t>
            </a:r>
            <a:r>
              <a:rPr lang="en-US" altLang="zh-CN" sz="1800" dirty="0" err="1"/>
              <a:t>NSArray</a:t>
            </a:r>
            <a:r>
              <a:rPr lang="en-US" altLang="zh-CN" sz="1800" dirty="0"/>
              <a:t> *conversations = [[</a:t>
            </a:r>
            <a:r>
              <a:rPr lang="en-US" altLang="zh-CN" sz="1800" dirty="0" err="1"/>
              <a:t>EaseMob</a:t>
            </a:r>
            <a:r>
              <a:rPr lang="en-US" altLang="zh-CN" sz="1800" dirty="0"/>
              <a:t> </a:t>
            </a:r>
            <a:r>
              <a:rPr lang="en-US" altLang="zh-CN" sz="1800" dirty="0" err="1"/>
              <a:t>sharedInstance</a:t>
            </a:r>
            <a:r>
              <a:rPr lang="en-US" altLang="zh-CN" sz="1800" dirty="0"/>
              <a:t>].</a:t>
            </a:r>
            <a:r>
              <a:rPr lang="en-US" altLang="zh-CN" sz="1800" dirty="0" err="1"/>
              <a:t>chatManager</a:t>
            </a:r>
            <a:r>
              <a:rPr lang="en-US" altLang="zh-CN" sz="1800" dirty="0"/>
              <a:t> loadAllConversationsFromDatabaseWithAppend2Chat:YES]</a:t>
            </a:r>
            <a:r>
              <a:rPr lang="en-US" altLang="zh-CN" sz="1800" dirty="0" smtClean="0"/>
              <a:t>;</a:t>
            </a:r>
          </a:p>
          <a:p>
            <a:endParaRPr kumimoji="1" lang="en-US" altLang="zh-CN" sz="1800" dirty="0"/>
          </a:p>
          <a:p>
            <a:r>
              <a:rPr kumimoji="1" lang="zh-CN" altLang="en-US" sz="1800" dirty="0" smtClean="0"/>
              <a:t>数组里面存放的对象是</a:t>
            </a:r>
            <a:r>
              <a:rPr lang="en-US" altLang="zh-CN" sz="1800" dirty="0" err="1" smtClean="0"/>
              <a:t>EMConversation</a:t>
            </a:r>
            <a:r>
              <a:rPr lang="zh-CN" altLang="en-US" sz="1800" dirty="0" smtClean="0"/>
              <a:t>类（聊天对话类），里面存放的东西直接</a:t>
            </a:r>
            <a:r>
              <a:rPr lang="en-US" altLang="zh-CN" sz="1800" dirty="0" smtClean="0"/>
              <a:t>command</a:t>
            </a:r>
            <a:r>
              <a:rPr lang="zh-CN" altLang="en-US" sz="1800" dirty="0" smtClean="0"/>
              <a:t>进去看，</a:t>
            </a:r>
            <a:endParaRPr lang="en-US" altLang="zh-CN" sz="1800" dirty="0" smtClean="0"/>
          </a:p>
          <a:p>
            <a:r>
              <a:rPr kumimoji="1" lang="zh-CN" altLang="en-US" sz="1800" dirty="0" smtClean="0"/>
              <a:t>前端只需要解析出这里面的数据进行展示会话界面就可以啦！</a:t>
            </a:r>
            <a:endParaRPr kumimoji="1" lang="zh-CN" altLang="en-US" sz="1800" dirty="0"/>
          </a:p>
        </p:txBody>
      </p:sp>
    </p:spTree>
    <p:extLst>
      <p:ext uri="{BB962C8B-B14F-4D97-AF65-F5344CB8AC3E}">
        <p14:creationId xmlns:p14="http://schemas.microsoft.com/office/powerpoint/2010/main" val="126269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环信</a:t>
            </a:r>
            <a:r>
              <a:rPr kumimoji="1" lang="en-US" altLang="zh-CN" dirty="0" smtClean="0"/>
              <a:t>demo</a:t>
            </a:r>
            <a:r>
              <a:rPr kumimoji="1" lang="zh-CN" altLang="en-US" dirty="0" smtClean="0"/>
              <a:t>的聊天界面集成到</a:t>
            </a:r>
            <a:r>
              <a:rPr kumimoji="1" lang="en-US" altLang="zh-CN" dirty="0" smtClean="0"/>
              <a:t>APP</a:t>
            </a:r>
            <a:r>
              <a:rPr kumimoji="1" lang="zh-CN" altLang="en-US" dirty="0" smtClean="0"/>
              <a:t>中</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先打开环信</a:t>
            </a:r>
            <a:r>
              <a:rPr kumimoji="1" lang="en-US" altLang="zh-CN" dirty="0" smtClean="0"/>
              <a:t>demo</a:t>
            </a:r>
            <a:r>
              <a:rPr kumimoji="1" lang="zh-CN" altLang="en-US" dirty="0" smtClean="0"/>
              <a:t>，找到</a:t>
            </a:r>
            <a:r>
              <a:rPr lang="en-US" altLang="zh-CN" dirty="0" err="1" smtClean="0"/>
              <a:t>ChatViewControlle</a:t>
            </a:r>
            <a:r>
              <a:rPr lang="en-US" altLang="zh-CN" dirty="0" err="1" smtClean="0"/>
              <a:t>r</a:t>
            </a:r>
            <a:endParaRPr lang="en-US" altLang="zh-CN" dirty="0" smtClean="0"/>
          </a:p>
          <a:p>
            <a:r>
              <a:rPr kumimoji="1" lang="zh-CN" altLang="en-US" dirty="0" smtClean="0"/>
              <a:t>文件夹然后把他里面关联的文件一起移到</a:t>
            </a:r>
            <a:r>
              <a:rPr kumimoji="1" lang="en-US" altLang="zh-CN" dirty="0" smtClean="0"/>
              <a:t>APP</a:t>
            </a:r>
            <a:r>
              <a:rPr kumimoji="1" lang="zh-CN" altLang="en-US" dirty="0" smtClean="0"/>
              <a:t>中，</a:t>
            </a:r>
            <a:endParaRPr kumimoji="1" lang="en-US" altLang="zh-CN" dirty="0" smtClean="0"/>
          </a:p>
          <a:p>
            <a:r>
              <a:rPr kumimoji="1" lang="zh-CN" altLang="en-US" dirty="0" smtClean="0"/>
              <a:t>直到</a:t>
            </a:r>
            <a:r>
              <a:rPr kumimoji="1" lang="en-US" altLang="zh-CN" dirty="0" err="1" smtClean="0"/>
              <a:t>command+b</a:t>
            </a:r>
            <a:r>
              <a:rPr kumimoji="1" lang="zh-CN" altLang="en-US" dirty="0" smtClean="0"/>
              <a:t>编译不错就</a:t>
            </a:r>
            <a:r>
              <a:rPr kumimoji="1" lang="en-US" altLang="zh-CN" dirty="0" smtClean="0"/>
              <a:t>OK</a:t>
            </a:r>
            <a:r>
              <a:rPr kumimoji="1" lang="zh-CN" altLang="en-US" dirty="0" smtClean="0"/>
              <a:t>啦</a:t>
            </a:r>
            <a:endParaRPr kumimoji="1" lang="en-US" altLang="zh-CN" dirty="0" smtClean="0"/>
          </a:p>
          <a:p>
            <a:r>
              <a:rPr kumimoji="1" lang="zh-CN" altLang="en-US" dirty="0" smtClean="0"/>
              <a:t>然后调用这个聊天界面就行啦</a:t>
            </a:r>
            <a:endParaRPr kumimoji="1" lang="en-US" altLang="zh-CN" dirty="0" smtClean="0"/>
          </a:p>
          <a:p>
            <a:pPr>
              <a:buFontTx/>
              <a:buChar char="-"/>
            </a:pPr>
            <a:r>
              <a:rPr lang="en-US" altLang="zh-CN" sz="2400" dirty="0" smtClean="0"/>
              <a:t>(</a:t>
            </a:r>
            <a:r>
              <a:rPr lang="en-US" altLang="zh-CN" sz="2400" dirty="0" err="1"/>
              <a:t>instancetype</a:t>
            </a:r>
            <a:r>
              <a:rPr lang="en-US" altLang="zh-CN" sz="2400" dirty="0"/>
              <a:t>)</a:t>
            </a:r>
            <a:r>
              <a:rPr lang="en-US" altLang="zh-CN" sz="2400" dirty="0" err="1"/>
              <a:t>initWithChatter</a:t>
            </a:r>
            <a:r>
              <a:rPr lang="en-US" altLang="zh-CN" sz="2400" dirty="0"/>
              <a:t>:(</a:t>
            </a:r>
            <a:r>
              <a:rPr lang="en-US" altLang="zh-CN" sz="2400" dirty="0" err="1"/>
              <a:t>NSString</a:t>
            </a:r>
            <a:r>
              <a:rPr lang="en-US" altLang="zh-CN" sz="2400" dirty="0"/>
              <a:t> *)chatter </a:t>
            </a:r>
            <a:r>
              <a:rPr lang="en-US" altLang="zh-CN" sz="2400" dirty="0" err="1"/>
              <a:t>isGroup</a:t>
            </a:r>
            <a:r>
              <a:rPr lang="en-US" altLang="zh-CN" sz="2400" dirty="0"/>
              <a:t>:(BOOL)</a:t>
            </a:r>
            <a:r>
              <a:rPr lang="en-US" altLang="zh-CN" sz="2400" dirty="0" err="1"/>
              <a:t>isGroup</a:t>
            </a:r>
            <a:r>
              <a:rPr lang="en-US" altLang="zh-CN" sz="2400" dirty="0" smtClean="0"/>
              <a:t>;</a:t>
            </a:r>
          </a:p>
          <a:p>
            <a:pPr>
              <a:buFontTx/>
              <a:buChar char="-"/>
            </a:pPr>
            <a:r>
              <a:rPr kumimoji="1" lang="zh-CN" altLang="en-US" sz="2400" dirty="0" smtClean="0"/>
              <a:t>用上面这个方法进行创建这个对象，然后推到这个界面</a:t>
            </a:r>
            <a:endParaRPr kumimoji="1" lang="en-US" altLang="zh-CN" sz="2400" dirty="0" smtClean="0"/>
          </a:p>
          <a:p>
            <a:pPr>
              <a:buFontTx/>
              <a:buChar char="-"/>
            </a:pPr>
            <a:r>
              <a:rPr kumimoji="1" lang="zh-CN" altLang="en-US" sz="2400" dirty="0" smtClean="0"/>
              <a:t>第一个参数是对方的环信个人</a:t>
            </a:r>
            <a:r>
              <a:rPr kumimoji="1" lang="en-US" altLang="zh-CN" sz="2400" dirty="0" smtClean="0"/>
              <a:t>id</a:t>
            </a:r>
            <a:r>
              <a:rPr kumimoji="1" lang="zh-CN" altLang="en-US" sz="2400" dirty="0" smtClean="0"/>
              <a:t>或郡</a:t>
            </a:r>
            <a:r>
              <a:rPr kumimoji="1" lang="en-US" altLang="zh-CN" sz="2400" dirty="0" smtClean="0"/>
              <a:t>id</a:t>
            </a:r>
            <a:r>
              <a:rPr kumimoji="1" lang="zh-CN" altLang="en-US" sz="2400" dirty="0" smtClean="0"/>
              <a:t>，第二参数是告知是否是群聊</a:t>
            </a:r>
            <a:endParaRPr kumimoji="1" lang="en-US" altLang="zh-CN" sz="2400" dirty="0"/>
          </a:p>
        </p:txBody>
      </p:sp>
    </p:spTree>
    <p:extLst>
      <p:ext uri="{BB962C8B-B14F-4D97-AF65-F5344CB8AC3E}">
        <p14:creationId xmlns:p14="http://schemas.microsoft.com/office/powerpoint/2010/main" val="272412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环信</a:t>
            </a:r>
            <a:r>
              <a:rPr kumimoji="1" lang="en-US" altLang="zh-CN" dirty="0" smtClean="0"/>
              <a:t>demo</a:t>
            </a:r>
            <a:r>
              <a:rPr kumimoji="1" lang="zh-CN" altLang="en-US" dirty="0" smtClean="0"/>
              <a:t>，时间不显示问题</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找到文件</a:t>
            </a:r>
            <a:r>
              <a:rPr lang="en-US" altLang="zh-CN" dirty="0" err="1"/>
              <a:t>NSDate</a:t>
            </a:r>
            <a:r>
              <a:rPr lang="en-US" altLang="zh-CN" dirty="0"/>
              <a:t> (Category</a:t>
            </a:r>
            <a:r>
              <a:rPr lang="en-US" altLang="zh-CN" dirty="0" smtClean="0"/>
              <a:t>)</a:t>
            </a:r>
            <a:r>
              <a:rPr lang="zh-CN" altLang="en-US" dirty="0" smtClean="0"/>
              <a:t>分类</a:t>
            </a:r>
            <a:endParaRPr lang="en-US" altLang="zh-CN" dirty="0" smtClean="0"/>
          </a:p>
          <a:p>
            <a:r>
              <a:rPr kumimoji="1" lang="zh-CN" altLang="en-US" dirty="0" smtClean="0"/>
              <a:t>在找到</a:t>
            </a:r>
            <a:r>
              <a:rPr lang="en-US" altLang="zh-CN" dirty="0"/>
              <a:t>-(</a:t>
            </a:r>
            <a:r>
              <a:rPr lang="en-US" altLang="zh-CN" dirty="0" err="1"/>
              <a:t>NSString</a:t>
            </a:r>
            <a:r>
              <a:rPr lang="en-US" altLang="zh-CN" dirty="0"/>
              <a:t> *)</a:t>
            </a:r>
            <a:r>
              <a:rPr lang="en-US" altLang="zh-CN" dirty="0" err="1" smtClean="0"/>
              <a:t>formattedTime</a:t>
            </a:r>
            <a:r>
              <a:rPr lang="zh-CN" altLang="zh-CN" dirty="0" smtClean="0"/>
              <a:t>；</a:t>
            </a:r>
            <a:r>
              <a:rPr lang="zh-CN" altLang="en-US" dirty="0" smtClean="0"/>
              <a:t>这个函数把里面的全部删除粘贴下面代码：</a:t>
            </a:r>
            <a:endParaRPr lang="en-US" altLang="zh-CN" dirty="0" smtClean="0"/>
          </a:p>
          <a:p>
            <a:r>
              <a:rPr lang="zh-CN" altLang="zh-CN" dirty="0" smtClean="0"/>
              <a:t>（</a:t>
            </a:r>
            <a:r>
              <a:rPr lang="zh-CN" altLang="en-US" dirty="0" smtClean="0"/>
              <a:t>见下一页）</a:t>
            </a:r>
            <a:endParaRPr lang="en-US" altLang="zh-CN" dirty="0" smtClean="0"/>
          </a:p>
          <a:p>
            <a:r>
              <a:rPr lang="zh-CN" altLang="en-US" dirty="0" smtClean="0"/>
              <a:t>其他需要修改或自定义的直接到</a:t>
            </a:r>
            <a:r>
              <a:rPr lang="en-US" altLang="zh-CN" dirty="0" err="1" smtClean="0"/>
              <a:t>ChatViewController</a:t>
            </a:r>
            <a:r>
              <a:rPr lang="zh-CN" altLang="en-US" dirty="0" smtClean="0"/>
              <a:t>里面找到源代码进行修改（这是</a:t>
            </a:r>
            <a:r>
              <a:rPr lang="en-US" altLang="zh-CN" dirty="0" err="1" smtClean="0"/>
              <a:t>ui</a:t>
            </a:r>
            <a:r>
              <a:rPr lang="zh-CN" altLang="en-US" dirty="0" smtClean="0"/>
              <a:t>界面问题有里面有相应的注释）</a:t>
            </a:r>
            <a:endParaRPr lang="en-US" altLang="zh-CN" dirty="0" smtClean="0"/>
          </a:p>
          <a:p>
            <a:endParaRPr kumimoji="1" lang="zh-CN" altLang="en-US" dirty="0"/>
          </a:p>
        </p:txBody>
      </p:sp>
    </p:spTree>
    <p:extLst>
      <p:ext uri="{BB962C8B-B14F-4D97-AF65-F5344CB8AC3E}">
        <p14:creationId xmlns:p14="http://schemas.microsoft.com/office/powerpoint/2010/main" val="2122254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37068"/>
            <a:ext cx="8229600" cy="5889096"/>
          </a:xfrm>
        </p:spPr>
        <p:txBody>
          <a:bodyPr>
            <a:normAutofit fontScale="47500" lnSpcReduction="20000"/>
          </a:bodyPr>
          <a:lstStyle/>
          <a:p>
            <a:r>
              <a:rPr lang="en-US" altLang="zh-CN" dirty="0" smtClean="0"/>
              <a:t> </a:t>
            </a:r>
            <a:r>
              <a:rPr lang="en-US" altLang="zh-CN" dirty="0" err="1" smtClean="0"/>
              <a:t>NSDateFormatter</a:t>
            </a:r>
            <a:r>
              <a:rPr lang="en-US" altLang="zh-CN" dirty="0" smtClean="0"/>
              <a:t>* formatter = [[</a:t>
            </a:r>
            <a:r>
              <a:rPr lang="en-US" altLang="zh-CN" dirty="0" err="1" smtClean="0"/>
              <a:t>NSDateFormatter</a:t>
            </a:r>
            <a:r>
              <a:rPr lang="en-US" altLang="zh-CN" dirty="0" smtClean="0"/>
              <a:t> </a:t>
            </a:r>
            <a:r>
              <a:rPr lang="en-US" altLang="zh-CN" dirty="0" err="1" smtClean="0"/>
              <a:t>alloc</a:t>
            </a:r>
            <a:r>
              <a:rPr lang="en-US" altLang="zh-CN" dirty="0" smtClean="0"/>
              <a:t>]</a:t>
            </a:r>
            <a:r>
              <a:rPr lang="en-US" altLang="zh-CN" dirty="0" err="1" smtClean="0"/>
              <a:t>init</a:t>
            </a:r>
            <a:r>
              <a:rPr lang="en-US" altLang="zh-CN" dirty="0" smtClean="0"/>
              <a:t>];</a:t>
            </a:r>
          </a:p>
          <a:p>
            <a:r>
              <a:rPr lang="en-US" altLang="zh-CN" dirty="0" smtClean="0"/>
              <a:t>    [formatter </a:t>
            </a:r>
            <a:r>
              <a:rPr lang="en-US" altLang="zh-CN" dirty="0" err="1" smtClean="0"/>
              <a:t>setDateFormat</a:t>
            </a:r>
            <a:r>
              <a:rPr lang="en-US" altLang="zh-CN" dirty="0" smtClean="0"/>
              <a:t>:@"YYYY-MM-</a:t>
            </a:r>
            <a:r>
              <a:rPr lang="en-US" altLang="zh-CN" dirty="0" err="1" smtClean="0"/>
              <a:t>dd</a:t>
            </a:r>
            <a:r>
              <a:rPr lang="en-US" altLang="zh-CN" dirty="0" smtClean="0"/>
              <a:t>"];</a:t>
            </a:r>
          </a:p>
          <a:p>
            <a:r>
              <a:rPr lang="en-US" altLang="zh-CN" dirty="0" smtClean="0"/>
              <a:t>    </a:t>
            </a:r>
            <a:r>
              <a:rPr lang="en-US" altLang="zh-CN" dirty="0" err="1" smtClean="0"/>
              <a:t>NSString</a:t>
            </a:r>
            <a:r>
              <a:rPr lang="en-US" altLang="zh-CN" dirty="0" smtClean="0"/>
              <a:t> * </a:t>
            </a:r>
            <a:r>
              <a:rPr lang="en-US" altLang="zh-CN" dirty="0" err="1" smtClean="0"/>
              <a:t>dateNow</a:t>
            </a:r>
            <a:r>
              <a:rPr lang="en-US" altLang="zh-CN" dirty="0" smtClean="0"/>
              <a:t> = [formatter </a:t>
            </a:r>
            <a:r>
              <a:rPr lang="en-US" altLang="zh-CN" dirty="0" err="1" smtClean="0"/>
              <a:t>stringFromDate</a:t>
            </a:r>
            <a:r>
              <a:rPr lang="en-US" altLang="zh-CN" dirty="0" smtClean="0"/>
              <a:t>:[</a:t>
            </a:r>
            <a:r>
              <a:rPr lang="en-US" altLang="zh-CN" dirty="0" err="1" smtClean="0"/>
              <a:t>NSDate</a:t>
            </a:r>
            <a:r>
              <a:rPr lang="en-US" altLang="zh-CN" dirty="0" smtClean="0"/>
              <a:t> date]];</a:t>
            </a:r>
          </a:p>
          <a:p>
            <a:r>
              <a:rPr lang="en-US" altLang="zh-CN" dirty="0" smtClean="0"/>
              <a:t>    </a:t>
            </a:r>
            <a:r>
              <a:rPr lang="en-US" altLang="zh-CN" dirty="0" err="1" smtClean="0"/>
              <a:t>NSDateComponents</a:t>
            </a:r>
            <a:r>
              <a:rPr lang="en-US" altLang="zh-CN" dirty="0" smtClean="0"/>
              <a:t> *components = [[</a:t>
            </a:r>
            <a:r>
              <a:rPr lang="en-US" altLang="zh-CN" dirty="0" err="1" smtClean="0"/>
              <a:t>NSDateComponents</a:t>
            </a:r>
            <a:r>
              <a:rPr lang="en-US" altLang="zh-CN" dirty="0" smtClean="0"/>
              <a:t> </a:t>
            </a:r>
            <a:r>
              <a:rPr lang="en-US" altLang="zh-CN" dirty="0" err="1" smtClean="0"/>
              <a:t>alloc</a:t>
            </a:r>
            <a:r>
              <a:rPr lang="en-US" altLang="zh-CN" dirty="0" smtClean="0"/>
              <a:t>] </a:t>
            </a:r>
            <a:r>
              <a:rPr lang="en-US" altLang="zh-CN" dirty="0" err="1" smtClean="0"/>
              <a:t>init</a:t>
            </a:r>
            <a:r>
              <a:rPr lang="en-US" altLang="zh-CN" dirty="0" smtClean="0"/>
              <a:t>];</a:t>
            </a:r>
          </a:p>
          <a:p>
            <a:r>
              <a:rPr lang="en-US" altLang="zh-CN" dirty="0" smtClean="0"/>
              <a:t>    [components </a:t>
            </a:r>
            <a:r>
              <a:rPr lang="en-US" altLang="zh-CN" dirty="0" err="1" smtClean="0"/>
              <a:t>setDay</a:t>
            </a:r>
            <a:r>
              <a:rPr lang="en-US" altLang="zh-CN" dirty="0" smtClean="0"/>
              <a:t>:[[</a:t>
            </a:r>
            <a:r>
              <a:rPr lang="en-US" altLang="zh-CN" dirty="0" err="1" smtClean="0"/>
              <a:t>dateNow</a:t>
            </a:r>
            <a:r>
              <a:rPr lang="en-US" altLang="zh-CN" dirty="0" smtClean="0"/>
              <a:t> </a:t>
            </a:r>
            <a:r>
              <a:rPr lang="en-US" altLang="zh-CN" dirty="0" err="1" smtClean="0"/>
              <a:t>substringWithRange:NSMakeRange</a:t>
            </a:r>
            <a:r>
              <a:rPr lang="en-US" altLang="zh-CN" dirty="0" smtClean="0"/>
              <a:t>(8,2)] </a:t>
            </a:r>
            <a:r>
              <a:rPr lang="en-US" altLang="zh-CN" dirty="0" err="1" smtClean="0"/>
              <a:t>intValue</a:t>
            </a:r>
            <a:r>
              <a:rPr lang="en-US" altLang="zh-CN" dirty="0" smtClean="0"/>
              <a:t>]];</a:t>
            </a:r>
          </a:p>
          <a:p>
            <a:r>
              <a:rPr lang="en-US" altLang="zh-CN" dirty="0" smtClean="0"/>
              <a:t>    [components </a:t>
            </a:r>
            <a:r>
              <a:rPr lang="en-US" altLang="zh-CN" dirty="0" err="1" smtClean="0"/>
              <a:t>setMonth</a:t>
            </a:r>
            <a:r>
              <a:rPr lang="en-US" altLang="zh-CN" dirty="0" smtClean="0"/>
              <a:t>:[[</a:t>
            </a:r>
            <a:r>
              <a:rPr lang="en-US" altLang="zh-CN" dirty="0" err="1" smtClean="0"/>
              <a:t>dateNow</a:t>
            </a:r>
            <a:r>
              <a:rPr lang="en-US" altLang="zh-CN" dirty="0" smtClean="0"/>
              <a:t> </a:t>
            </a:r>
            <a:r>
              <a:rPr lang="en-US" altLang="zh-CN" dirty="0" err="1" smtClean="0"/>
              <a:t>substringWithRange:NSMakeRange</a:t>
            </a:r>
            <a:r>
              <a:rPr lang="en-US" altLang="zh-CN" dirty="0" smtClean="0"/>
              <a:t>(5,2)] </a:t>
            </a:r>
            <a:r>
              <a:rPr lang="en-US" altLang="zh-CN" dirty="0" err="1" smtClean="0"/>
              <a:t>intValue</a:t>
            </a:r>
            <a:r>
              <a:rPr lang="en-US" altLang="zh-CN" dirty="0" smtClean="0"/>
              <a:t>]];</a:t>
            </a:r>
          </a:p>
          <a:p>
            <a:r>
              <a:rPr lang="en-US" altLang="zh-CN" dirty="0" smtClean="0"/>
              <a:t>    [components </a:t>
            </a:r>
            <a:r>
              <a:rPr lang="en-US" altLang="zh-CN" dirty="0" err="1" smtClean="0"/>
              <a:t>setYear</a:t>
            </a:r>
            <a:r>
              <a:rPr lang="en-US" altLang="zh-CN" dirty="0" smtClean="0"/>
              <a:t>:[[</a:t>
            </a:r>
            <a:r>
              <a:rPr lang="en-US" altLang="zh-CN" dirty="0" err="1" smtClean="0"/>
              <a:t>dateNow</a:t>
            </a:r>
            <a:r>
              <a:rPr lang="en-US" altLang="zh-CN" dirty="0" smtClean="0"/>
              <a:t> </a:t>
            </a:r>
            <a:r>
              <a:rPr lang="en-US" altLang="zh-CN" dirty="0" err="1" smtClean="0"/>
              <a:t>substringWithRange:NSMakeRange</a:t>
            </a:r>
            <a:r>
              <a:rPr lang="en-US" altLang="zh-CN" dirty="0" smtClean="0"/>
              <a:t>(0,4)] </a:t>
            </a:r>
            <a:r>
              <a:rPr lang="en-US" altLang="zh-CN" dirty="0" err="1" smtClean="0"/>
              <a:t>intValue</a:t>
            </a:r>
            <a:r>
              <a:rPr lang="en-US" altLang="zh-CN" dirty="0" smtClean="0"/>
              <a:t>]];</a:t>
            </a:r>
          </a:p>
          <a:p>
            <a:r>
              <a:rPr lang="en-US" altLang="zh-CN" dirty="0" smtClean="0"/>
              <a:t>    </a:t>
            </a:r>
            <a:r>
              <a:rPr lang="en-US" altLang="zh-CN" dirty="0" err="1" smtClean="0"/>
              <a:t>NSCalendar</a:t>
            </a:r>
            <a:r>
              <a:rPr lang="en-US" altLang="zh-CN" dirty="0" smtClean="0"/>
              <a:t> *</a:t>
            </a:r>
            <a:r>
              <a:rPr lang="en-US" altLang="zh-CN" dirty="0" err="1" smtClean="0"/>
              <a:t>gregorian</a:t>
            </a:r>
            <a:r>
              <a:rPr lang="en-US" altLang="zh-CN" dirty="0" smtClean="0"/>
              <a:t> = [[</a:t>
            </a:r>
            <a:r>
              <a:rPr lang="en-US" altLang="zh-CN" dirty="0" err="1" smtClean="0"/>
              <a:t>NSCalendar</a:t>
            </a:r>
            <a:r>
              <a:rPr lang="en-US" altLang="zh-CN" dirty="0" smtClean="0"/>
              <a:t> </a:t>
            </a:r>
            <a:r>
              <a:rPr lang="en-US" altLang="zh-CN" dirty="0" err="1" smtClean="0"/>
              <a:t>alloc</a:t>
            </a:r>
            <a:r>
              <a:rPr lang="en-US" altLang="zh-CN" dirty="0" smtClean="0"/>
              <a:t>] </a:t>
            </a:r>
            <a:r>
              <a:rPr lang="en-US" altLang="zh-CN" dirty="0" err="1" smtClean="0"/>
              <a:t>initWithCalendarIdentifier:NSGregorianCalendar</a:t>
            </a:r>
            <a:r>
              <a:rPr lang="en-US" altLang="zh-CN" dirty="0" smtClean="0"/>
              <a:t>];</a:t>
            </a:r>
          </a:p>
          <a:p>
            <a:r>
              <a:rPr lang="en-US" altLang="zh-CN" dirty="0" smtClean="0"/>
              <a:t>    </a:t>
            </a:r>
            <a:r>
              <a:rPr lang="en-US" altLang="zh-CN" dirty="0" err="1" smtClean="0"/>
              <a:t>NSDate</a:t>
            </a:r>
            <a:r>
              <a:rPr lang="en-US" altLang="zh-CN" dirty="0" smtClean="0"/>
              <a:t> *date = [</a:t>
            </a:r>
            <a:r>
              <a:rPr lang="en-US" altLang="zh-CN" dirty="0" err="1" smtClean="0"/>
              <a:t>gregorian</a:t>
            </a:r>
            <a:r>
              <a:rPr lang="en-US" altLang="zh-CN" dirty="0" smtClean="0"/>
              <a:t> </a:t>
            </a:r>
            <a:r>
              <a:rPr lang="en-US" altLang="zh-CN" dirty="0" err="1" smtClean="0"/>
              <a:t>dateFromComponents:components</a:t>
            </a:r>
            <a:r>
              <a:rPr lang="en-US" altLang="zh-CN" dirty="0" smtClean="0"/>
              <a:t>]; //</a:t>
            </a:r>
            <a:r>
              <a:rPr lang="zh-CN" altLang="en-US" dirty="0" smtClean="0"/>
              <a:t>今天</a:t>
            </a:r>
            <a:r>
              <a:rPr lang="en-US" altLang="zh-CN" dirty="0" smtClean="0"/>
              <a:t> 0</a:t>
            </a:r>
            <a:r>
              <a:rPr lang="zh-CN" altLang="en-US" dirty="0" smtClean="0"/>
              <a:t>点时间</a:t>
            </a:r>
            <a:endParaRPr lang="en-US" altLang="zh-CN" dirty="0" smtClean="0"/>
          </a:p>
          <a:p>
            <a:r>
              <a:rPr lang="en-US" altLang="zh-CN" dirty="0" smtClean="0"/>
              <a:t> </a:t>
            </a:r>
          </a:p>
          <a:p>
            <a:r>
              <a:rPr lang="en-US" altLang="zh-CN" dirty="0" smtClean="0"/>
              <a:t>    </a:t>
            </a:r>
          </a:p>
          <a:p>
            <a:r>
              <a:rPr lang="en-US" altLang="zh-CN" dirty="0" smtClean="0"/>
              <a:t>    </a:t>
            </a:r>
            <a:r>
              <a:rPr lang="en-US" altLang="zh-CN" dirty="0" err="1" smtClean="0"/>
              <a:t>NSInteger</a:t>
            </a:r>
            <a:r>
              <a:rPr lang="en-US" altLang="zh-CN" dirty="0" smtClean="0"/>
              <a:t> hour = [self </a:t>
            </a:r>
            <a:r>
              <a:rPr lang="en-US" altLang="zh-CN" dirty="0" err="1" smtClean="0"/>
              <a:t>hoursAfterDate:date</a:t>
            </a:r>
            <a:r>
              <a:rPr lang="en-US" altLang="zh-CN" dirty="0" smtClean="0"/>
              <a:t>];</a:t>
            </a:r>
          </a:p>
          <a:p>
            <a:r>
              <a:rPr lang="en-US" altLang="zh-CN" dirty="0" smtClean="0"/>
              <a:t>    </a:t>
            </a:r>
            <a:r>
              <a:rPr lang="en-US" altLang="zh-CN" dirty="0" err="1" smtClean="0"/>
              <a:t>NSDateFormatter</a:t>
            </a:r>
            <a:r>
              <a:rPr lang="en-US" altLang="zh-CN" dirty="0" smtClean="0"/>
              <a:t> *</a:t>
            </a:r>
            <a:r>
              <a:rPr lang="en-US" altLang="zh-CN" dirty="0" err="1" smtClean="0"/>
              <a:t>dateFormatter</a:t>
            </a:r>
            <a:r>
              <a:rPr lang="en-US" altLang="zh-CN" dirty="0" smtClean="0"/>
              <a:t> = nil;</a:t>
            </a:r>
          </a:p>
          <a:p>
            <a:r>
              <a:rPr lang="da-DK" altLang="zh-CN" dirty="0" smtClean="0"/>
              <a:t>    </a:t>
            </a:r>
            <a:r>
              <a:rPr lang="da-DK" altLang="zh-CN" dirty="0" err="1" smtClean="0"/>
              <a:t>NSString</a:t>
            </a:r>
            <a:r>
              <a:rPr lang="da-DK" altLang="zh-CN" dirty="0" smtClean="0"/>
              <a:t> *ret = @"";</a:t>
            </a:r>
          </a:p>
          <a:p>
            <a:r>
              <a:rPr lang="en-US" altLang="zh-CN" dirty="0" smtClean="0"/>
              <a:t> if (hour &lt;= 24 &amp;&amp; hour &gt;= 0) {</a:t>
            </a:r>
          </a:p>
          <a:p>
            <a:r>
              <a:rPr lang="en-US" altLang="zh-CN" dirty="0" smtClean="0"/>
              <a:t>        </a:t>
            </a:r>
            <a:r>
              <a:rPr lang="en-US" altLang="zh-CN" dirty="0" err="1" smtClean="0"/>
              <a:t>dateFormatter</a:t>
            </a:r>
            <a:r>
              <a:rPr lang="en-US" altLang="zh-CN" dirty="0" smtClean="0"/>
              <a:t> = [</a:t>
            </a:r>
            <a:r>
              <a:rPr lang="en-US" altLang="zh-CN" dirty="0" err="1" smtClean="0"/>
              <a:t>NSDateFormatter</a:t>
            </a:r>
            <a:r>
              <a:rPr lang="en-US" altLang="zh-CN" dirty="0" smtClean="0"/>
              <a:t> </a:t>
            </a:r>
            <a:r>
              <a:rPr lang="en-US" altLang="zh-CN" dirty="0" err="1" smtClean="0"/>
              <a:t>dateFormatterWithFormat</a:t>
            </a:r>
            <a:r>
              <a:rPr lang="en-US" altLang="zh-CN" dirty="0" smtClean="0"/>
              <a:t>:@"</a:t>
            </a:r>
            <a:r>
              <a:rPr lang="en-US" altLang="zh-CN" dirty="0" err="1" smtClean="0"/>
              <a:t>HH:mm</a:t>
            </a:r>
            <a:r>
              <a:rPr lang="en-US" altLang="zh-CN" dirty="0" smtClean="0"/>
              <a:t>"];</a:t>
            </a:r>
          </a:p>
          <a:p>
            <a:r>
              <a:rPr lang="en-US" altLang="zh-CN" dirty="0" smtClean="0"/>
              <a:t>    }else if (hour &lt; 0 &amp;&amp; hour &gt;= -24) {</a:t>
            </a:r>
          </a:p>
          <a:p>
            <a:r>
              <a:rPr lang="en-US" altLang="zh-CN" dirty="0" smtClean="0"/>
              <a:t>        </a:t>
            </a:r>
            <a:r>
              <a:rPr lang="en-US" altLang="zh-CN" dirty="0" err="1" smtClean="0"/>
              <a:t>dateFormatter</a:t>
            </a:r>
            <a:r>
              <a:rPr lang="en-US" altLang="zh-CN" dirty="0" smtClean="0"/>
              <a:t> = [</a:t>
            </a:r>
            <a:r>
              <a:rPr lang="en-US" altLang="zh-CN" dirty="0" err="1" smtClean="0"/>
              <a:t>NSDateFormatter</a:t>
            </a:r>
            <a:r>
              <a:rPr lang="en-US" altLang="zh-CN" dirty="0" smtClean="0"/>
              <a:t> </a:t>
            </a:r>
            <a:r>
              <a:rPr lang="en-US" altLang="zh-CN" dirty="0" err="1" smtClean="0"/>
              <a:t>dateFormatterWithFormat</a:t>
            </a:r>
            <a:r>
              <a:rPr lang="en-US" altLang="zh-CN" dirty="0" smtClean="0"/>
              <a:t>:@"</a:t>
            </a:r>
            <a:r>
              <a:rPr lang="zh-CN" altLang="en-US" dirty="0" smtClean="0"/>
              <a:t>昨天</a:t>
            </a:r>
            <a:r>
              <a:rPr lang="en-US" altLang="zh-CN" dirty="0" smtClean="0"/>
              <a:t> </a:t>
            </a:r>
            <a:r>
              <a:rPr lang="en-US" altLang="zh-CN" dirty="0" err="1" smtClean="0"/>
              <a:t>HH:mm</a:t>
            </a:r>
            <a:r>
              <a:rPr lang="en-US" altLang="zh-CN" dirty="0" smtClean="0"/>
              <a:t>"];</a:t>
            </a:r>
          </a:p>
          <a:p>
            <a:r>
              <a:rPr lang="da-DK" altLang="zh-CN" dirty="0" smtClean="0"/>
              <a:t>    }</a:t>
            </a:r>
            <a:r>
              <a:rPr lang="da-DK" altLang="zh-CN" dirty="0" err="1" smtClean="0"/>
              <a:t>else</a:t>
            </a:r>
            <a:r>
              <a:rPr lang="da-DK" altLang="zh-CN" dirty="0" smtClean="0"/>
              <a:t> {</a:t>
            </a:r>
          </a:p>
          <a:p>
            <a:r>
              <a:rPr lang="da-DK" altLang="zh-CN" dirty="0" smtClean="0"/>
              <a:t>        </a:t>
            </a:r>
            <a:r>
              <a:rPr lang="da-DK" altLang="zh-CN" dirty="0" err="1" smtClean="0"/>
              <a:t>dateFormatter</a:t>
            </a:r>
            <a:r>
              <a:rPr lang="da-DK" altLang="zh-CN" dirty="0" smtClean="0"/>
              <a:t> = [</a:t>
            </a:r>
            <a:r>
              <a:rPr lang="da-DK" altLang="zh-CN" dirty="0" err="1" smtClean="0"/>
              <a:t>NSDateFormatter</a:t>
            </a:r>
            <a:r>
              <a:rPr lang="da-DK" altLang="zh-CN" dirty="0" smtClean="0"/>
              <a:t> </a:t>
            </a:r>
            <a:r>
              <a:rPr lang="da-DK" altLang="zh-CN" dirty="0" err="1" smtClean="0"/>
              <a:t>dateFormatterWithFormat</a:t>
            </a:r>
            <a:r>
              <a:rPr lang="da-DK" altLang="zh-CN" dirty="0" smtClean="0"/>
              <a:t>:@"</a:t>
            </a:r>
            <a:r>
              <a:rPr lang="da-DK" altLang="zh-CN" dirty="0" err="1" smtClean="0"/>
              <a:t>yyyy</a:t>
            </a:r>
            <a:r>
              <a:rPr lang="da-DK" altLang="zh-CN" dirty="0" smtClean="0"/>
              <a:t>-MM-</a:t>
            </a:r>
            <a:r>
              <a:rPr lang="da-DK" altLang="zh-CN" dirty="0" err="1" smtClean="0"/>
              <a:t>dd</a:t>
            </a:r>
            <a:r>
              <a:rPr lang="da-DK" altLang="zh-CN" dirty="0" smtClean="0"/>
              <a:t>"];</a:t>
            </a:r>
          </a:p>
          <a:p>
            <a:r>
              <a:rPr lang="da-DK" altLang="zh-CN" dirty="0" smtClean="0"/>
              <a:t>    }</a:t>
            </a:r>
          </a:p>
          <a:p>
            <a:r>
              <a:rPr lang="da-DK" altLang="zh-CN" dirty="0" smtClean="0"/>
              <a:t>    </a:t>
            </a:r>
          </a:p>
          <a:p>
            <a:r>
              <a:rPr lang="da-DK" altLang="zh-CN" dirty="0" smtClean="0"/>
              <a:t>    ret = [</a:t>
            </a:r>
            <a:r>
              <a:rPr lang="da-DK" altLang="zh-CN" dirty="0" err="1" smtClean="0"/>
              <a:t>dateFormatter</a:t>
            </a:r>
            <a:r>
              <a:rPr lang="da-DK" altLang="zh-CN" dirty="0" smtClean="0"/>
              <a:t> </a:t>
            </a:r>
            <a:r>
              <a:rPr lang="da-DK" altLang="zh-CN" dirty="0" err="1" smtClean="0"/>
              <a:t>stringFromDate:self</a:t>
            </a:r>
            <a:r>
              <a:rPr lang="da-DK" altLang="zh-CN" dirty="0" smtClean="0"/>
              <a:t>];</a:t>
            </a:r>
          </a:p>
          <a:p>
            <a:r>
              <a:rPr lang="da-DK" altLang="zh-CN" dirty="0" smtClean="0"/>
              <a:t>    </a:t>
            </a:r>
            <a:r>
              <a:rPr lang="da-DK" altLang="zh-CN" dirty="0" err="1" smtClean="0"/>
              <a:t>return</a:t>
            </a:r>
            <a:r>
              <a:rPr lang="da-DK" altLang="zh-CN" dirty="0" smtClean="0"/>
              <a:t> ret;</a:t>
            </a:r>
          </a:p>
          <a:p>
            <a:endParaRPr kumimoji="1" lang="zh-CN" altLang="en-US" dirty="0" smtClean="0"/>
          </a:p>
          <a:p>
            <a:endParaRPr kumimoji="1" lang="zh-CN" altLang="en-US" dirty="0"/>
          </a:p>
        </p:txBody>
      </p:sp>
    </p:spTree>
    <p:extLst>
      <p:ext uri="{BB962C8B-B14F-4D97-AF65-F5344CB8AC3E}">
        <p14:creationId xmlns:p14="http://schemas.microsoft.com/office/powerpoint/2010/main" val="281349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9468"/>
            <a:ext cx="8229600" cy="5736696"/>
          </a:xfrm>
        </p:spPr>
        <p:txBody>
          <a:bodyPr/>
          <a:lstStyle/>
          <a:p>
            <a:endParaRPr kumimoji="1" lang="en-US" altLang="zh-CN" dirty="0"/>
          </a:p>
          <a:p>
            <a:endParaRPr kumimoji="1" lang="en-US" altLang="zh-CN" dirty="0" smtClean="0"/>
          </a:p>
          <a:p>
            <a:endParaRPr kumimoji="1" lang="en-US" altLang="zh-CN" dirty="0"/>
          </a:p>
          <a:p>
            <a:pPr marL="0" indent="0">
              <a:buNone/>
            </a:pPr>
            <a:r>
              <a:rPr kumimoji="1" lang="zh-CN" altLang="zh-CN" dirty="0"/>
              <a:t> </a:t>
            </a:r>
            <a:r>
              <a:rPr kumimoji="1" lang="zh-CN" altLang="en-US" dirty="0" smtClean="0"/>
              <a:t>           </a:t>
            </a:r>
            <a:r>
              <a:rPr kumimoji="1" lang="zh-CN" altLang="en-US" sz="8000" dirty="0" smtClean="0"/>
              <a:t>多谢观看</a:t>
            </a:r>
            <a:endParaRPr kumimoji="1" lang="zh-CN" altLang="en-US" sz="8000" dirty="0"/>
          </a:p>
        </p:txBody>
      </p:sp>
    </p:spTree>
    <p:extLst>
      <p:ext uri="{BB962C8B-B14F-4D97-AF65-F5344CB8AC3E}">
        <p14:creationId xmlns:p14="http://schemas.microsoft.com/office/powerpoint/2010/main" val="68448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环境配置</a:t>
            </a:r>
            <a:endParaRPr kumimoji="1" lang="zh-CN" altLang="en-US" dirty="0"/>
          </a:p>
        </p:txBody>
      </p:sp>
      <p:sp>
        <p:nvSpPr>
          <p:cNvPr id="3" name="内容占位符 2"/>
          <p:cNvSpPr>
            <a:spLocks noGrp="1"/>
          </p:cNvSpPr>
          <p:nvPr>
            <p:ph idx="1"/>
          </p:nvPr>
        </p:nvSpPr>
        <p:spPr/>
        <p:txBody>
          <a:bodyPr/>
          <a:lstStyle/>
          <a:p>
            <a:r>
              <a:rPr kumimoji="1" lang="zh-CN" altLang="en-US" dirty="0" smtClean="0"/>
              <a:t>先到环信官网下载</a:t>
            </a:r>
            <a:r>
              <a:rPr kumimoji="1" lang="en-US" altLang="zh-CN" dirty="0" smtClean="0"/>
              <a:t>SDK</a:t>
            </a:r>
            <a:r>
              <a:rPr kumimoji="1" lang="zh-CN" altLang="en-US" dirty="0" smtClean="0"/>
              <a:t>跟环信聊天</a:t>
            </a:r>
            <a:r>
              <a:rPr kumimoji="1" lang="en-US" altLang="zh-CN" dirty="0" smtClean="0"/>
              <a:t>demo</a:t>
            </a:r>
          </a:p>
          <a:p>
            <a:r>
              <a:rPr kumimoji="1" lang="zh-CN" altLang="en-US" dirty="0" smtClean="0"/>
              <a:t>程序中导入</a:t>
            </a:r>
            <a:r>
              <a:rPr kumimoji="1" lang="en-US" altLang="zh-CN" dirty="0" smtClean="0"/>
              <a:t>SDK</a:t>
            </a:r>
            <a:endParaRPr kumimoji="1" lang="en-US" altLang="zh-CN" dirty="0"/>
          </a:p>
          <a:p>
            <a:r>
              <a:rPr kumimoji="1" lang="zh-CN" altLang="en-US" dirty="0" smtClean="0"/>
              <a:t>导入对应的依赖库（见环信开发文档说明）</a:t>
            </a:r>
            <a:endParaRPr kumimoji="1" lang="zh-CN" altLang="en-US" dirty="0"/>
          </a:p>
        </p:txBody>
      </p:sp>
    </p:spTree>
    <p:extLst>
      <p:ext uri="{BB962C8B-B14F-4D97-AF65-F5344CB8AC3E}">
        <p14:creationId xmlns:p14="http://schemas.microsoft.com/office/powerpoint/2010/main" val="128500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集成前端注意事项</a:t>
            </a:r>
            <a:endParaRPr kumimoji="1" lang="zh-CN" altLang="en-US" dirty="0"/>
          </a:p>
        </p:txBody>
      </p:sp>
      <p:sp>
        <p:nvSpPr>
          <p:cNvPr id="3" name="内容占位符 2"/>
          <p:cNvSpPr>
            <a:spLocks noGrp="1"/>
          </p:cNvSpPr>
          <p:nvPr>
            <p:ph idx="1"/>
          </p:nvPr>
        </p:nvSpPr>
        <p:spPr/>
        <p:txBody>
          <a:bodyPr>
            <a:normAutofit fontScale="70000" lnSpcReduction="20000"/>
          </a:bodyPr>
          <a:lstStyle/>
          <a:p>
            <a:r>
              <a:rPr kumimoji="1" lang="zh-CN" altLang="en-US" dirty="0" smtClean="0"/>
              <a:t>首先在</a:t>
            </a:r>
            <a:r>
              <a:rPr kumimoji="1" lang="en-US" altLang="zh-CN" dirty="0" err="1" smtClean="0"/>
              <a:t>appdelegate</a:t>
            </a:r>
            <a:r>
              <a:rPr kumimoji="1" lang="zh-CN" altLang="en-US" dirty="0" smtClean="0"/>
              <a:t>里面注册环信</a:t>
            </a:r>
            <a:endParaRPr kumimoji="1" lang="en-US" altLang="zh-CN" dirty="0" smtClean="0"/>
          </a:p>
          <a:p>
            <a:r>
              <a:rPr lang="en-US" altLang="zh-CN" dirty="0"/>
              <a:t>-  (BOOL)application:(</a:t>
            </a:r>
            <a:r>
              <a:rPr lang="en-US" altLang="zh-CN" dirty="0" err="1"/>
              <a:t>UIApplication</a:t>
            </a:r>
            <a:r>
              <a:rPr lang="en-US" altLang="zh-CN" dirty="0"/>
              <a:t> *)application </a:t>
            </a:r>
            <a:r>
              <a:rPr lang="en-US" altLang="zh-CN" dirty="0" err="1"/>
              <a:t>didFinishLaunchingWithOptions</a:t>
            </a:r>
            <a:r>
              <a:rPr lang="en-US" altLang="zh-CN" dirty="0"/>
              <a:t>:(</a:t>
            </a:r>
            <a:r>
              <a:rPr lang="en-US" altLang="zh-CN" dirty="0" err="1"/>
              <a:t>NSDictionary</a:t>
            </a:r>
            <a:r>
              <a:rPr lang="en-US" altLang="zh-CN" dirty="0"/>
              <a:t> *)</a:t>
            </a:r>
            <a:r>
              <a:rPr lang="en-US" altLang="zh-CN" dirty="0" err="1"/>
              <a:t>launchOptions</a:t>
            </a:r>
            <a:r>
              <a:rPr lang="en-US" altLang="zh-CN" dirty="0"/>
              <a:t> { [[</a:t>
            </a:r>
            <a:r>
              <a:rPr lang="en-US" altLang="zh-CN" dirty="0" err="1"/>
              <a:t>EaseMob</a:t>
            </a:r>
            <a:r>
              <a:rPr lang="en-US" altLang="zh-CN" dirty="0"/>
              <a:t> </a:t>
            </a:r>
            <a:r>
              <a:rPr lang="en-US" altLang="zh-CN" dirty="0" err="1"/>
              <a:t>sharedInstance</a:t>
            </a:r>
            <a:r>
              <a:rPr lang="en-US" altLang="zh-CN" dirty="0"/>
              <a:t>] </a:t>
            </a:r>
            <a:r>
              <a:rPr lang="en-US" altLang="zh-CN" dirty="0" err="1"/>
              <a:t>registerSDKWithAppKey</a:t>
            </a:r>
            <a:r>
              <a:rPr lang="en-US" altLang="zh-CN" dirty="0"/>
              <a:t>:@"</a:t>
            </a:r>
            <a:r>
              <a:rPr lang="en-US" altLang="zh-CN" dirty="0" err="1"/>
              <a:t>douser#istore</a:t>
            </a:r>
            <a:r>
              <a:rPr lang="en-US" altLang="zh-CN" dirty="0"/>
              <a:t>" </a:t>
            </a:r>
            <a:r>
              <a:rPr lang="en-US" altLang="zh-CN" dirty="0" err="1"/>
              <a:t>apnsCertName</a:t>
            </a:r>
            <a:r>
              <a:rPr lang="en-US" altLang="zh-CN" dirty="0"/>
              <a:t>:@"</a:t>
            </a:r>
            <a:r>
              <a:rPr lang="en-US" altLang="zh-CN" dirty="0" err="1"/>
              <a:t>istore_dev</a:t>
            </a:r>
            <a:r>
              <a:rPr lang="en-US" altLang="zh-CN" dirty="0"/>
              <a:t>"];</a:t>
            </a:r>
            <a:br>
              <a:rPr lang="en-US" altLang="zh-CN" dirty="0"/>
            </a:br>
            <a:r>
              <a:rPr lang="en-US" altLang="zh-CN" dirty="0"/>
              <a:t>[[</a:t>
            </a:r>
            <a:r>
              <a:rPr lang="en-US" altLang="zh-CN" dirty="0" err="1"/>
              <a:t>EaseMob</a:t>
            </a:r>
            <a:r>
              <a:rPr lang="en-US" altLang="zh-CN" dirty="0"/>
              <a:t> </a:t>
            </a:r>
            <a:r>
              <a:rPr lang="en-US" altLang="zh-CN" dirty="0" err="1"/>
              <a:t>sharedInstance</a:t>
            </a:r>
            <a:r>
              <a:rPr lang="en-US" altLang="zh-CN" dirty="0"/>
              <a:t>] </a:t>
            </a:r>
            <a:r>
              <a:rPr lang="en-US" altLang="zh-CN" dirty="0" err="1"/>
              <a:t>application:application</a:t>
            </a:r>
            <a:r>
              <a:rPr lang="en-US" altLang="zh-CN" dirty="0"/>
              <a:t> </a:t>
            </a:r>
            <a:r>
              <a:rPr lang="en-US" altLang="zh-CN" dirty="0" err="1"/>
              <a:t>didFinishLaunchingWithOptions:launchOptions</a:t>
            </a:r>
            <a:r>
              <a:rPr lang="en-US" altLang="zh-CN" dirty="0"/>
              <a:t>];</a:t>
            </a:r>
            <a:br>
              <a:rPr lang="en-US" altLang="zh-CN" dirty="0"/>
            </a:br>
            <a:r>
              <a:rPr lang="en-US" altLang="zh-CN" dirty="0"/>
              <a:t>return YES; </a:t>
            </a:r>
            <a:endParaRPr lang="en-US" altLang="zh-CN" dirty="0" smtClean="0">
              <a:effectLst/>
            </a:endParaRPr>
          </a:p>
          <a:p>
            <a:r>
              <a:rPr lang="en-US" altLang="zh-CN" dirty="0"/>
              <a:t>} </a:t>
            </a:r>
            <a:endParaRPr lang="en-US" altLang="zh-CN" dirty="0" smtClean="0">
              <a:effectLst/>
            </a:endParaRPr>
          </a:p>
          <a:p>
            <a:pPr marL="0" indent="0">
              <a:buNone/>
            </a:pPr>
            <a:r>
              <a:rPr kumimoji="1" lang="zh-CN" altLang="zh-CN" dirty="0"/>
              <a:t> </a:t>
            </a:r>
            <a:r>
              <a:rPr kumimoji="1" lang="zh-CN" altLang="en-US" dirty="0" smtClean="0"/>
              <a:t> 第一个参数是后台申请给的（问小瑞）</a:t>
            </a:r>
            <a:endParaRPr kumimoji="1" lang="en-US" altLang="zh-CN" dirty="0" smtClean="0"/>
          </a:p>
          <a:p>
            <a:r>
              <a:rPr kumimoji="1" lang="zh-CN" altLang="en-US" dirty="0" smtClean="0"/>
              <a:t>第二个参数是做环信离线推送功能用的，需要</a:t>
            </a:r>
            <a:r>
              <a:rPr kumimoji="1" lang="en-US" altLang="zh-CN" dirty="0" err="1" smtClean="0"/>
              <a:t>iOS</a:t>
            </a:r>
            <a:r>
              <a:rPr kumimoji="1" lang="zh-CN" altLang="en-US" dirty="0" smtClean="0"/>
              <a:t>前端申请一个推送证书然后生成一个</a:t>
            </a:r>
            <a:r>
              <a:rPr kumimoji="1" lang="en-US" altLang="zh-CN" dirty="0" smtClean="0"/>
              <a:t>P12</a:t>
            </a:r>
            <a:r>
              <a:rPr kumimoji="1" lang="zh-CN" altLang="en-US" dirty="0" smtClean="0"/>
              <a:t>文件，上传到环信，设置的一个证书名称。实现这个功能需要在</a:t>
            </a:r>
            <a:r>
              <a:rPr kumimoji="1" lang="en-US" altLang="zh-CN" dirty="0" err="1" smtClean="0"/>
              <a:t>appdelegate</a:t>
            </a:r>
            <a:r>
              <a:rPr kumimoji="1" lang="zh-CN" altLang="en-US" dirty="0" smtClean="0"/>
              <a:t>里面执行执行一下一下代码：</a:t>
            </a:r>
            <a:endParaRPr kumimoji="1" lang="zh-CN" altLang="en-US" dirty="0"/>
          </a:p>
        </p:txBody>
      </p:sp>
    </p:spTree>
    <p:extLst>
      <p:ext uri="{BB962C8B-B14F-4D97-AF65-F5344CB8AC3E}">
        <p14:creationId xmlns:p14="http://schemas.microsoft.com/office/powerpoint/2010/main" val="215453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04800"/>
            <a:ext cx="8229600" cy="5821363"/>
          </a:xfrm>
        </p:spPr>
        <p:txBody>
          <a:bodyPr>
            <a:normAutofit fontScale="55000" lnSpcReduction="20000"/>
          </a:bodyPr>
          <a:lstStyle/>
          <a:p>
            <a:r>
              <a:rPr lang="zh-CN" altLang="en-US" dirty="0"/>
              <a:t> </a:t>
            </a:r>
          </a:p>
          <a:p>
            <a:r>
              <a:rPr lang="en-US" altLang="zh-CN" dirty="0"/>
              <a:t>    [[</a:t>
            </a:r>
            <a:r>
              <a:rPr lang="en-US" altLang="zh-CN" dirty="0" err="1"/>
              <a:t>EaseMob</a:t>
            </a:r>
            <a:r>
              <a:rPr lang="en-US" altLang="zh-CN" dirty="0"/>
              <a:t> </a:t>
            </a:r>
            <a:r>
              <a:rPr lang="en-US" altLang="zh-CN" dirty="0" err="1"/>
              <a:t>sharedInstance</a:t>
            </a:r>
            <a:r>
              <a:rPr lang="en-US" altLang="zh-CN" dirty="0"/>
              <a:t>] </a:t>
            </a:r>
            <a:r>
              <a:rPr lang="en-US" altLang="zh-CN" dirty="0" err="1"/>
              <a:t>application:application</a:t>
            </a:r>
            <a:r>
              <a:rPr lang="en-US" altLang="zh-CN" dirty="0"/>
              <a:t> </a:t>
            </a:r>
            <a:r>
              <a:rPr lang="en-US" altLang="zh-CN" dirty="0" err="1"/>
              <a:t>didFinishLaunchingWithOptions:launchOptions</a:t>
            </a:r>
            <a:r>
              <a:rPr lang="en-US" altLang="zh-CN" dirty="0"/>
              <a:t>];</a:t>
            </a:r>
          </a:p>
          <a:p>
            <a:r>
              <a:rPr lang="en-US" altLang="zh-CN" dirty="0"/>
              <a:t>    if ([application </a:t>
            </a:r>
            <a:r>
              <a:rPr lang="en-US" altLang="zh-CN" dirty="0" err="1"/>
              <a:t>respondsToSelector</a:t>
            </a:r>
            <a:r>
              <a:rPr lang="en-US" altLang="zh-CN" dirty="0"/>
              <a:t>:@selector(</a:t>
            </a:r>
            <a:r>
              <a:rPr lang="en-US" altLang="zh-CN" dirty="0" err="1"/>
              <a:t>registerForRemoteNotifications</a:t>
            </a:r>
            <a:r>
              <a:rPr lang="en-US" altLang="zh-CN" dirty="0"/>
              <a:t>)]) {</a:t>
            </a:r>
          </a:p>
          <a:p>
            <a:r>
              <a:rPr lang="en-US" altLang="zh-CN" dirty="0"/>
              <a:t>        [application </a:t>
            </a:r>
            <a:r>
              <a:rPr lang="en-US" altLang="zh-CN" dirty="0" err="1"/>
              <a:t>registerForRemoteNotifications</a:t>
            </a:r>
            <a:r>
              <a:rPr lang="en-US" altLang="zh-CN" dirty="0"/>
              <a:t>];</a:t>
            </a:r>
          </a:p>
          <a:p>
            <a:r>
              <a:rPr lang="en-US" altLang="zh-CN" dirty="0"/>
              <a:t>        </a:t>
            </a:r>
            <a:r>
              <a:rPr lang="en-US" altLang="zh-CN" dirty="0" err="1"/>
              <a:t>UIUserNotificationType</a:t>
            </a:r>
            <a:r>
              <a:rPr lang="en-US" altLang="zh-CN" dirty="0"/>
              <a:t> </a:t>
            </a:r>
            <a:r>
              <a:rPr lang="en-US" altLang="zh-CN" dirty="0" err="1"/>
              <a:t>notificationTypes</a:t>
            </a:r>
            <a:r>
              <a:rPr lang="en-US" altLang="zh-CN" dirty="0"/>
              <a:t> = </a:t>
            </a:r>
            <a:r>
              <a:rPr lang="en-US" altLang="zh-CN" dirty="0" err="1"/>
              <a:t>UIUserNotificationTypeBadge</a:t>
            </a:r>
            <a:r>
              <a:rPr lang="en-US" altLang="zh-CN" dirty="0"/>
              <a:t> |</a:t>
            </a:r>
          </a:p>
          <a:p>
            <a:r>
              <a:rPr lang="en-US" altLang="zh-CN" dirty="0"/>
              <a:t>        </a:t>
            </a:r>
            <a:r>
              <a:rPr lang="en-US" altLang="zh-CN" dirty="0" err="1"/>
              <a:t>UIUserNotificationTypeSound</a:t>
            </a:r>
            <a:r>
              <a:rPr lang="en-US" altLang="zh-CN" dirty="0"/>
              <a:t> |</a:t>
            </a:r>
          </a:p>
          <a:p>
            <a:r>
              <a:rPr lang="en-US" altLang="zh-CN" dirty="0"/>
              <a:t>        </a:t>
            </a:r>
            <a:r>
              <a:rPr lang="en-US" altLang="zh-CN" dirty="0" err="1"/>
              <a:t>UIUserNotificationTypeAlert</a:t>
            </a:r>
            <a:r>
              <a:rPr lang="en-US" altLang="zh-CN" dirty="0"/>
              <a:t>;</a:t>
            </a:r>
          </a:p>
          <a:p>
            <a:r>
              <a:rPr lang="en-US" altLang="zh-CN" dirty="0"/>
              <a:t>        </a:t>
            </a:r>
            <a:r>
              <a:rPr lang="en-US" altLang="zh-CN" dirty="0" err="1"/>
              <a:t>UIUserNotificationSettings</a:t>
            </a:r>
            <a:r>
              <a:rPr lang="en-US" altLang="zh-CN" dirty="0"/>
              <a:t> *settings = [</a:t>
            </a:r>
            <a:r>
              <a:rPr lang="en-US" altLang="zh-CN" dirty="0" err="1"/>
              <a:t>UIUserNotificationSettings</a:t>
            </a:r>
            <a:r>
              <a:rPr lang="en-US" altLang="zh-CN" dirty="0"/>
              <a:t> </a:t>
            </a:r>
            <a:r>
              <a:rPr lang="en-US" altLang="zh-CN" dirty="0" err="1"/>
              <a:t>settingsForTypes:notificationTypes</a:t>
            </a:r>
            <a:r>
              <a:rPr lang="en-US" altLang="zh-CN" dirty="0"/>
              <a:t> </a:t>
            </a:r>
            <a:r>
              <a:rPr lang="en-US" altLang="zh-CN" dirty="0" err="1"/>
              <a:t>categories:nil</a:t>
            </a:r>
            <a:r>
              <a:rPr lang="en-US" altLang="zh-CN" dirty="0"/>
              <a:t>]; [application </a:t>
            </a:r>
            <a:r>
              <a:rPr lang="en-US" altLang="zh-CN" dirty="0" err="1"/>
              <a:t>registerUserNotificationSettings:settings</a:t>
            </a:r>
            <a:r>
              <a:rPr lang="en-US" altLang="zh-CN" dirty="0"/>
              <a:t>];</a:t>
            </a:r>
          </a:p>
          <a:p>
            <a:r>
              <a:rPr lang="da-DK" altLang="zh-CN" dirty="0"/>
              <a:t>    }</a:t>
            </a:r>
            <a:r>
              <a:rPr lang="da-DK" altLang="zh-CN" dirty="0" err="1"/>
              <a:t>else</a:t>
            </a:r>
            <a:endParaRPr lang="da-DK" altLang="zh-CN" dirty="0"/>
          </a:p>
          <a:p>
            <a:r>
              <a:rPr lang="da-DK" altLang="zh-CN" dirty="0"/>
              <a:t>    {</a:t>
            </a:r>
          </a:p>
          <a:p>
            <a:r>
              <a:rPr lang="da-DK" altLang="zh-CN" dirty="0"/>
              <a:t>        </a:t>
            </a:r>
            <a:r>
              <a:rPr lang="da-DK" altLang="zh-CN" dirty="0" err="1"/>
              <a:t>UIRemoteNotificationType</a:t>
            </a:r>
            <a:r>
              <a:rPr lang="da-DK" altLang="zh-CN" dirty="0"/>
              <a:t> </a:t>
            </a:r>
            <a:r>
              <a:rPr lang="da-DK" altLang="zh-CN" dirty="0" err="1"/>
              <a:t>notificationTypes</a:t>
            </a:r>
            <a:r>
              <a:rPr lang="da-DK" altLang="zh-CN" dirty="0"/>
              <a:t> = </a:t>
            </a:r>
            <a:r>
              <a:rPr lang="da-DK" altLang="zh-CN" dirty="0" err="1"/>
              <a:t>UIRemoteNotificationTypeBadge</a:t>
            </a:r>
            <a:r>
              <a:rPr lang="da-DK" altLang="zh-CN" dirty="0"/>
              <a:t> | </a:t>
            </a:r>
            <a:r>
              <a:rPr lang="da-DK" altLang="zh-CN" dirty="0" err="1"/>
              <a:t>UIRemoteNotificationTypeSound</a:t>
            </a:r>
            <a:r>
              <a:rPr lang="da-DK" altLang="zh-CN" dirty="0"/>
              <a:t> |</a:t>
            </a:r>
          </a:p>
          <a:p>
            <a:r>
              <a:rPr lang="da-DK" altLang="zh-CN" dirty="0"/>
              <a:t>        </a:t>
            </a:r>
            <a:r>
              <a:rPr lang="da-DK" altLang="zh-CN" dirty="0" err="1"/>
              <a:t>UIRemoteNotificationTypeAlert</a:t>
            </a:r>
            <a:r>
              <a:rPr lang="da-DK" altLang="zh-CN" dirty="0"/>
              <a:t>;</a:t>
            </a:r>
          </a:p>
          <a:p>
            <a:r>
              <a:rPr lang="da-DK" altLang="zh-CN" dirty="0"/>
              <a:t>        [[</a:t>
            </a:r>
            <a:r>
              <a:rPr lang="da-DK" altLang="zh-CN" dirty="0" err="1"/>
              <a:t>UIApplication</a:t>
            </a:r>
            <a:r>
              <a:rPr lang="da-DK" altLang="zh-CN" dirty="0"/>
              <a:t> </a:t>
            </a:r>
            <a:r>
              <a:rPr lang="da-DK" altLang="zh-CN" dirty="0" err="1"/>
              <a:t>sharedApplication</a:t>
            </a:r>
            <a:r>
              <a:rPr lang="da-DK" altLang="zh-CN" dirty="0"/>
              <a:t>] </a:t>
            </a:r>
            <a:r>
              <a:rPr lang="da-DK" altLang="zh-CN" dirty="0" err="1"/>
              <a:t>registerForRemoteNotificationTypes:notificationTypes</a:t>
            </a:r>
            <a:r>
              <a:rPr lang="da-DK" altLang="zh-CN" dirty="0"/>
              <a:t>];</a:t>
            </a:r>
          </a:p>
          <a:p>
            <a:r>
              <a:rPr lang="da-DK" altLang="zh-CN" dirty="0"/>
              <a:t>    }</a:t>
            </a:r>
          </a:p>
          <a:p>
            <a:r>
              <a:rPr kumimoji="1" lang="zh-CN" altLang="en-US" dirty="0" smtClean="0"/>
              <a:t>并且实现下面两个函数回调：</a:t>
            </a:r>
            <a:endParaRPr kumimoji="1" lang="zh-CN" altLang="en-US" dirty="0"/>
          </a:p>
        </p:txBody>
      </p:sp>
    </p:spTree>
    <p:extLst>
      <p:ext uri="{BB962C8B-B14F-4D97-AF65-F5344CB8AC3E}">
        <p14:creationId xmlns:p14="http://schemas.microsoft.com/office/powerpoint/2010/main" val="191015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54000"/>
            <a:ext cx="8229600" cy="5872163"/>
          </a:xfrm>
        </p:spPr>
        <p:txBody>
          <a:bodyPr>
            <a:normAutofit fontScale="77500" lnSpcReduction="20000"/>
          </a:bodyPr>
          <a:lstStyle/>
          <a:p>
            <a:r>
              <a:rPr lang="zh-CN" altLang="zh-CN" dirty="0" smtClean="0"/>
              <a:t>/</a:t>
            </a:r>
            <a:r>
              <a:rPr lang="en-US" altLang="zh-CN" dirty="0" smtClean="0"/>
              <a:t>/</a:t>
            </a:r>
            <a:r>
              <a:rPr lang="zh-CN" altLang="en-US" dirty="0" smtClean="0"/>
              <a:t>成功时回调的</a:t>
            </a:r>
            <a:endParaRPr lang="en-US" altLang="zh-CN" dirty="0" smtClean="0"/>
          </a:p>
          <a:p>
            <a:r>
              <a:rPr lang="en-US" altLang="zh-CN" dirty="0" smtClean="0"/>
              <a:t>- (void)application:(</a:t>
            </a:r>
            <a:r>
              <a:rPr lang="en-US" altLang="zh-CN" dirty="0" err="1" smtClean="0"/>
              <a:t>UIApplication</a:t>
            </a:r>
            <a:r>
              <a:rPr lang="en-US" altLang="zh-CN" dirty="0" smtClean="0"/>
              <a:t> *)application </a:t>
            </a:r>
            <a:r>
              <a:rPr lang="en-US" altLang="zh-CN" dirty="0" err="1" smtClean="0"/>
              <a:t>didRegisterForRemoteNotificationsWithDeviceToken</a:t>
            </a:r>
            <a:r>
              <a:rPr lang="en-US" altLang="zh-CN" dirty="0" smtClean="0"/>
              <a:t>:(</a:t>
            </a:r>
            <a:r>
              <a:rPr lang="en-US" altLang="zh-CN" dirty="0" err="1" smtClean="0"/>
              <a:t>NSData</a:t>
            </a:r>
            <a:r>
              <a:rPr lang="en-US" altLang="zh-CN" dirty="0" smtClean="0"/>
              <a:t> *)</a:t>
            </a:r>
            <a:r>
              <a:rPr lang="en-US" altLang="zh-CN" dirty="0" err="1" smtClean="0"/>
              <a:t>deviceToken</a:t>
            </a:r>
            <a:r>
              <a:rPr lang="en-US" altLang="zh-CN" dirty="0" smtClean="0"/>
              <a:t>{</a:t>
            </a:r>
          </a:p>
          <a:p>
            <a:r>
              <a:rPr lang="en-US" altLang="zh-CN" dirty="0" smtClean="0"/>
              <a:t>    </a:t>
            </a:r>
            <a:r>
              <a:rPr lang="en-US" altLang="zh-CN" dirty="0"/>
              <a:t>[[</a:t>
            </a:r>
            <a:r>
              <a:rPr lang="en-US" altLang="zh-CN" dirty="0" err="1"/>
              <a:t>EaseMob</a:t>
            </a:r>
            <a:r>
              <a:rPr lang="en-US" altLang="zh-CN" dirty="0"/>
              <a:t> </a:t>
            </a:r>
            <a:r>
              <a:rPr lang="en-US" altLang="zh-CN" dirty="0" err="1"/>
              <a:t>sharedInstance</a:t>
            </a:r>
            <a:r>
              <a:rPr lang="en-US" altLang="zh-CN" dirty="0"/>
              <a:t>] </a:t>
            </a:r>
            <a:r>
              <a:rPr lang="en-US" altLang="zh-CN" dirty="0" err="1"/>
              <a:t>application:application</a:t>
            </a:r>
            <a:r>
              <a:rPr lang="en-US" altLang="zh-CN" dirty="0"/>
              <a:t> </a:t>
            </a:r>
            <a:r>
              <a:rPr lang="en-US" altLang="zh-CN" dirty="0" err="1"/>
              <a:t>didRegisterForRemoteNotificationsWithDeviceToken:deviceToken</a:t>
            </a:r>
            <a:r>
              <a:rPr lang="en-US" altLang="zh-CN" dirty="0"/>
              <a:t>];</a:t>
            </a:r>
          </a:p>
          <a:p>
            <a:r>
              <a:rPr lang="en-US" altLang="zh-CN" dirty="0"/>
              <a:t>}</a:t>
            </a:r>
          </a:p>
          <a:p>
            <a:r>
              <a:rPr lang="en-US" altLang="zh-CN" dirty="0"/>
              <a:t>// </a:t>
            </a:r>
            <a:r>
              <a:rPr lang="zh-CN" altLang="en-US" dirty="0" smtClean="0"/>
              <a:t>失败时回调的，可以根据失败提示找到原因</a:t>
            </a:r>
            <a:endParaRPr lang="en-US" altLang="zh-CN" dirty="0"/>
          </a:p>
          <a:p>
            <a:r>
              <a:rPr lang="en-US" altLang="zh-CN" dirty="0"/>
              <a:t>- (void)application:(</a:t>
            </a:r>
            <a:r>
              <a:rPr lang="en-US" altLang="zh-CN" dirty="0" err="1"/>
              <a:t>UIApplication</a:t>
            </a:r>
            <a:r>
              <a:rPr lang="en-US" altLang="zh-CN" dirty="0"/>
              <a:t> *)application </a:t>
            </a:r>
            <a:r>
              <a:rPr lang="en-US" altLang="zh-CN" dirty="0" err="1"/>
              <a:t>didFailToRegisterForRemoteNotificationsWithError</a:t>
            </a:r>
            <a:r>
              <a:rPr lang="en-US" altLang="zh-CN" dirty="0"/>
              <a:t>:(</a:t>
            </a:r>
            <a:r>
              <a:rPr lang="en-US" altLang="zh-CN" dirty="0" err="1"/>
              <a:t>NSError</a:t>
            </a:r>
            <a:r>
              <a:rPr lang="en-US" altLang="zh-CN" dirty="0"/>
              <a:t> *)error{</a:t>
            </a:r>
          </a:p>
          <a:p>
            <a:r>
              <a:rPr lang="en-US" altLang="zh-CN" dirty="0"/>
              <a:t>    [[</a:t>
            </a:r>
            <a:r>
              <a:rPr lang="en-US" altLang="zh-CN" dirty="0" err="1"/>
              <a:t>EaseMob</a:t>
            </a:r>
            <a:r>
              <a:rPr lang="en-US" altLang="zh-CN" dirty="0"/>
              <a:t> </a:t>
            </a:r>
            <a:r>
              <a:rPr lang="en-US" altLang="zh-CN" dirty="0" err="1"/>
              <a:t>sharedInstance</a:t>
            </a:r>
            <a:r>
              <a:rPr lang="en-US" altLang="zh-CN" dirty="0"/>
              <a:t>] </a:t>
            </a:r>
            <a:r>
              <a:rPr lang="en-US" altLang="zh-CN" dirty="0" err="1"/>
              <a:t>application:application</a:t>
            </a:r>
            <a:r>
              <a:rPr lang="en-US" altLang="zh-CN" dirty="0"/>
              <a:t> </a:t>
            </a:r>
            <a:r>
              <a:rPr lang="en-US" altLang="zh-CN" dirty="0" err="1"/>
              <a:t>didFailToRegisterForRemoteNotificationsWithError:error</a:t>
            </a:r>
            <a:r>
              <a:rPr lang="en-US" altLang="zh-CN" dirty="0"/>
              <a:t>];</a:t>
            </a:r>
          </a:p>
          <a:p>
            <a:r>
              <a:rPr lang="en-US" altLang="zh-CN" dirty="0"/>
              <a:t>    </a:t>
            </a:r>
            <a:r>
              <a:rPr lang="en-US" altLang="zh-CN" dirty="0" err="1"/>
              <a:t>NSLog</a:t>
            </a:r>
            <a:r>
              <a:rPr lang="en-US" altLang="zh-CN" dirty="0"/>
              <a:t>(@"error -- %@",error); }</a:t>
            </a:r>
            <a:endParaRPr kumimoji="1" lang="zh-CN" altLang="en-US" dirty="0"/>
          </a:p>
        </p:txBody>
      </p:sp>
    </p:spTree>
    <p:extLst>
      <p:ext uri="{BB962C8B-B14F-4D97-AF65-F5344CB8AC3E}">
        <p14:creationId xmlns:p14="http://schemas.microsoft.com/office/powerpoint/2010/main" val="225367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4525963"/>
          </a:xfrm>
        </p:spPr>
        <p:txBody>
          <a:bodyPr>
            <a:normAutofit fontScale="62500" lnSpcReduction="20000"/>
          </a:bodyPr>
          <a:lstStyle/>
          <a:p>
            <a:r>
              <a:rPr kumimoji="1" lang="zh-CN" altLang="en-US" dirty="0" smtClean="0"/>
              <a:t>还需要实现以下函数，在</a:t>
            </a:r>
            <a:r>
              <a:rPr kumimoji="1" lang="en-US" altLang="zh-CN" dirty="0" err="1" smtClean="0"/>
              <a:t>appdelegate</a:t>
            </a:r>
            <a:r>
              <a:rPr kumimoji="1" lang="zh-CN" altLang="en-US" dirty="0" smtClean="0"/>
              <a:t>里面写</a:t>
            </a:r>
            <a:endParaRPr kumimoji="1" lang="en-US" altLang="zh-CN" dirty="0" smtClean="0"/>
          </a:p>
          <a:p>
            <a:r>
              <a:rPr lang="en-US" altLang="zh-CN" dirty="0" smtClean="0"/>
              <a:t>-  (void)</a:t>
            </a:r>
            <a:r>
              <a:rPr lang="en-US" altLang="zh-CN" dirty="0" err="1" smtClean="0"/>
              <a:t>applicationWillResignActive</a:t>
            </a:r>
            <a:r>
              <a:rPr lang="en-US" altLang="zh-CN" dirty="0" smtClean="0"/>
              <a:t>:(</a:t>
            </a:r>
            <a:r>
              <a:rPr lang="en-US" altLang="zh-CN" dirty="0" err="1" smtClean="0"/>
              <a:t>UIApplication</a:t>
            </a:r>
            <a:r>
              <a:rPr lang="en-US" altLang="zh-CN" dirty="0" smtClean="0"/>
              <a:t> *)application { </a:t>
            </a:r>
            <a:endParaRPr lang="en-US" altLang="zh-CN" dirty="0" smtClean="0">
              <a:effectLst/>
            </a:endParaRPr>
          </a:p>
          <a:p>
            <a:r>
              <a:rPr lang="en-US" altLang="zh-CN" dirty="0" smtClean="0"/>
              <a:t>[[</a:t>
            </a:r>
            <a:r>
              <a:rPr lang="en-US" altLang="zh-CN" dirty="0" err="1" smtClean="0"/>
              <a:t>EaseMob</a:t>
            </a:r>
            <a:r>
              <a:rPr lang="en-US" altLang="zh-CN" dirty="0" smtClean="0"/>
              <a:t> </a:t>
            </a:r>
            <a:r>
              <a:rPr lang="en-US" altLang="zh-CN" dirty="0" err="1" smtClean="0"/>
              <a:t>sharedInstance</a:t>
            </a:r>
            <a:r>
              <a:rPr lang="en-US" altLang="zh-CN" dirty="0" smtClean="0"/>
              <a:t>] </a:t>
            </a:r>
            <a:r>
              <a:rPr lang="en-US" altLang="zh-CN" dirty="0" err="1" smtClean="0"/>
              <a:t>applicationWillResignActive:application</a:t>
            </a:r>
            <a:r>
              <a:rPr lang="en-US" altLang="zh-CN" dirty="0" smtClean="0"/>
              <a:t>]; } </a:t>
            </a:r>
            <a:endParaRPr lang="en-US" altLang="zh-CN" dirty="0" smtClean="0">
              <a:effectLst/>
            </a:endParaRPr>
          </a:p>
          <a:p>
            <a:r>
              <a:rPr lang="en-US" altLang="zh-CN" dirty="0" smtClean="0"/>
              <a:t>-  (void)</a:t>
            </a:r>
            <a:r>
              <a:rPr lang="en-US" altLang="zh-CN" dirty="0" err="1" smtClean="0"/>
              <a:t>applicationDidEnterBackground</a:t>
            </a:r>
            <a:r>
              <a:rPr lang="en-US" altLang="zh-CN" dirty="0" smtClean="0"/>
              <a:t>:(</a:t>
            </a:r>
            <a:r>
              <a:rPr lang="en-US" altLang="zh-CN" dirty="0" err="1" smtClean="0"/>
              <a:t>UIApplication</a:t>
            </a:r>
            <a:r>
              <a:rPr lang="en-US" altLang="zh-CN" dirty="0" smtClean="0"/>
              <a:t> *)application { </a:t>
            </a:r>
            <a:endParaRPr lang="en-US" altLang="zh-CN" dirty="0" smtClean="0">
              <a:effectLst/>
            </a:endParaRPr>
          </a:p>
          <a:p>
            <a:r>
              <a:rPr lang="en-US" altLang="zh-CN" dirty="0" smtClean="0"/>
              <a:t>[[</a:t>
            </a:r>
            <a:r>
              <a:rPr lang="en-US" altLang="zh-CN" dirty="0" err="1" smtClean="0"/>
              <a:t>EaseMob</a:t>
            </a:r>
            <a:r>
              <a:rPr lang="en-US" altLang="zh-CN" dirty="0" smtClean="0"/>
              <a:t> </a:t>
            </a:r>
            <a:r>
              <a:rPr lang="en-US" altLang="zh-CN" dirty="0" err="1" smtClean="0"/>
              <a:t>sharedInstance</a:t>
            </a:r>
            <a:r>
              <a:rPr lang="en-US" altLang="zh-CN" dirty="0" smtClean="0"/>
              <a:t>] </a:t>
            </a:r>
            <a:r>
              <a:rPr lang="en-US" altLang="zh-CN" dirty="0" err="1" smtClean="0"/>
              <a:t>applicationDidEnterBackground:application</a:t>
            </a:r>
            <a:r>
              <a:rPr lang="en-US" altLang="zh-CN" dirty="0" smtClean="0"/>
              <a:t>]; } </a:t>
            </a:r>
            <a:endParaRPr lang="en-US" altLang="zh-CN" dirty="0" smtClean="0">
              <a:effectLst/>
            </a:endParaRPr>
          </a:p>
          <a:p>
            <a:r>
              <a:rPr lang="en-US" altLang="zh-CN" dirty="0" smtClean="0"/>
              <a:t>-  (void)</a:t>
            </a:r>
            <a:r>
              <a:rPr lang="en-US" altLang="zh-CN" dirty="0" err="1" smtClean="0"/>
              <a:t>applicationWillEnterForeground</a:t>
            </a:r>
            <a:r>
              <a:rPr lang="en-US" altLang="zh-CN" dirty="0" smtClean="0"/>
              <a:t>:(</a:t>
            </a:r>
            <a:r>
              <a:rPr lang="en-US" altLang="zh-CN" dirty="0" err="1" smtClean="0"/>
              <a:t>UIApplication</a:t>
            </a:r>
            <a:r>
              <a:rPr lang="en-US" altLang="zh-CN" dirty="0" smtClean="0"/>
              <a:t> *)application { </a:t>
            </a:r>
            <a:endParaRPr lang="en-US" altLang="zh-CN" dirty="0" smtClean="0">
              <a:effectLst/>
            </a:endParaRPr>
          </a:p>
          <a:p>
            <a:r>
              <a:rPr lang="en-US" altLang="zh-CN" dirty="0" smtClean="0"/>
              <a:t>[[</a:t>
            </a:r>
            <a:r>
              <a:rPr lang="en-US" altLang="zh-CN" dirty="0" err="1" smtClean="0"/>
              <a:t>EaseMob</a:t>
            </a:r>
            <a:r>
              <a:rPr lang="en-US" altLang="zh-CN" dirty="0" smtClean="0"/>
              <a:t> </a:t>
            </a:r>
            <a:r>
              <a:rPr lang="en-US" altLang="zh-CN" dirty="0" err="1" smtClean="0"/>
              <a:t>sharedInstance</a:t>
            </a:r>
            <a:r>
              <a:rPr lang="en-US" altLang="zh-CN" dirty="0" smtClean="0"/>
              <a:t>] </a:t>
            </a:r>
            <a:r>
              <a:rPr lang="en-US" altLang="zh-CN" dirty="0" err="1" smtClean="0"/>
              <a:t>applicationWillEnterForeground:application</a:t>
            </a:r>
            <a:r>
              <a:rPr lang="en-US" altLang="zh-CN" dirty="0" smtClean="0"/>
              <a:t>]; } </a:t>
            </a:r>
            <a:endParaRPr lang="en-US" altLang="zh-CN" dirty="0" smtClean="0">
              <a:effectLst/>
            </a:endParaRPr>
          </a:p>
          <a:p>
            <a:r>
              <a:rPr lang="en-US" altLang="zh-CN" dirty="0" smtClean="0"/>
              <a:t>-  (void)</a:t>
            </a:r>
            <a:r>
              <a:rPr lang="en-US" altLang="zh-CN" dirty="0" err="1" smtClean="0"/>
              <a:t>applicationDidBecomeActive</a:t>
            </a:r>
            <a:r>
              <a:rPr lang="en-US" altLang="zh-CN" dirty="0" smtClean="0"/>
              <a:t>:(</a:t>
            </a:r>
            <a:r>
              <a:rPr lang="en-US" altLang="zh-CN" dirty="0" err="1" smtClean="0"/>
              <a:t>UIApplication</a:t>
            </a:r>
            <a:r>
              <a:rPr lang="en-US" altLang="zh-CN" dirty="0" smtClean="0"/>
              <a:t> *)application { </a:t>
            </a:r>
            <a:endParaRPr lang="en-US" altLang="zh-CN" dirty="0" smtClean="0">
              <a:effectLst/>
            </a:endParaRPr>
          </a:p>
          <a:p>
            <a:r>
              <a:rPr lang="en-US" altLang="zh-CN" dirty="0" smtClean="0"/>
              <a:t>[[</a:t>
            </a:r>
            <a:r>
              <a:rPr lang="en-US" altLang="zh-CN" dirty="0" err="1" smtClean="0"/>
              <a:t>EaseMob</a:t>
            </a:r>
            <a:r>
              <a:rPr lang="en-US" altLang="zh-CN" dirty="0" smtClean="0"/>
              <a:t> </a:t>
            </a:r>
            <a:r>
              <a:rPr lang="en-US" altLang="zh-CN" dirty="0" err="1" smtClean="0"/>
              <a:t>sharedInstance</a:t>
            </a:r>
            <a:r>
              <a:rPr lang="en-US" altLang="zh-CN" dirty="0" smtClean="0"/>
              <a:t>] </a:t>
            </a:r>
            <a:r>
              <a:rPr lang="en-US" altLang="zh-CN" dirty="0" err="1" smtClean="0"/>
              <a:t>applicationDidBecomeActive:application</a:t>
            </a:r>
            <a:r>
              <a:rPr lang="en-US" altLang="zh-CN" dirty="0" smtClean="0"/>
              <a:t>]; } </a:t>
            </a:r>
            <a:endParaRPr lang="en-US" altLang="zh-CN" dirty="0" smtClean="0">
              <a:effectLst/>
            </a:endParaRPr>
          </a:p>
          <a:p>
            <a:r>
              <a:rPr lang="en-US" altLang="zh-CN" dirty="0" smtClean="0"/>
              <a:t>-  (void)</a:t>
            </a:r>
            <a:r>
              <a:rPr lang="en-US" altLang="zh-CN" dirty="0" err="1" smtClean="0"/>
              <a:t>applicationWillTerminate</a:t>
            </a:r>
            <a:r>
              <a:rPr lang="en-US" altLang="zh-CN" dirty="0" smtClean="0"/>
              <a:t>:(</a:t>
            </a:r>
            <a:r>
              <a:rPr lang="en-US" altLang="zh-CN" dirty="0" err="1" smtClean="0"/>
              <a:t>UIApplication</a:t>
            </a:r>
            <a:r>
              <a:rPr lang="en-US" altLang="zh-CN" dirty="0" smtClean="0"/>
              <a:t> *)application { </a:t>
            </a:r>
            <a:endParaRPr lang="en-US" altLang="zh-CN" dirty="0" smtClean="0">
              <a:effectLst/>
            </a:endParaRPr>
          </a:p>
          <a:p>
            <a:r>
              <a:rPr lang="en-US" altLang="zh-CN" dirty="0" smtClean="0"/>
              <a:t>[[</a:t>
            </a:r>
            <a:r>
              <a:rPr lang="en-US" altLang="zh-CN" dirty="0" err="1" smtClean="0"/>
              <a:t>EaseMob</a:t>
            </a:r>
            <a:r>
              <a:rPr lang="en-US" altLang="zh-CN" dirty="0" smtClean="0"/>
              <a:t> </a:t>
            </a:r>
            <a:r>
              <a:rPr lang="en-US" altLang="zh-CN" dirty="0" err="1" smtClean="0"/>
              <a:t>sharedInstance</a:t>
            </a:r>
            <a:r>
              <a:rPr lang="en-US" altLang="zh-CN" dirty="0" smtClean="0"/>
              <a:t>] </a:t>
            </a:r>
            <a:r>
              <a:rPr lang="en-US" altLang="zh-CN" dirty="0" err="1" smtClean="0"/>
              <a:t>applicationWillTerminate:application</a:t>
            </a:r>
            <a:r>
              <a:rPr lang="en-US" altLang="zh-CN" dirty="0" smtClean="0"/>
              <a:t>]; } </a:t>
            </a:r>
            <a:endParaRPr lang="en-US" altLang="zh-CN" dirty="0" smtClean="0">
              <a:effectLst/>
            </a:endParaRPr>
          </a:p>
          <a:p>
            <a:endParaRPr kumimoji="1" lang="zh-CN" altLang="en-US" dirty="0"/>
          </a:p>
        </p:txBody>
      </p:sp>
    </p:spTree>
    <p:extLst>
      <p:ext uri="{BB962C8B-B14F-4D97-AF65-F5344CB8AC3E}">
        <p14:creationId xmlns:p14="http://schemas.microsoft.com/office/powerpoint/2010/main" val="131838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环信登录账号的注册</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zh-CN" altLang="en-US" dirty="0" smtClean="0"/>
              <a:t>如果开发的</a:t>
            </a:r>
            <a:r>
              <a:rPr kumimoji="1" lang="en-US" altLang="zh-CN" dirty="0" smtClean="0"/>
              <a:t>APP</a:t>
            </a:r>
            <a:r>
              <a:rPr kumimoji="1" lang="zh-CN" altLang="en-US" dirty="0" smtClean="0"/>
              <a:t>自带注册接口，前端就不需要注册，而是让在注册</a:t>
            </a:r>
            <a:r>
              <a:rPr kumimoji="1" lang="en-US" altLang="zh-CN" dirty="0" smtClean="0"/>
              <a:t>app</a:t>
            </a:r>
            <a:r>
              <a:rPr kumimoji="1" lang="zh-CN" altLang="en-US" dirty="0" smtClean="0"/>
              <a:t>登录账号时交给后台来向环信注册环信登录账号，让后台注册成功时一起返回给前端。然后进行登录环信操作</a:t>
            </a:r>
            <a:endParaRPr kumimoji="1" lang="en-US" altLang="zh-CN" dirty="0" smtClean="0"/>
          </a:p>
          <a:p>
            <a:r>
              <a:rPr kumimoji="1" lang="zh-CN" altLang="en-US" dirty="0" smtClean="0"/>
              <a:t>不带注册接口，用下面代码进行账号注册</a:t>
            </a:r>
            <a:endParaRPr kumimoji="1" lang="en-US" altLang="zh-CN" dirty="0" smtClean="0"/>
          </a:p>
          <a:p>
            <a:r>
              <a:rPr kumimoji="1" lang="en-US" altLang="zh-CN" dirty="0" err="1" smtClean="0"/>
              <a:t>E</a:t>
            </a:r>
            <a:r>
              <a:rPr lang="en-US" altLang="zh-CN" dirty="0" err="1" smtClean="0"/>
              <a:t>MError</a:t>
            </a:r>
            <a:r>
              <a:rPr lang="en-US" altLang="zh-CN" dirty="0" smtClean="0"/>
              <a:t> </a:t>
            </a:r>
            <a:r>
              <a:rPr lang="en-US" altLang="zh-CN" dirty="0"/>
              <a:t>*error = nil;</a:t>
            </a:r>
            <a:br>
              <a:rPr lang="en-US" altLang="zh-CN" dirty="0"/>
            </a:br>
            <a:r>
              <a:rPr lang="en-US" altLang="zh-CN" dirty="0"/>
              <a:t>BOOL </a:t>
            </a:r>
            <a:r>
              <a:rPr lang="en-US" altLang="zh-CN" dirty="0" err="1"/>
              <a:t>isSuccess</a:t>
            </a:r>
            <a:r>
              <a:rPr lang="en-US" altLang="zh-CN" dirty="0"/>
              <a:t> = [[</a:t>
            </a:r>
            <a:r>
              <a:rPr lang="en-US" altLang="zh-CN" dirty="0" err="1"/>
              <a:t>EaseMob</a:t>
            </a:r>
            <a:r>
              <a:rPr lang="en-US" altLang="zh-CN" dirty="0"/>
              <a:t> </a:t>
            </a:r>
            <a:r>
              <a:rPr lang="en-US" altLang="zh-CN" dirty="0" err="1"/>
              <a:t>sharedInstance</a:t>
            </a:r>
            <a:r>
              <a:rPr lang="en-US" altLang="zh-CN" dirty="0"/>
              <a:t>].</a:t>
            </a:r>
            <a:r>
              <a:rPr lang="en-US" altLang="zh-CN" dirty="0" err="1"/>
              <a:t>chatManager</a:t>
            </a:r>
            <a:r>
              <a:rPr lang="en-US" altLang="zh-CN" dirty="0"/>
              <a:t> </a:t>
            </a:r>
            <a:r>
              <a:rPr lang="en-US" altLang="zh-CN" dirty="0" err="1"/>
              <a:t>registerNewAccount</a:t>
            </a:r>
            <a:r>
              <a:rPr lang="en-US" altLang="zh-CN" dirty="0"/>
              <a:t>:@"8001" password:@"111111" error:&amp;error]; </a:t>
            </a:r>
            <a:endParaRPr lang="en-US" altLang="zh-CN" dirty="0" smtClean="0"/>
          </a:p>
          <a:p>
            <a:r>
              <a:rPr lang="en-US" altLang="zh-CN" dirty="0" smtClean="0"/>
              <a:t>if </a:t>
            </a:r>
            <a:r>
              <a:rPr lang="en-US" altLang="zh-CN" dirty="0"/>
              <a:t>(</a:t>
            </a:r>
            <a:r>
              <a:rPr lang="en-US" altLang="zh-CN" dirty="0" err="1"/>
              <a:t>isSuccess</a:t>
            </a:r>
            <a:r>
              <a:rPr lang="en-US" altLang="zh-CN" dirty="0"/>
              <a:t> &amp;&amp; !</a:t>
            </a:r>
            <a:r>
              <a:rPr lang="en-US" altLang="zh-CN" dirty="0" err="1"/>
              <a:t>isSuccess</a:t>
            </a:r>
            <a:r>
              <a:rPr lang="en-US" altLang="zh-CN" dirty="0"/>
              <a:t>) { </a:t>
            </a:r>
            <a:endParaRPr lang="en-US" altLang="zh-CN" dirty="0" smtClean="0">
              <a:effectLst/>
            </a:endParaRPr>
          </a:p>
          <a:p>
            <a:r>
              <a:rPr lang="en-US" altLang="zh-CN" dirty="0" err="1"/>
              <a:t>NSLog</a:t>
            </a:r>
            <a:r>
              <a:rPr lang="en-US" altLang="zh-CN" dirty="0"/>
              <a:t>(</a:t>
            </a:r>
            <a:r>
              <a:rPr lang="en-US" altLang="zh-CN" dirty="0" smtClean="0"/>
              <a:t>@”</a:t>
            </a:r>
            <a:r>
              <a:rPr lang="zh-CN" altLang="en-US" dirty="0" smtClean="0"/>
              <a:t>注册成功</a:t>
            </a:r>
            <a:r>
              <a:rPr lang="en-US" altLang="zh-CN" dirty="0" smtClean="0"/>
              <a:t>“);</a:t>
            </a:r>
            <a:r>
              <a:rPr lang="zh-CN" altLang="en-US" dirty="0" smtClean="0"/>
              <a:t>/</a:t>
            </a:r>
            <a:r>
              <a:rPr lang="en-US" altLang="zh-CN" dirty="0" smtClean="0"/>
              <a:t>/</a:t>
            </a:r>
            <a:r>
              <a:rPr lang="zh-CN" altLang="en-US" dirty="0" smtClean="0"/>
              <a:t>注册成功后就可以使用这个注册的账号进行登录</a:t>
            </a:r>
            <a:endParaRPr lang="en-US" altLang="zh-CN" dirty="0" smtClean="0"/>
          </a:p>
          <a:p>
            <a:r>
              <a:rPr lang="en-US" altLang="zh-CN" dirty="0" smtClean="0"/>
              <a:t> </a:t>
            </a:r>
            <a:r>
              <a:rPr lang="en-US" altLang="zh-CN" dirty="0"/>
              <a:t>} </a:t>
            </a:r>
            <a:endParaRPr lang="en-US" altLang="zh-CN" dirty="0" smtClean="0">
              <a:effectLst/>
            </a:endParaRPr>
          </a:p>
          <a:p>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1087296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登录</a:t>
            </a:r>
            <a:endParaRPr kumimoji="1" lang="zh-CN" altLang="en-US" dirty="0"/>
          </a:p>
        </p:txBody>
      </p:sp>
      <p:sp>
        <p:nvSpPr>
          <p:cNvPr id="3" name="内容占位符 2"/>
          <p:cNvSpPr>
            <a:spLocks noGrp="1"/>
          </p:cNvSpPr>
          <p:nvPr>
            <p:ph idx="1"/>
          </p:nvPr>
        </p:nvSpPr>
        <p:spPr/>
        <p:txBody>
          <a:bodyPr>
            <a:normAutofit/>
          </a:bodyPr>
          <a:lstStyle/>
          <a:p>
            <a:r>
              <a:rPr lang="en-US" altLang="zh-CN" sz="2400" dirty="0"/>
              <a:t>[[</a:t>
            </a:r>
            <a:r>
              <a:rPr lang="en-US" altLang="zh-CN" sz="2400" dirty="0" err="1"/>
              <a:t>EaseMob</a:t>
            </a:r>
            <a:r>
              <a:rPr lang="en-US" altLang="zh-CN" sz="2400" dirty="0"/>
              <a:t> </a:t>
            </a:r>
            <a:r>
              <a:rPr lang="en-US" altLang="zh-CN" sz="2400" dirty="0" err="1"/>
              <a:t>sharedInstance</a:t>
            </a:r>
            <a:r>
              <a:rPr lang="en-US" altLang="zh-CN" sz="2400" dirty="0"/>
              <a:t>].</a:t>
            </a:r>
            <a:r>
              <a:rPr lang="en-US" altLang="zh-CN" sz="2400" dirty="0" err="1"/>
              <a:t>chatManager</a:t>
            </a:r>
            <a:r>
              <a:rPr lang="en-US" altLang="zh-CN" sz="2400" dirty="0"/>
              <a:t> </a:t>
            </a:r>
            <a:r>
              <a:rPr lang="en-US" altLang="zh-CN" sz="2400" dirty="0" err="1"/>
              <a:t>asyncLoginWithUsername</a:t>
            </a:r>
            <a:r>
              <a:rPr lang="en-US" altLang="zh-CN" sz="2400" dirty="0"/>
              <a:t>:@"8001" password:@"111111" completion:^(</a:t>
            </a:r>
            <a:r>
              <a:rPr lang="en-US" altLang="zh-CN" sz="2400" dirty="0" err="1"/>
              <a:t>NSDictionary</a:t>
            </a:r>
            <a:r>
              <a:rPr lang="en-US" altLang="zh-CN" sz="2400" dirty="0"/>
              <a:t> *</a:t>
            </a:r>
            <a:r>
              <a:rPr lang="en-US" altLang="zh-CN" sz="2400" dirty="0" err="1"/>
              <a:t>loginInfo</a:t>
            </a:r>
            <a:r>
              <a:rPr lang="en-US" altLang="zh-CN" sz="2400" dirty="0"/>
              <a:t>, </a:t>
            </a:r>
            <a:r>
              <a:rPr lang="en-US" altLang="zh-CN" sz="2400" dirty="0" err="1"/>
              <a:t>EMError</a:t>
            </a:r>
            <a:r>
              <a:rPr lang="en-US" altLang="zh-CN" sz="2400" dirty="0"/>
              <a:t> *error) { </a:t>
            </a:r>
            <a:endParaRPr lang="en-US" altLang="zh-CN" sz="2400" dirty="0" smtClean="0">
              <a:effectLst/>
            </a:endParaRPr>
          </a:p>
          <a:p>
            <a:r>
              <a:rPr lang="en-US" altLang="zh-CN" sz="2400" dirty="0"/>
              <a:t>if (!error &amp;&amp; </a:t>
            </a:r>
            <a:r>
              <a:rPr lang="en-US" altLang="zh-CN" sz="2400" dirty="0" err="1"/>
              <a:t>loginInfo</a:t>
            </a:r>
            <a:r>
              <a:rPr lang="en-US" altLang="zh-CN" sz="2400" dirty="0"/>
              <a:t>) </a:t>
            </a:r>
            <a:r>
              <a:rPr lang="en-US" altLang="zh-CN" sz="2400" dirty="0" smtClean="0"/>
              <a:t>{</a:t>
            </a:r>
          </a:p>
          <a:p>
            <a:r>
              <a:rPr lang="en-US" altLang="zh-CN" sz="2400" dirty="0" smtClean="0"/>
              <a:t> </a:t>
            </a:r>
            <a:r>
              <a:rPr lang="en-US" altLang="zh-CN" sz="2400" dirty="0" err="1"/>
              <a:t>NSLog</a:t>
            </a:r>
            <a:r>
              <a:rPr lang="en-US" altLang="zh-CN" sz="2400" dirty="0"/>
              <a:t>(</a:t>
            </a:r>
            <a:r>
              <a:rPr lang="en-US" altLang="zh-CN" sz="2400" dirty="0" smtClean="0"/>
              <a:t>@“</a:t>
            </a:r>
            <a:r>
              <a:rPr lang="zh-CN" altLang="en-US" sz="2400" dirty="0" smtClean="0"/>
              <a:t>登录成功</a:t>
            </a:r>
            <a:r>
              <a:rPr lang="en-US" altLang="zh-CN" sz="2400" dirty="0" smtClean="0"/>
              <a:t>"</a:t>
            </a:r>
            <a:r>
              <a:rPr lang="en-US" altLang="zh-CN" sz="2400" dirty="0"/>
              <a:t>); </a:t>
            </a:r>
            <a:endParaRPr lang="en-US" altLang="zh-CN" sz="2400" dirty="0" smtClean="0">
              <a:effectLst/>
            </a:endParaRPr>
          </a:p>
          <a:p>
            <a:r>
              <a:rPr lang="en-US" altLang="zh-CN" sz="2400" dirty="0"/>
              <a:t>}</a:t>
            </a:r>
            <a:br>
              <a:rPr lang="en-US" altLang="zh-CN" sz="2400" dirty="0"/>
            </a:br>
            <a:r>
              <a:rPr lang="en-US" altLang="zh-CN" sz="2400" dirty="0"/>
              <a:t>} </a:t>
            </a:r>
            <a:r>
              <a:rPr lang="en-US" altLang="zh-CN" sz="2400" dirty="0" err="1"/>
              <a:t>onQueue:nil</a:t>
            </a:r>
            <a:r>
              <a:rPr lang="en-US" altLang="zh-CN" sz="2400" dirty="0"/>
              <a:t>]; </a:t>
            </a:r>
            <a:endParaRPr lang="en-US" altLang="zh-CN" sz="2400" dirty="0" smtClean="0">
              <a:effectLst/>
            </a:endParaRPr>
          </a:p>
          <a:p>
            <a:endParaRPr kumimoji="1" lang="zh-CN" altLang="en-US" dirty="0"/>
          </a:p>
        </p:txBody>
      </p:sp>
    </p:spTree>
    <p:extLst>
      <p:ext uri="{BB962C8B-B14F-4D97-AF65-F5344CB8AC3E}">
        <p14:creationId xmlns:p14="http://schemas.microsoft.com/office/powerpoint/2010/main" val="2561430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登录成功后，消息监听的代理设置</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zh-CN" altLang="en-US" dirty="0" smtClean="0"/>
              <a:t>登陆成功后就可以设置环信实现及时聊天的代理进行消息的监听跟界面的刷新。</a:t>
            </a:r>
            <a:endParaRPr kumimoji="1" lang="en-US" altLang="zh-CN" dirty="0" smtClean="0"/>
          </a:p>
          <a:p>
            <a:r>
              <a:rPr kumimoji="1" lang="zh-CN" altLang="en-US" dirty="0" smtClean="0"/>
              <a:t>设置环信监听的代理</a:t>
            </a:r>
            <a:endParaRPr kumimoji="1" lang="en-US" altLang="zh-CN" dirty="0" smtClean="0"/>
          </a:p>
          <a:p>
            <a:r>
              <a:rPr lang="en-US" altLang="zh-CN" sz="2000" dirty="0"/>
              <a:t> [[</a:t>
            </a:r>
            <a:r>
              <a:rPr lang="en-US" altLang="zh-CN" sz="2000" dirty="0" err="1"/>
              <a:t>EaseMob</a:t>
            </a:r>
            <a:r>
              <a:rPr lang="en-US" altLang="zh-CN" sz="2000" dirty="0"/>
              <a:t> </a:t>
            </a:r>
            <a:r>
              <a:rPr lang="en-US" altLang="zh-CN" sz="2000" dirty="0" err="1"/>
              <a:t>sharedInstance</a:t>
            </a:r>
            <a:r>
              <a:rPr lang="en-US" altLang="zh-CN" sz="2000" dirty="0"/>
              <a:t>].</a:t>
            </a:r>
            <a:r>
              <a:rPr lang="en-US" altLang="zh-CN" sz="2000" dirty="0" err="1"/>
              <a:t>chatManager</a:t>
            </a:r>
            <a:r>
              <a:rPr lang="en-US" altLang="zh-CN" sz="2000" dirty="0"/>
              <a:t> </a:t>
            </a:r>
            <a:r>
              <a:rPr lang="en-US" altLang="zh-CN" sz="2000" dirty="0" err="1"/>
              <a:t>removeDelegate:self</a:t>
            </a:r>
            <a:r>
              <a:rPr lang="en-US" altLang="zh-CN" sz="2000" dirty="0"/>
              <a:t>];</a:t>
            </a:r>
          </a:p>
          <a:p>
            <a:r>
              <a:rPr lang="en-US" altLang="zh-CN" sz="2000" dirty="0"/>
              <a:t>    [[</a:t>
            </a:r>
            <a:r>
              <a:rPr lang="en-US" altLang="zh-CN" sz="2000" dirty="0" err="1"/>
              <a:t>EaseMob</a:t>
            </a:r>
            <a:r>
              <a:rPr lang="en-US" altLang="zh-CN" sz="2000" dirty="0"/>
              <a:t> </a:t>
            </a:r>
            <a:r>
              <a:rPr lang="en-US" altLang="zh-CN" sz="2000" dirty="0" err="1"/>
              <a:t>sharedInstance</a:t>
            </a:r>
            <a:r>
              <a:rPr lang="en-US" altLang="zh-CN" sz="2000" dirty="0"/>
              <a:t>].</a:t>
            </a:r>
            <a:r>
              <a:rPr lang="en-US" altLang="zh-CN" sz="2000" dirty="0" err="1"/>
              <a:t>chatManager</a:t>
            </a:r>
            <a:r>
              <a:rPr lang="en-US" altLang="zh-CN" sz="2000" dirty="0"/>
              <a:t> </a:t>
            </a:r>
            <a:r>
              <a:rPr lang="en-US" altLang="zh-CN" sz="2000" dirty="0" err="1"/>
              <a:t>addDelegate:self</a:t>
            </a:r>
            <a:r>
              <a:rPr lang="en-US" altLang="zh-CN" sz="2000" dirty="0"/>
              <a:t> </a:t>
            </a:r>
            <a:r>
              <a:rPr lang="en-US" altLang="zh-CN" sz="2000" dirty="0" err="1"/>
              <a:t>delegateQueue:nil</a:t>
            </a:r>
            <a:r>
              <a:rPr lang="en-US" altLang="zh-CN" sz="2000" dirty="0"/>
              <a:t>];</a:t>
            </a:r>
            <a:endParaRPr kumimoji="1" lang="en-US" altLang="zh-CN" sz="2000" dirty="0" smtClean="0"/>
          </a:p>
          <a:p>
            <a:pPr marL="0" indent="0">
              <a:buNone/>
            </a:pPr>
            <a:r>
              <a:rPr kumimoji="1" lang="zh-CN" altLang="en-US" dirty="0"/>
              <a:t> </a:t>
            </a:r>
            <a:r>
              <a:rPr kumimoji="1" lang="zh-CN" altLang="en-US" dirty="0" smtClean="0"/>
              <a:t> </a:t>
            </a:r>
            <a:r>
              <a:rPr kumimoji="1" lang="zh-CN" altLang="en-US" sz="2400" dirty="0" smtClean="0"/>
              <a:t>先执行移除在进行添加代理，这样做可以导致误操作，设置两次或多次，如果设置两次或多次对象的函数回调就会多次调用而无法控制界面的展示</a:t>
            </a:r>
            <a:r>
              <a:rPr kumimoji="1" lang="zh-CN" altLang="en-US" dirty="0" smtClean="0"/>
              <a:t>。同时设置的这个代理必须是在程序启动过程中一直存在的，不能被系统回收，否则接收不到消息，就不用说刷新界面拉。</a:t>
            </a:r>
            <a:endParaRPr kumimoji="1" lang="zh-CN" altLang="en-US" dirty="0"/>
          </a:p>
        </p:txBody>
      </p:sp>
    </p:spTree>
    <p:extLst>
      <p:ext uri="{BB962C8B-B14F-4D97-AF65-F5344CB8AC3E}">
        <p14:creationId xmlns:p14="http://schemas.microsoft.com/office/powerpoint/2010/main" val="223354645"/>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TotalTime>
  <Words>1002</Words>
  <Application>Microsoft Macintosh PowerPoint</Application>
  <PresentationFormat>全屏显示(4:3)</PresentationFormat>
  <Paragraphs>144</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环信及时聊天</vt:lpstr>
      <vt:lpstr>环境配置</vt:lpstr>
      <vt:lpstr>集成前端注意事项</vt:lpstr>
      <vt:lpstr>PowerPoint 演示文稿</vt:lpstr>
      <vt:lpstr>PowerPoint 演示文稿</vt:lpstr>
      <vt:lpstr>PowerPoint 演示文稿</vt:lpstr>
      <vt:lpstr>环信登录账号的注册</vt:lpstr>
      <vt:lpstr>登录</vt:lpstr>
      <vt:lpstr>登录成功后，消息监听的代理设置</vt:lpstr>
      <vt:lpstr>设置的代码需要实现的方法</vt:lpstr>
      <vt:lpstr>主动请求环信函数</vt:lpstr>
      <vt:lpstr>申请添加好友</vt:lpstr>
      <vt:lpstr>接受好友请</vt:lpstr>
      <vt:lpstr>删除好友</vt:lpstr>
      <vt:lpstr>获取会话列表</vt:lpstr>
      <vt:lpstr>环信demo的聊天界面集成到APP中</vt:lpstr>
      <vt:lpstr>环信demo，时间不显示问题</vt:lpstr>
      <vt:lpstr>PowerPoint 演示文稿</vt:lpstr>
      <vt:lpstr>PowerPoint 演示文稿</vt:lpstr>
    </vt:vector>
  </TitlesOfParts>
  <Company>北京快乐格子信息技术有限公司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环信及时聊天</dc:title>
  <dc:creator>群锋 程</dc:creator>
  <cp:lastModifiedBy>群锋 程</cp:lastModifiedBy>
  <cp:revision>10</cp:revision>
  <dcterms:created xsi:type="dcterms:W3CDTF">2015-07-04T04:34:34Z</dcterms:created>
  <dcterms:modified xsi:type="dcterms:W3CDTF">2015-07-04T06:14:58Z</dcterms:modified>
</cp:coreProperties>
</file>