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F5FF04-7B2F-4163-991A-A16A182B6726}">
  <a:tblStyle styleId="{CAF5FF04-7B2F-4163-991A-A16A182B6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9d692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9d692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9d692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9d692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b4dfc3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b4dfc3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b4dfc3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b4dfc3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b4dfc3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b4dfc3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9d6927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9d6927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Rx Mood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G4: </a:t>
            </a:r>
            <a:r>
              <a:rPr lang="en" sz="2000"/>
              <a:t>Aurora, Wes, Devan, James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Overview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7446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675">
                <a:solidFill>
                  <a:schemeClr val="lt1"/>
                </a:solidFill>
              </a:rPr>
              <a:t>Reads data containing patient results on various mental health screenings (ASRS, GAD-7, etc.)</a:t>
            </a:r>
            <a:endParaRPr sz="3675">
              <a:solidFill>
                <a:schemeClr val="lt1"/>
              </a:solidFill>
            </a:endParaRPr>
          </a:p>
          <a:p>
            <a:pPr indent="-3744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sz="3675">
              <a:solidFill>
                <a:schemeClr val="lt1"/>
              </a:solidFill>
            </a:endParaRPr>
          </a:p>
          <a:p>
            <a:pPr indent="-37446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675">
                <a:solidFill>
                  <a:schemeClr val="lt1"/>
                </a:solidFill>
              </a:rPr>
              <a:t>Patients can be queried by last name and patient’s info is displayed in a new window</a:t>
            </a:r>
            <a:endParaRPr sz="3675">
              <a:solidFill>
                <a:schemeClr val="lt1"/>
              </a:solidFill>
            </a:endParaRPr>
          </a:p>
          <a:p>
            <a:pPr indent="-37446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sz="3675">
              <a:solidFill>
                <a:schemeClr val="lt1"/>
              </a:solidFill>
            </a:endParaRPr>
          </a:p>
          <a:p>
            <a:pPr indent="-37446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675">
                <a:solidFill>
                  <a:schemeClr val="lt1"/>
                </a:solidFill>
              </a:rPr>
              <a:t>Info displayed is personal information and scores, and whether the patient is at risk for mental health conditions</a:t>
            </a:r>
            <a:endParaRPr sz="367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30000" y="4466125"/>
            <a:ext cx="384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Wes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Development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Project was built </a:t>
            </a:r>
            <a:r>
              <a:rPr lang="en" sz="2200">
                <a:solidFill>
                  <a:schemeClr val="lt1"/>
                </a:solidFill>
              </a:rPr>
              <a:t>primarily</a:t>
            </a:r>
            <a:r>
              <a:rPr lang="en" sz="2200">
                <a:solidFill>
                  <a:schemeClr val="lt1"/>
                </a:solidFill>
              </a:rPr>
              <a:t> using the Java Swing package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Patient data (first name, last name, DOB, PHQ-9, GAD-7, ASRS, ISI and CSS) is read from a CSV file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Intellij was used to create a working jar file,</a:t>
            </a:r>
            <a:r>
              <a:rPr lang="en" sz="2200">
                <a:solidFill>
                  <a:schemeClr val="lt1"/>
                </a:solidFill>
              </a:rPr>
              <a:t> which was converted to a windows .exe file. Then a shell script is used to call the .exe file.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0000" y="4466125"/>
            <a:ext cx="384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Devan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User Testing Outcomes</a:t>
            </a:r>
            <a:endParaRPr sz="3020">
              <a:solidFill>
                <a:schemeClr val="lt1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99450" y="1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{CAF5FF04-7B2F-4163-991A-A16A182B6726}</a:tableStyleId>
              </a:tblPr>
              <a:tblGrid>
                <a:gridCol w="4216425"/>
                <a:gridCol w="4216425"/>
              </a:tblGrid>
              <a:tr h="35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User 1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During Testing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Char char="-"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Unsure of how to Start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Char char="-"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What’s Included?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Char char="-"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Invalid Name Did Nothing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Comments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Char char="-"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Include an ‘Easy Start’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Char char="-"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Display Invalid User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</a:rPr>
                        <a:t>User 2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During Testing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Attempted without ‘How to Use’ Guide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Data makes complete sense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Easy readability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 sample patients somewhere in the window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230000" y="4466125"/>
            <a:ext cx="384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Aurora/James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Roadblocks/Issues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Continuous Integration/Github issues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Unknown 3rd party source for storing/reading patient info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Creating an executable file proved to be difficult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Using JPanels/JLabels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30000" y="4466125"/>
            <a:ext cx="384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All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</a:rPr>
              <a:t>Future Work</a:t>
            </a:r>
            <a:endParaRPr sz="302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Implement </a:t>
            </a:r>
            <a:r>
              <a:rPr lang="en" sz="2200">
                <a:solidFill>
                  <a:schemeClr val="lt1"/>
                </a:solidFill>
              </a:rPr>
              <a:t>algorithm to display recommended treatment based on patient screening scores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Improve user interface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Implement system for displaying a list of clickable query results when multiple patients have the same last name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For future development we would integrate database support such that the local csv would update based on changes made to patient information and vice versa.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30000" y="4466125"/>
            <a:ext cx="384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All</a:t>
            </a:r>
            <a:endParaRPr b="1" sz="19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1815350"/>
            <a:ext cx="9144000" cy="19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19">
                <a:solidFill>
                  <a:schemeClr val="lt1"/>
                </a:solidFill>
              </a:rPr>
              <a:t>LIVE DEMO!</a:t>
            </a:r>
            <a:endParaRPr sz="681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