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customXml/itemProps36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76" r:id="rId4"/>
  </p:sldMasterIdLst>
  <p:notesMasterIdLst>
    <p:notesMasterId r:id="rId7"/>
  </p:notesMasterIdLst>
  <p:handoutMasterIdLst>
    <p:handoutMasterId r:id="rId16"/>
  </p:handoutMasterIdLst>
  <p:sldIdLst>
    <p:sldId id="257" r:id="rId5"/>
    <p:sldId id="259" r:id="rId6"/>
    <p:sldId id="267" r:id="rId8"/>
    <p:sldId id="287" r:id="rId9"/>
    <p:sldId id="288" r:id="rId10"/>
    <p:sldId id="301" r:id="rId11"/>
    <p:sldId id="302" r:id="rId12"/>
    <p:sldId id="305" r:id="rId13"/>
    <p:sldId id="303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36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file:///C:\Users\1V994W2\PycharmProjects\PPT_Background_Generation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forright\\18\subject_holdleft_36,36,3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0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9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6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4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file:///C:\Users\1V994W2\PycharmProjects\PPT_Background_Generation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file:///C:\Users\1V994W2\Documents\Tencent%20Files\574576071\FileRecv\&#25340;&#35013;&#32032;&#26448;\forright\\18\subject_holdleft_36,36,3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82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1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9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6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7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376614" y="3052128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376614" y="3883343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188529" y="2478525"/>
            <a:ext cx="5657850" cy="1047218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188075" y="3799571"/>
            <a:ext cx="5280025" cy="473075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2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0"/>
            </p:custDataLst>
          </p:nvPr>
        </p:nvCxnSpPr>
        <p:spPr>
          <a:xfrm>
            <a:off x="6280150" y="3627486"/>
            <a:ext cx="5092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188074" y="4485371"/>
            <a:ext cx="2162711" cy="473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9290149" y="4485371"/>
            <a:ext cx="2162711" cy="473075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376614" y="3052128"/>
            <a:ext cx="5438775" cy="71437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376614" y="3883343"/>
            <a:ext cx="5438775" cy="1237297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9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6440696" y="2695734"/>
            <a:ext cx="4995930" cy="1466532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80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604319" y="2322830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5" Type="http://schemas.openxmlformats.org/officeDocument/2006/relationships/theme" Target="../theme/theme3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slideLayout" Target="../slideLayouts/slideLayout28.xml"/><Relationship Id="rId19" Type="http://schemas.openxmlformats.org/officeDocument/2006/relationships/tags" Target="../tags/tag276.xml"/><Relationship Id="rId18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283.xml"/><Relationship Id="rId2" Type="http://schemas.openxmlformats.org/officeDocument/2006/relationships/image" Target="../media/image7.png"/><Relationship Id="rId1" Type="http://schemas.openxmlformats.org/officeDocument/2006/relationships/tags" Target="../tags/tag28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14.xml"/><Relationship Id="rId24" Type="http://schemas.openxmlformats.org/officeDocument/2006/relationships/tags" Target="../tags/tag306.xml"/><Relationship Id="rId23" Type="http://schemas.openxmlformats.org/officeDocument/2006/relationships/image" Target="../media/image8.png"/><Relationship Id="rId22" Type="http://schemas.openxmlformats.org/officeDocument/2006/relationships/tags" Target="../tags/tag305.xml"/><Relationship Id="rId21" Type="http://schemas.openxmlformats.org/officeDocument/2006/relationships/tags" Target="../tags/tag304.xml"/><Relationship Id="rId20" Type="http://schemas.openxmlformats.org/officeDocument/2006/relationships/tags" Target="../tags/tag303.xml"/><Relationship Id="rId2" Type="http://schemas.openxmlformats.org/officeDocument/2006/relationships/tags" Target="../tags/tag285.xml"/><Relationship Id="rId19" Type="http://schemas.openxmlformats.org/officeDocument/2006/relationships/tags" Target="../tags/tag302.xml"/><Relationship Id="rId18" Type="http://schemas.openxmlformats.org/officeDocument/2006/relationships/tags" Target="../tags/tag301.xml"/><Relationship Id="rId17" Type="http://schemas.openxmlformats.org/officeDocument/2006/relationships/tags" Target="../tags/tag300.xml"/><Relationship Id="rId16" Type="http://schemas.openxmlformats.org/officeDocument/2006/relationships/tags" Target="../tags/tag299.xml"/><Relationship Id="rId15" Type="http://schemas.openxmlformats.org/officeDocument/2006/relationships/tags" Target="../tags/tag298.xml"/><Relationship Id="rId14" Type="http://schemas.openxmlformats.org/officeDocument/2006/relationships/tags" Target="../tags/tag297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08.xml"/><Relationship Id="rId2" Type="http://schemas.openxmlformats.org/officeDocument/2006/relationships/image" Target="../media/image9.png"/><Relationship Id="rId1" Type="http://schemas.openxmlformats.org/officeDocument/2006/relationships/tags" Target="../tags/tag3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image" Target="../media/image10.jpeg"/><Relationship Id="rId7" Type="http://schemas.openxmlformats.org/officeDocument/2006/relationships/tags" Target="../tags/tag311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10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33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hyperlink" Target="https://github.com/425324438/technologyShared/blob/master/redisSharedTestCase/src/main/java/com/redis/test/key/type/RedisString.java" TargetMode="External"/><Relationship Id="rId7" Type="http://schemas.openxmlformats.org/officeDocument/2006/relationships/tags" Target="../tags/tag317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16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33.xml"/><Relationship Id="rId13" Type="http://schemas.openxmlformats.org/officeDocument/2006/relationships/tags" Target="../tags/tag320.xml"/><Relationship Id="rId12" Type="http://schemas.openxmlformats.org/officeDocument/2006/relationships/image" Target="../media/image11.jpeg"/><Relationship Id="rId11" Type="http://schemas.openxmlformats.org/officeDocument/2006/relationships/tags" Target="../tags/tag319.xml"/><Relationship Id="rId10" Type="http://schemas.openxmlformats.org/officeDocument/2006/relationships/hyperlink" Target="https://www.yuque.com/shiyalong/mw6rkg/oh0d6u" TargetMode="External"/><Relationship Id="rId1" Type="http://schemas.openxmlformats.org/officeDocument/2006/relationships/tags" Target="../tags/tag3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25.xml"/><Relationship Id="rId7" Type="http://schemas.openxmlformats.org/officeDocument/2006/relationships/image" Target="file:///C:\Users\1V994W2\PycharmProjects\PPT_Background_Generation/pic_temp/0_pic_quater_righ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image" Target="../media/image12.png"/><Relationship Id="rId18" Type="http://schemas.openxmlformats.org/officeDocument/2006/relationships/slideLayout" Target="../slideLayouts/slideLayout33.xml"/><Relationship Id="rId17" Type="http://schemas.openxmlformats.org/officeDocument/2006/relationships/tags" Target="../tags/tag331.xml"/><Relationship Id="rId16" Type="http://schemas.openxmlformats.org/officeDocument/2006/relationships/tags" Target="../tags/tag330.xml"/><Relationship Id="rId15" Type="http://schemas.openxmlformats.org/officeDocument/2006/relationships/tags" Target="../tags/tag329.xml"/><Relationship Id="rId14" Type="http://schemas.openxmlformats.org/officeDocument/2006/relationships/tags" Target="../tags/tag328.xml"/><Relationship Id="rId13" Type="http://schemas.openxmlformats.org/officeDocument/2006/relationships/tags" Target="../tags/tag327.xml"/><Relationship Id="rId12" Type="http://schemas.openxmlformats.org/officeDocument/2006/relationships/hyperlink" Target="https://github.com/425324438/technologyShared/blob/master/redisSharedTestCase/src/main/java/com/redis/test/key/type/RedisList.java" TargetMode="External"/><Relationship Id="rId11" Type="http://schemas.openxmlformats.org/officeDocument/2006/relationships/tags" Target="../tags/tag326.xml"/><Relationship Id="rId10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33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33.xml"/><Relationship Id="rId14" Type="http://schemas.openxmlformats.org/officeDocument/2006/relationships/tags" Target="../tags/tag339.xml"/><Relationship Id="rId13" Type="http://schemas.openxmlformats.org/officeDocument/2006/relationships/image" Target="../media/image13.png"/><Relationship Id="rId12" Type="http://schemas.openxmlformats.org/officeDocument/2006/relationships/tags" Target="../tags/tag338.xml"/><Relationship Id="rId11" Type="http://schemas.openxmlformats.org/officeDocument/2006/relationships/tags" Target="../tags/tag337.xml"/><Relationship Id="rId10" Type="http://schemas.openxmlformats.org/officeDocument/2006/relationships/hyperlink" Target="https://github.com/425324438/technologyShared/blob/master/redisSharedTestCase/src/main/java/com/redis/test/key/type/RedisBitMaps.java" TargetMode="External"/><Relationship Id="rId1" Type="http://schemas.openxmlformats.org/officeDocument/2006/relationships/tags" Target="../tags/tag3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hyperlink" Target="https://github.com/425324438/technologyShared/blob/master/redisSharedTestCase/src/main/java/com/redis/test/key/type/RedisHyperloglogs.java" TargetMode="External"/><Relationship Id="rId7" Type="http://schemas.openxmlformats.org/officeDocument/2006/relationships/tags" Target="../tags/tag34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41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33.xml"/><Relationship Id="rId12" Type="http://schemas.openxmlformats.org/officeDocument/2006/relationships/tags" Target="../tags/tag345.xml"/><Relationship Id="rId11" Type="http://schemas.openxmlformats.org/officeDocument/2006/relationships/image" Target="../media/image11.jpeg"/><Relationship Id="rId10" Type="http://schemas.openxmlformats.org/officeDocument/2006/relationships/tags" Target="../tags/tag344.xml"/><Relationship Id="rId1" Type="http://schemas.openxmlformats.org/officeDocument/2006/relationships/tags" Target="../tags/tag3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47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33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6263005" y="2335630"/>
            <a:ext cx="5382895" cy="2218055"/>
          </a:xfrm>
        </p:spPr>
        <p:txBody>
          <a:bodyPr wrap="square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Redis</a:t>
            </a:r>
            <a:r>
              <a:rPr lang="zh-CN" altLang="en-US" dirty="0">
                <a:solidFill>
                  <a:schemeClr val="tx1"/>
                </a:solidFill>
              </a:rPr>
              <a:t>基础精讲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34" y="3053219"/>
            <a:ext cx="900308" cy="782877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760470" y="5405755"/>
            <a:ext cx="724916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演示代码地址：https://github.com/425324438/technologyShared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730982" y="2200592"/>
            <a:ext cx="1520190" cy="50673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6852902" y="2244407"/>
            <a:ext cx="1276350" cy="41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2020</a:t>
            </a:r>
            <a:endParaRPr lang="en-US" altLang="zh-CN" sz="2800" b="1" spc="200">
              <a:solidFill>
                <a:schemeClr val="bg1"/>
              </a:solidFill>
              <a:uFillTx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3"/>
            </p:custDataLst>
          </p:nvPr>
        </p:nvSpPr>
        <p:spPr>
          <a:xfrm>
            <a:off x="6730982" y="2910522"/>
            <a:ext cx="4572036" cy="1172210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谢谢观看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6730982" y="4287202"/>
            <a:ext cx="4572036" cy="370205"/>
          </a:xfrm>
        </p:spPr>
        <p:txBody>
          <a:bodyPr wrap="square">
            <a:normAutofit/>
          </a:bodyPr>
          <a:lstStyle/>
          <a:p>
            <a:pPr marL="0" indent="0"/>
            <a:r>
              <a:rPr lang="zh-CN" altLang="en-US">
                <a:solidFill>
                  <a:schemeClr val="tx1"/>
                </a:solidFill>
              </a:rPr>
              <a:t>单击此处添加副标题内容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928678" y="1744980"/>
            <a:ext cx="4398010" cy="952500"/>
            <a:chOff x="2891" y="2500"/>
            <a:chExt cx="6926" cy="1500"/>
          </a:xfrm>
        </p:grpSpPr>
        <p:sp>
          <p:nvSpPr>
            <p:cNvPr id="90" name="文本框 89"/>
            <p:cNvSpPr txBox="1"/>
            <p:nvPr>
              <p:custDataLst>
                <p:tags r:id="rId2"/>
              </p:custDataLst>
            </p:nvPr>
          </p:nvSpPr>
          <p:spPr>
            <a:xfrm>
              <a:off x="4407" y="2500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25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总览</a:t>
              </a:r>
              <a:endParaRPr lang="zh-CN" altLang="en-US" b="1" spc="20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  <p:sp>
          <p:nvSpPr>
            <p:cNvPr id="91" name="文本框 90"/>
            <p:cNvSpPr txBox="1"/>
            <p:nvPr>
              <p:custDataLst>
                <p:tags r:id="rId3"/>
              </p:custDataLst>
            </p:nvPr>
          </p:nvSpPr>
          <p:spPr>
            <a:xfrm>
              <a:off x="4407" y="3092"/>
              <a:ext cx="5410" cy="909"/>
            </a:xfrm>
            <a:prstGeom prst="rect">
              <a:avLst/>
            </a:prstGeom>
            <a:noFill/>
          </p:spPr>
          <p:txBody>
            <a:bodyPr wrap="square" lIns="91440" tIns="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大体讲述本次分享的内容</a:t>
              </a:r>
              <a:endParaRPr lang="zh-CN" altLang="en-US" sz="1400" spc="15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4"/>
              </p:custDataLst>
            </p:nvPr>
          </p:nvSpPr>
          <p:spPr>
            <a:xfrm>
              <a:off x="2891" y="2719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  <a:cs typeface="+mj-lt"/>
                  <a:sym typeface="Arial" panose="020B0604020202090204" pitchFamily="34" charset="0"/>
                </a:rPr>
                <a:t>01</a:t>
              </a:r>
              <a:endParaRPr lang="en-US" altLang="zh-CN" sz="2800" b="1" spc="300" dirty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  <a:cs typeface="+mj-lt"/>
                <a:sym typeface="Arial" panose="020B0604020202090204" pitchFamily="34" charset="0"/>
              </a:endParaRPr>
            </a:p>
          </p:txBody>
        </p:sp>
        <p:cxnSp>
          <p:nvCxnSpPr>
            <p:cNvPr id="89" name="直接连接符 88"/>
            <p:cNvCxnSpPr/>
            <p:nvPr>
              <p:custDataLst>
                <p:tags r:id="rId5"/>
              </p:custDataLst>
            </p:nvPr>
          </p:nvCxnSpPr>
          <p:spPr>
            <a:xfrm>
              <a:off x="4075" y="2630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5928678" y="2958465"/>
            <a:ext cx="4398010" cy="953135"/>
            <a:chOff x="2891" y="4445"/>
            <a:chExt cx="6926" cy="1501"/>
          </a:xfrm>
        </p:grpSpPr>
        <p:sp>
          <p:nvSpPr>
            <p:cNvPr id="75" name="文本框 74"/>
            <p:cNvSpPr txBox="1"/>
            <p:nvPr>
              <p:custDataLst>
                <p:tags r:id="rId7"/>
              </p:custDataLst>
            </p:nvPr>
          </p:nvSpPr>
          <p:spPr>
            <a:xfrm>
              <a:off x="2891" y="4784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  <a:cs typeface="+mj-lt"/>
                  <a:sym typeface="Arial" panose="020B0604020202090204" pitchFamily="34" charset="0"/>
                </a:rPr>
                <a:t>02</a:t>
              </a:r>
              <a:endParaRPr lang="en-US" altLang="zh-CN" sz="2800" b="1" spc="300" dirty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  <a:cs typeface="+mj-lt"/>
                <a:sym typeface="Arial" panose="020B0604020202090204" pitchFamily="34" charset="0"/>
              </a:endParaRPr>
            </a:p>
          </p:txBody>
        </p:sp>
        <p:cxnSp>
          <p:nvCxnSpPr>
            <p:cNvPr id="76" name="直接连接符 75"/>
            <p:cNvCxnSpPr/>
            <p:nvPr>
              <p:custDataLst>
                <p:tags r:id="rId8"/>
              </p:custDataLst>
            </p:nvPr>
          </p:nvCxnSpPr>
          <p:spPr>
            <a:xfrm>
              <a:off x="4075" y="4575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>
              <p:custDataLst>
                <p:tags r:id="rId9"/>
              </p:custDataLst>
            </p:nvPr>
          </p:nvSpPr>
          <p:spPr>
            <a:xfrm>
              <a:off x="4407" y="4445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25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精讲</a:t>
              </a:r>
              <a:endParaRPr lang="zh-CN" altLang="en-US" b="1" spc="20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  <p:sp>
          <p:nvSpPr>
            <p:cNvPr id="85" name="文本框 84"/>
            <p:cNvSpPr txBox="1"/>
            <p:nvPr>
              <p:custDataLst>
                <p:tags r:id="rId10"/>
              </p:custDataLst>
            </p:nvPr>
          </p:nvSpPr>
          <p:spPr>
            <a:xfrm>
              <a:off x="4407" y="5038"/>
              <a:ext cx="5410" cy="909"/>
            </a:xfrm>
            <a:prstGeom prst="rect">
              <a:avLst/>
            </a:prstGeom>
            <a:noFill/>
          </p:spPr>
          <p:txBody>
            <a:bodyPr wrap="square" lIns="91440" tIns="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讲述</a:t>
              </a:r>
              <a:r>
                <a:rPr lang="en-US" altLang="zh-CN" sz="1400" spc="15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Redis</a:t>
              </a:r>
              <a:r>
                <a:rPr lang="zh-CN" altLang="en-US" sz="1400" spc="15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常见的基础数据类型，它们的使用方法以及底层实现</a:t>
              </a:r>
              <a:endParaRPr lang="zh-CN" altLang="en-US" sz="1400" spc="15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1"/>
            </p:custDataLst>
          </p:nvPr>
        </p:nvGrpSpPr>
        <p:grpSpPr>
          <a:xfrm>
            <a:off x="5928678" y="4172585"/>
            <a:ext cx="4398645" cy="952500"/>
            <a:chOff x="2891" y="6390"/>
            <a:chExt cx="6927" cy="1500"/>
          </a:xfrm>
        </p:grpSpPr>
        <p:sp>
          <p:nvSpPr>
            <p:cNvPr id="68" name="文本框 67"/>
            <p:cNvSpPr txBox="1"/>
            <p:nvPr>
              <p:custDataLst>
                <p:tags r:id="rId12"/>
              </p:custDataLst>
            </p:nvPr>
          </p:nvSpPr>
          <p:spPr>
            <a:xfrm>
              <a:off x="2891" y="6729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  <a:cs typeface="+mj-lt"/>
                  <a:sym typeface="Arial" panose="020B0604020202090204" pitchFamily="34" charset="0"/>
                </a:rPr>
                <a:t>03</a:t>
              </a:r>
              <a:endParaRPr lang="en-US" altLang="zh-CN" sz="2800" b="1" spc="300" dirty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  <a:cs typeface="+mj-lt"/>
                <a:sym typeface="Arial" panose="020B0604020202090204" pitchFamily="34" charset="0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13"/>
              </p:custDataLst>
            </p:nvPr>
          </p:nvCxnSpPr>
          <p:spPr>
            <a:xfrm>
              <a:off x="4075" y="6520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>
              <p:custDataLst>
                <p:tags r:id="rId14"/>
              </p:custDataLst>
            </p:nvPr>
          </p:nvSpPr>
          <p:spPr>
            <a:xfrm>
              <a:off x="4408" y="6390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25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常见问题</a:t>
              </a:r>
              <a:endParaRPr lang="zh-CN" altLang="en-US" b="1" spc="20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15"/>
              </p:custDataLst>
            </p:nvPr>
          </p:nvSpPr>
          <p:spPr>
            <a:xfrm>
              <a:off x="4408" y="6982"/>
              <a:ext cx="5410" cy="909"/>
            </a:xfrm>
            <a:prstGeom prst="rect">
              <a:avLst/>
            </a:prstGeom>
            <a:noFill/>
          </p:spPr>
          <p:txBody>
            <a:bodyPr wrap="square" lIns="91440" tIns="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讲解一些不常用，但又很关键的知识点</a:t>
              </a:r>
              <a:endParaRPr lang="zh-CN" altLang="en-US" sz="1400" spc="15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6"/>
            </p:custDataLst>
          </p:nvPr>
        </p:nvGrpSpPr>
        <p:grpSpPr>
          <a:xfrm>
            <a:off x="5928678" y="5386070"/>
            <a:ext cx="4398645" cy="952500"/>
            <a:chOff x="2891" y="8335"/>
            <a:chExt cx="6927" cy="1500"/>
          </a:xfrm>
        </p:grpSpPr>
        <p:sp>
          <p:nvSpPr>
            <p:cNvPr id="61" name="文本框 60"/>
            <p:cNvSpPr txBox="1"/>
            <p:nvPr>
              <p:custDataLst>
                <p:tags r:id="rId17"/>
              </p:custDataLst>
            </p:nvPr>
          </p:nvSpPr>
          <p:spPr>
            <a:xfrm>
              <a:off x="2891" y="8674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  <a:cs typeface="+mj-lt"/>
                  <a:sym typeface="Arial" panose="020B0604020202090204" pitchFamily="34" charset="0"/>
                </a:rPr>
                <a:t>04</a:t>
              </a:r>
              <a:endParaRPr lang="en-US" altLang="zh-CN" sz="2800" b="1" spc="300" dirty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  <a:cs typeface="+mj-lt"/>
                <a:sym typeface="Arial" panose="020B0604020202090204" pitchFamily="34" charset="0"/>
              </a:endParaRPr>
            </a:p>
          </p:txBody>
        </p:sp>
        <p:cxnSp>
          <p:nvCxnSpPr>
            <p:cNvPr id="62" name="直接连接符 61"/>
            <p:cNvCxnSpPr/>
            <p:nvPr>
              <p:custDataLst>
                <p:tags r:id="rId18"/>
              </p:custDataLst>
            </p:nvPr>
          </p:nvCxnSpPr>
          <p:spPr>
            <a:xfrm>
              <a:off x="4075" y="8465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>
              <p:custDataLst>
                <p:tags r:id="rId19"/>
              </p:custDataLst>
            </p:nvPr>
          </p:nvSpPr>
          <p:spPr>
            <a:xfrm>
              <a:off x="4408" y="8335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25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总结</a:t>
              </a:r>
              <a:endParaRPr lang="zh-CN" altLang="en-US" b="1" spc="20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20"/>
              </p:custDataLst>
            </p:nvPr>
          </p:nvSpPr>
          <p:spPr>
            <a:xfrm>
              <a:off x="4408" y="8927"/>
              <a:ext cx="5410" cy="909"/>
            </a:xfrm>
            <a:prstGeom prst="rect">
              <a:avLst/>
            </a:prstGeom>
            <a:noFill/>
          </p:spPr>
          <p:txBody>
            <a:bodyPr wrap="square" lIns="91440" tIns="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pc="150">
                  <a:solidFill>
                    <a:schemeClr val="tx1"/>
                  </a:solidFill>
                  <a:uFillTx/>
                  <a:latin typeface="Arial" panose="020B0604020202090204" pitchFamily="34" charset="0"/>
                  <a:ea typeface="微软雅黑" charset="0"/>
                  <a:sym typeface="Arial" panose="020B0604020202090204" pitchFamily="34" charset="0"/>
                </a:rPr>
                <a:t>总结本次分享的内容</a:t>
              </a:r>
              <a:endParaRPr lang="zh-CN" altLang="en-US" sz="1400" spc="15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21"/>
            </p:custDataLst>
          </p:nvPr>
        </p:nvSpPr>
        <p:spPr>
          <a:xfrm>
            <a:off x="6949386" y="426402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/>
                </a:solidFill>
                <a:ea typeface="汉仪旗黑-85S" panose="00020600040101010101" pitchFamily="18" charset="-122"/>
                <a:sym typeface="Arial" panose="020B0604020202090204" pitchFamily="34" charset="0"/>
              </a:rPr>
              <a:t>目录</a:t>
            </a:r>
            <a:endParaRPr lang="zh-CN" altLang="en-US" b="0">
              <a:solidFill>
                <a:schemeClr val="tx1"/>
              </a:solidFill>
              <a:ea typeface="汉仪旗黑-85S" panose="00020600040101010101" pitchFamily="18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69623" y="1885428"/>
            <a:ext cx="5832432" cy="3105411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7"/>
          <p:cNvSpPr txBox="1"/>
          <p:nvPr>
            <p:custDataLst>
              <p:tags r:id="rId1"/>
            </p:custDataLst>
          </p:nvPr>
        </p:nvSpPr>
        <p:spPr>
          <a:xfrm>
            <a:off x="502346" y="437106"/>
            <a:ext cx="3092363" cy="58715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54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charset="-122"/>
              </a:rPr>
              <a:t>总览</a:t>
            </a:r>
            <a:endParaRPr lang="en-US" altLang="zh-CN" sz="5400" b="1" spc="2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pic>
        <p:nvPicPr>
          <p:cNvPr id="4" name="E657119C-6982-421D-8BA7-E74DEB70A7D9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1546225"/>
            <a:ext cx="10882630" cy="4344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pic>
        <p:nvPicPr>
          <p:cNvPr id="4" name="图片 3" descr="D:\meihua_service_cache\jpg/ab25f7117b01fb40a21e51b5832ce931.jpgab25f7117b01fb40a21e51b5832ce931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l="52250"/>
          <a:stretch>
            <a:fillRect/>
          </a:stretch>
        </p:blipFill>
        <p:spPr>
          <a:xfrm>
            <a:off x="0" y="0"/>
            <a:ext cx="582170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6736115" y="914400"/>
            <a:ext cx="4541571" cy="256890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2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八种数据类型</a:t>
            </a:r>
            <a:endParaRPr sz="32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6736115" y="1740930"/>
            <a:ext cx="4541571" cy="39033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字符串（strings）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散列（hashes/Hash）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列表（lists）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集合（sets/Zset）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有序集合（sorted sets） 与范围查询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bitmaps 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hyperloglogs 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5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地理空间（geospatial） 索引半径查询</a:t>
            </a:r>
            <a:endParaRPr lang="zh-CN" altLang="en-US" sz="15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5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Bloom Filter 布隆过滤器</a:t>
            </a:r>
            <a:endParaRPr lang="en-US" altLang="zh-CN" sz="1500" spc="20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054735" y="1273810"/>
            <a:ext cx="4425950" cy="744220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8" action="ppaction://hlinkfile"/>
              </a:rPr>
              <a:t>字符串（strings）</a:t>
            </a:r>
            <a:endParaRPr lang="zh-CN" altLang="en-US" sz="40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1054735" y="2309495"/>
            <a:ext cx="4425950" cy="35401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redis缓存</a:t>
            </a:r>
            <a:endParaRPr lang="en-US" altLang="zh-CN" sz="2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0"/>
              </a:rPr>
              <a:t>缓存失效（keys的淘汰策略）</a:t>
            </a:r>
            <a:endParaRPr lang="zh-CN" altLang="en-US" sz="1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0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分布式锁正确姿势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1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分布式锁失效情况</a:t>
            </a:r>
            <a:endParaRPr lang="zh-CN" altLang="en-US" sz="131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altLang="zh-CN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内存占用过多如何优化？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31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131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31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sz="131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过期清理机制</a:t>
            </a:r>
            <a:endParaRPr lang="zh-CN" altLang="en-US" sz="131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None/>
            </a:pPr>
            <a:endParaRPr lang="zh-CN" altLang="en-US" sz="1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D:\meihua_service_cache\jpg/30838bf170aca566032ada94b41ab025.jpg30838bf170aca566032ada94b41ab025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r="53800"/>
          <a:stretch>
            <a:fillRect/>
          </a:stretch>
        </p:blipFill>
        <p:spPr>
          <a:xfrm>
            <a:off x="6559373" y="-25"/>
            <a:ext cx="5632716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10800">
                <a:moveTo>
                  <a:pt x="0" y="0"/>
                </a:moveTo>
                <a:lnTo>
                  <a:pt x="6720" y="0"/>
                </a:lnTo>
                <a:lnTo>
                  <a:pt x="67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3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9722" b="19722"/>
          <a:stretch>
            <a:fillRect/>
          </a:stretch>
        </p:blipFill>
        <p:spPr>
          <a:xfrm>
            <a:off x="375035" y="1890099"/>
            <a:ext cx="5750713" cy="4288194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18308" y="2096498"/>
            <a:ext cx="5286157" cy="3834762"/>
          </a:xfrm>
          <a:prstGeom prst="rect">
            <a:avLst/>
          </a:prstGeom>
          <a:noFill/>
          <a:ln w="15875">
            <a:solidFill>
              <a:schemeClr val="l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387383" y="681870"/>
            <a:ext cx="6427268" cy="4286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7" name="图片 1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8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8" name="标题 1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375035" y="361428"/>
            <a:ext cx="5012348" cy="1528671"/>
          </a:xfrm>
          <a:prstGeom prst="rect">
            <a:avLst/>
          </a:prstGeom>
        </p:spPr>
        <p:txBody>
          <a:bodyPr vert="horz" wrap="square" lIns="90000" tIns="46800" rIns="9000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b="1" spc="32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12" action="ppaction://hlinkfile"/>
              </a:rPr>
              <a:t>列表（lists）</a:t>
            </a:r>
            <a:endParaRPr lang="zh-CN" altLang="en-US" sz="4800" b="1" spc="32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13"/>
            </p:custDataLst>
          </p:nvPr>
        </p:nvCxnSpPr>
        <p:spPr>
          <a:xfrm>
            <a:off x="9054191" y="5681802"/>
            <a:ext cx="120740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10261600" y="5128628"/>
            <a:ext cx="1552101" cy="1048137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Arial" panose="020B0604020202090204" pitchFamily="34" charset="0"/>
              </a:rPr>
              <a:t> </a:t>
            </a:r>
            <a:r>
              <a:rPr lang="zh-CN" altLang="en-US" sz="1600" b="1" spc="32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lists</a:t>
            </a:r>
            <a:endParaRPr lang="zh-CN" altLang="en-US" sz="16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5584116" y="913353"/>
            <a:ext cx="6033802" cy="374128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15875">
            <a:solidFill>
              <a:schemeClr val="l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82410" y="1908810"/>
            <a:ext cx="4615815" cy="183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solidFill>
                  <a:schemeClr val="lt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消息队列</a:t>
            </a:r>
            <a:endParaRPr lang="zh-CN" altLang="en-US" sz="2000" spc="120">
              <a:solidFill>
                <a:schemeClr val="lt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solidFill>
                  <a:schemeClr val="lt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延时队列</a:t>
            </a:r>
            <a:endParaRPr lang="zh-CN" altLang="en-US" sz="2000" spc="120">
              <a:solidFill>
                <a:schemeClr val="lt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pc="200">
                <a:solidFill>
                  <a:schemeClr val="lt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思考：红包系统如何设计</a:t>
            </a:r>
            <a:endParaRPr lang="zh-CN" altLang="en-US" spc="200">
              <a:solidFill>
                <a:schemeClr val="lt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1231900" y="-20320"/>
            <a:ext cx="1475740" cy="158813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907790" y="1269682"/>
            <a:ext cx="7418705" cy="431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marL="355600" lvl="0" indent="-3556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场景：用户签到</a:t>
            </a:r>
            <a:endParaRPr lang="zh-CN" altLang="en-US"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能存储巨量数据，每一个存储位只能存储0或者1</a:t>
            </a:r>
            <a:endParaRPr lang="zh-CN" altLang="en-US"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endParaRPr lang="zh-CN" altLang="en-US" sz="1800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800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常用命令</a:t>
            </a:r>
            <a:endParaRPr lang="zh-CN" altLang="en-US" sz="1800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2" indent="-3048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●"/>
            </a:pPr>
            <a:r>
              <a:rPr lang="zh-CN" altLang="en-US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读写</a:t>
            </a:r>
            <a:endParaRPr lang="zh-CN" altLang="en-US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00" lvl="3" indent="-2794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1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setbit key offset value</a:t>
            </a:r>
            <a:endParaRPr lang="zh-CN" altLang="en-US" sz="1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00" lvl="3" indent="-2794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1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getbit key offset</a:t>
            </a:r>
            <a:endParaRPr lang="zh-CN" altLang="en-US" sz="1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90600" lvl="2" indent="-3048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●"/>
            </a:pPr>
            <a:r>
              <a:rPr lang="zh-CN" altLang="en-US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统计和查找</a:t>
            </a:r>
            <a:endParaRPr lang="zh-CN" altLang="en-US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00" lvl="3" indent="-2794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1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bitcount key [start] [end]</a:t>
            </a:r>
            <a:endParaRPr lang="zh-CN" altLang="en-US" sz="1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00" lvl="3" indent="-279400" algn="l" fontAlgn="ctr">
              <a:lnSpc>
                <a:spcPct val="120000"/>
              </a:lnSpc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1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bitpos key val  [start] [end]</a:t>
            </a:r>
            <a:endParaRPr lang="zh-CN" altLang="en-US" sz="1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01675" y="1985645"/>
            <a:ext cx="2536190" cy="1739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spc="180">
                <a:solidFill>
                  <a:schemeClr val="accent1"/>
                </a:solidFill>
                <a:cs typeface="微软雅黑" panose="020B0503020204020204" charset="-122"/>
                <a:sym typeface="+mn-ea"/>
                <a:hlinkClick r:id="rId10" action="ppaction://hlinkfile"/>
              </a:rPr>
              <a:t>位图（Bitmaps）</a:t>
            </a:r>
            <a:endParaRPr lang="zh-CN" altLang="en-US" sz="3400" spc="180">
              <a:solidFill>
                <a:schemeClr val="accent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231900" y="3881120"/>
            <a:ext cx="1475740" cy="297878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231900" y="1637665"/>
            <a:ext cx="1475740" cy="191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885" y="2503170"/>
            <a:ext cx="6591300" cy="7048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054735" y="1273810"/>
            <a:ext cx="4425950" cy="744220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8" action="ppaction://hlinkfile"/>
              </a:rPr>
              <a:t>HyperLogLog</a:t>
            </a:r>
            <a:endParaRPr lang="zh-CN" altLang="en-US" sz="40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1054735" y="2308860"/>
            <a:ext cx="4425950" cy="35401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628650" lvl="1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自带去重能力的计数器</a:t>
            </a:r>
            <a:endParaRPr lang="zh-CN" altLang="en-US" sz="2000" spc="2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场景：访问量</a:t>
            </a:r>
            <a:r>
              <a:rPr lang="zh-CN" altLang="en-US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endParaRPr lang="zh-CN" altLang="en-US" sz="2000" spc="2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特点：内存占用极小，在</a:t>
            </a:r>
            <a:r>
              <a:rPr lang="en-US" altLang="zh-CN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中只占用</a:t>
            </a:r>
            <a:r>
              <a:rPr lang="en-US" altLang="zh-CN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12kb</a:t>
            </a:r>
            <a:endParaRPr lang="zh-CN" altLang="en-US" sz="2000" spc="2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z="2000" spc="2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命令：</a:t>
            </a:r>
            <a:endParaRPr lang="zh-CN" altLang="en-US" sz="2000" spc="2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85850" lvl="2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pc="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PFADD</a:t>
            </a:r>
            <a:endParaRPr lang="zh-CN" altLang="en-US" spc="2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85850" lvl="2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pc="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PFCOUNT</a:t>
            </a:r>
            <a:endParaRPr lang="zh-CN" altLang="en-US" spc="2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85850" lvl="2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r>
              <a:rPr lang="zh-CN" altLang="en-US" spc="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PFMERGE</a:t>
            </a:r>
            <a:endParaRPr lang="zh-CN" altLang="en-US" sz="2000" spc="2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•"/>
            </a:pPr>
            <a:endParaRPr lang="zh-CN" altLang="en-US" sz="2000" spc="2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D:\meihua_service_cache\jpg/30838bf170aca566032ada94b41ab025.jpg30838bf170aca566032ada94b41ab025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r="53800"/>
          <a:stretch>
            <a:fillRect/>
          </a:stretch>
        </p:blipFill>
        <p:spPr>
          <a:xfrm>
            <a:off x="6559373" y="-25"/>
            <a:ext cx="5632716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10800">
                <a:moveTo>
                  <a:pt x="0" y="0"/>
                </a:moveTo>
                <a:lnTo>
                  <a:pt x="6720" y="0"/>
                </a:lnTo>
                <a:lnTo>
                  <a:pt x="67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9" name="图片 18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463161" y="702556"/>
            <a:ext cx="4809475" cy="5716529"/>
          </a:xfrm>
          <a:prstGeom prst="rect">
            <a:avLst/>
          </a:prstGeom>
          <a:pattFill prst="dkDnDiag">
            <a:fgClr>
              <a:schemeClr val="accent3">
                <a:lumMod val="50000"/>
                <a:lumOff val="50000"/>
              </a:schemeClr>
            </a:fgClr>
            <a:bgClr>
              <a:schemeClr val="dk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313805" y="570735"/>
            <a:ext cx="4809476" cy="5716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" name="任意多边形: 形状 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6409913" y="6092671"/>
            <a:ext cx="106495" cy="106495"/>
          </a:xfrm>
          <a:custGeom>
            <a:avLst/>
            <a:gdLst>
              <a:gd name="connsiteX0" fmla="*/ 826163 w 1652326"/>
              <a:gd name="connsiteY0" fmla="*/ 1025578 h 1652326"/>
              <a:gd name="connsiteX1" fmla="*/ 1452912 w 1652326"/>
              <a:gd name="connsiteY1" fmla="*/ 1652326 h 1652326"/>
              <a:gd name="connsiteX2" fmla="*/ 199415 w 1652326"/>
              <a:gd name="connsiteY2" fmla="*/ 1652326 h 1652326"/>
              <a:gd name="connsiteX3" fmla="*/ 0 w 1652326"/>
              <a:gd name="connsiteY3" fmla="*/ 199415 h 1652326"/>
              <a:gd name="connsiteX4" fmla="*/ 626749 w 1652326"/>
              <a:gd name="connsiteY4" fmla="*/ 826164 h 1652326"/>
              <a:gd name="connsiteX5" fmla="*/ 0 w 1652326"/>
              <a:gd name="connsiteY5" fmla="*/ 1452913 h 1652326"/>
              <a:gd name="connsiteX6" fmla="*/ 1652326 w 1652326"/>
              <a:gd name="connsiteY6" fmla="*/ 199415 h 1652326"/>
              <a:gd name="connsiteX7" fmla="*/ 1652326 w 1652326"/>
              <a:gd name="connsiteY7" fmla="*/ 1452913 h 1652326"/>
              <a:gd name="connsiteX8" fmla="*/ 1025577 w 1652326"/>
              <a:gd name="connsiteY8" fmla="*/ 826164 h 1652326"/>
              <a:gd name="connsiteX9" fmla="*/ 199414 w 1652326"/>
              <a:gd name="connsiteY9" fmla="*/ 0 h 1652326"/>
              <a:gd name="connsiteX10" fmla="*/ 1452913 w 1652326"/>
              <a:gd name="connsiteY10" fmla="*/ 0 h 1652326"/>
              <a:gd name="connsiteX11" fmla="*/ 826163 w 1652326"/>
              <a:gd name="connsiteY11" fmla="*/ 626750 h 165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2326" h="1652326">
                <a:moveTo>
                  <a:pt x="826163" y="1025578"/>
                </a:moveTo>
                <a:lnTo>
                  <a:pt x="1452912" y="1652326"/>
                </a:lnTo>
                <a:lnTo>
                  <a:pt x="199415" y="1652326"/>
                </a:lnTo>
                <a:close/>
                <a:moveTo>
                  <a:pt x="0" y="199415"/>
                </a:moveTo>
                <a:lnTo>
                  <a:pt x="626749" y="826164"/>
                </a:lnTo>
                <a:lnTo>
                  <a:pt x="0" y="1452913"/>
                </a:lnTo>
                <a:close/>
                <a:moveTo>
                  <a:pt x="1652326" y="199415"/>
                </a:moveTo>
                <a:lnTo>
                  <a:pt x="1652326" y="1452913"/>
                </a:lnTo>
                <a:lnTo>
                  <a:pt x="1025577" y="826164"/>
                </a:lnTo>
                <a:close/>
                <a:moveTo>
                  <a:pt x="199414" y="0"/>
                </a:moveTo>
                <a:lnTo>
                  <a:pt x="1452913" y="0"/>
                </a:lnTo>
                <a:lnTo>
                  <a:pt x="826163" y="6267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" name="任意多边形: 形状 5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0919371" y="702013"/>
            <a:ext cx="106495" cy="106495"/>
          </a:xfrm>
          <a:custGeom>
            <a:avLst/>
            <a:gdLst>
              <a:gd name="connsiteX0" fmla="*/ 826163 w 1652326"/>
              <a:gd name="connsiteY0" fmla="*/ 1025578 h 1652326"/>
              <a:gd name="connsiteX1" fmla="*/ 1452912 w 1652326"/>
              <a:gd name="connsiteY1" fmla="*/ 1652326 h 1652326"/>
              <a:gd name="connsiteX2" fmla="*/ 199415 w 1652326"/>
              <a:gd name="connsiteY2" fmla="*/ 1652326 h 1652326"/>
              <a:gd name="connsiteX3" fmla="*/ 0 w 1652326"/>
              <a:gd name="connsiteY3" fmla="*/ 199415 h 1652326"/>
              <a:gd name="connsiteX4" fmla="*/ 626749 w 1652326"/>
              <a:gd name="connsiteY4" fmla="*/ 826164 h 1652326"/>
              <a:gd name="connsiteX5" fmla="*/ 0 w 1652326"/>
              <a:gd name="connsiteY5" fmla="*/ 1452913 h 1652326"/>
              <a:gd name="connsiteX6" fmla="*/ 1652326 w 1652326"/>
              <a:gd name="connsiteY6" fmla="*/ 199415 h 1652326"/>
              <a:gd name="connsiteX7" fmla="*/ 1652326 w 1652326"/>
              <a:gd name="connsiteY7" fmla="*/ 1452913 h 1652326"/>
              <a:gd name="connsiteX8" fmla="*/ 1025577 w 1652326"/>
              <a:gd name="connsiteY8" fmla="*/ 826164 h 1652326"/>
              <a:gd name="connsiteX9" fmla="*/ 199414 w 1652326"/>
              <a:gd name="connsiteY9" fmla="*/ 0 h 1652326"/>
              <a:gd name="connsiteX10" fmla="*/ 1452913 w 1652326"/>
              <a:gd name="connsiteY10" fmla="*/ 0 h 1652326"/>
              <a:gd name="connsiteX11" fmla="*/ 826163 w 1652326"/>
              <a:gd name="connsiteY11" fmla="*/ 626750 h 165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2326" h="1652326">
                <a:moveTo>
                  <a:pt x="826163" y="1025578"/>
                </a:moveTo>
                <a:lnTo>
                  <a:pt x="1452912" y="1652326"/>
                </a:lnTo>
                <a:lnTo>
                  <a:pt x="199415" y="1652326"/>
                </a:lnTo>
                <a:close/>
                <a:moveTo>
                  <a:pt x="0" y="199415"/>
                </a:moveTo>
                <a:lnTo>
                  <a:pt x="626749" y="826164"/>
                </a:lnTo>
                <a:lnTo>
                  <a:pt x="0" y="1452913"/>
                </a:lnTo>
                <a:close/>
                <a:moveTo>
                  <a:pt x="1652326" y="199415"/>
                </a:moveTo>
                <a:lnTo>
                  <a:pt x="1652326" y="1452913"/>
                </a:lnTo>
                <a:lnTo>
                  <a:pt x="1025577" y="826164"/>
                </a:lnTo>
                <a:close/>
                <a:moveTo>
                  <a:pt x="199414" y="0"/>
                </a:moveTo>
                <a:lnTo>
                  <a:pt x="1452913" y="0"/>
                </a:lnTo>
                <a:lnTo>
                  <a:pt x="826163" y="6267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1111250" y="977265"/>
            <a:ext cx="4318000" cy="1610995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布隆过滤器（Bloom Filter）</a:t>
            </a:r>
            <a:endParaRPr lang="zh-CN" altLang="en-US" sz="3600" b="1" spc="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3"/>
            </p:custDataLst>
          </p:nvPr>
        </p:nvSpPr>
        <p:spPr>
          <a:xfrm>
            <a:off x="1111250" y="2758440"/>
            <a:ext cx="4318000" cy="3180715"/>
          </a:xfrm>
          <a:prstGeom prst="rect">
            <a:avLst/>
          </a:prstGeom>
        </p:spPr>
        <p:txBody>
          <a:bodyPr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</a:pPr>
            <a:r>
              <a:rPr lang="zh-CN" altLang="en-US" sz="1600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1600" spc="18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400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下载代码库https://github.com/RedisBloom/RedisBloom#building-and-loading-redisbloom</a:t>
            </a:r>
            <a:endParaRPr lang="zh-CN" altLang="en-US" sz="1400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400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 make 命令进行编译，产出文件 redisbloom.so</a:t>
            </a:r>
            <a:endParaRPr lang="zh-CN" altLang="en-US" sz="1400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400" spc="16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redis-server --loadmodule /path/to/redisbloom.so 此时指定的 redisbloom.so必须是绝对路径，启动redis</a:t>
            </a:r>
            <a:endParaRPr lang="zh-CN" altLang="en-US" sz="1400" spc="16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6641386" y="842724"/>
            <a:ext cx="4154313" cy="5215657"/>
          </a:xfrm>
          <a:prstGeom prst="rect">
            <a:avLst/>
          </a:prstGeom>
        </p:spPr>
        <p:txBody>
          <a:bodyPr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zh-CN" altLang="en-US" sz="16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BF.ADD </a:t>
            </a:r>
            <a:endParaRPr lang="zh-CN" altLang="en-US" sz="1400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BF.EXISTS </a:t>
            </a:r>
            <a:endParaRPr lang="zh-CN" altLang="en-US" sz="1400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zh-CN" altLang="en-US" sz="1400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BF.</a:t>
            </a:r>
            <a:r>
              <a:rPr lang="en-US" altLang="zh-CN" sz="1400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RESERVE</a:t>
            </a:r>
            <a:endParaRPr lang="en-US" altLang="zh-CN" sz="1400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None/>
            </a:pPr>
            <a:r>
              <a:rPr lang="zh-CN" altLang="en-US" sz="16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</a:t>
            </a:r>
            <a:endParaRPr lang="zh-CN" altLang="en-US" sz="16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90204" pitchFamily="34" charset="0"/>
              <a:buChar char="○"/>
            </a:pPr>
            <a:r>
              <a:rPr lang="en-US" altLang="zh-CN" sz="1400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bloomFilter就是一个字节数组，多个hash函数对当前的value进行hash运算，得到一个整数索引值，然后把这个索引位置上设置为1，就完成了add</a:t>
            </a:r>
            <a:endParaRPr lang="en-US" altLang="zh-CN" sz="1400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23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2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2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3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23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23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TEMPLATE_THUMBS_INDEX" val="1、4、7、9、12、13、18、21、22、24、25、28、33、37、40、41、4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2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数据分析报告"/>
  <p:tag name="KSO_WM_TEMPLATE_CATEGORY" val="custom"/>
  <p:tag name="KSO_WM_TEMPLATE_INDEX" val="20204523"/>
  <p:tag name="KSO_WM_UNIT_ID" val="custom20204523_1*a*1"/>
</p:tagLst>
</file>

<file path=ppt/tags/tag283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523"/>
  <p:tag name="KSO_WM_SLIDE_ID" val="custom20204523_1"/>
  <p:tag name="KSO_WM_TEMPLATE_MASTER_THUMB_INDEX" val="12"/>
  <p:tag name="KSO_WM_TEMPLATE_THUMBS_INDEX" val="1、37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523_4*i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USESOURCEFORMAT_APPLY" val="1"/>
</p:tagLst>
</file>

<file path=ppt/tags/tag28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a*1_1_1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，简明扼要的阐述您的观点。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f*1_1_1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1_1"/>
  <p:tag name="KSO_WM_UNIT_TEXT_FILL_FORE_SCHEMECOLOR_INDEX" val="5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1_1"/>
  <p:tag name="KSO_WM_UNIT_LINE_FORE_SCHEMECOLOR_INDEX" val="5"/>
  <p:tag name="KSO_WM_UNIT_LINE_FILL_TYPE" val="2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4523_4*i*2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2_1"/>
  <p:tag name="KSO_WM_UNIT_TEXT_FILL_FORE_SCHEMECOLOR_INDEX" val="5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2_1"/>
  <p:tag name="KSO_WM_UNIT_LINE_FORE_SCHEMECOLOR_INDEX" val="5"/>
  <p:tag name="KSO_WM_UNIT_LINE_FILL_TYPE" val="2"/>
  <p:tag name="KSO_WM_UNIT_USESOURCEFORMAT_APPLY" val="1"/>
</p:tagLst>
</file>

<file path=ppt/tags/tag29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a*1_2_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，简明扼要的阐述您的观点。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f*1_2_1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4523_4*i*3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3_1"/>
  <p:tag name="KSO_WM_UNIT_TEXT_FILL_FORE_SCHEMECOLOR_INDEX" val="5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3_1"/>
  <p:tag name="KSO_WM_UNIT_LINE_FORE_SCHEMECOLOR_INDEX" val="5"/>
  <p:tag name="KSO_WM_UNIT_LINE_FILL_TYPE" val="2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a*1_3_1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，简明扼要的阐述您的观点。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f*1_3_1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4523_4*i*4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4_1"/>
  <p:tag name="KSO_WM_UNIT_TEXT_FILL_FORE_SCHEMECOLOR_INDEX" val="5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i*1_4_1"/>
  <p:tag name="KSO_WM_UNIT_LINE_FORE_SCHEMECOLOR_INDEX" val="5"/>
  <p:tag name="KSO_WM_UNIT_LINE_FILL_TYPE" val="2"/>
  <p:tag name="KSO_WM_UNIT_USESOURCEFORMAT_APPLY" val="1"/>
</p:tagLst>
</file>

<file path=ppt/tags/tag30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a*1_4_1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，简明扼要的阐述您的观点。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23"/>
  <p:tag name="KSO_WM_UNIT_ID" val="custom20204523_4*l_h_f*1_4_1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523"/>
  <p:tag name="KSO_WM_UNIT_ID" val="custom20204523_4*a*1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PLACING_PICTURE_USER_VIEWPORT" val="{&quot;height&quot;:4890.411023622047,&quot;width&quot;:9184.932283464566}"/>
</p:tagLst>
</file>

<file path=ppt/tags/tag30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523"/>
  <p:tag name="KSO_WM_SLIDE_ID" val="custom20204523_4"/>
</p:tagLst>
</file>

<file path=ppt/tags/tag30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5"/>
  <p:tag name="KSO_WM_UNIT_TYPE" val="e"/>
  <p:tag name="KSO_WM_UNIT_INDEX" val="1"/>
  <p:tag name="KSO_WM_UNIT_PRESET_TEXT" val="Part  01"/>
  <p:tag name="KSO_WM_TEMPLATE_CATEGORY" val="custom"/>
  <p:tag name="KSO_WM_TEMPLATE_INDEX" val="20204523"/>
  <p:tag name="KSO_WM_UNIT_ID" val="custom20204523_7*e*1"/>
</p:tagLst>
</file>

<file path=ppt/tags/tag30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4523"/>
  <p:tag name="KSO_WM_SLIDE_ID" val="custom20204523_7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1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827_1*d*1"/>
  <p:tag name="KSO_WM_TEMPLATE_CATEGORY" val="diagram"/>
  <p:tag name="KSO_WM_TEMPLATE_INDEX" val="2020782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4b629ff42f63488280e2d14071b94d76"/>
  <p:tag name="KSO_WM_ASSEMBLE_CHIP_INDEX" val="35ee26b6df4146c78dec37d7a55f3392"/>
  <p:tag name="KSO_WM_UNIT_PLACING_PICTURE" val="35ee26b6df4146c78dec37d7a55f3392"/>
  <p:tag name="KSO_WM_TEMPLATE_ASSEMBLE_XID" val="5f6231733b8f58ab2f1d719c"/>
  <p:tag name="KSO_WM_TEMPLATE_ASSEMBLE_GROUPID" val="5f6231733b8f58ab2f1d719c"/>
</p:tagLst>
</file>

<file path=ppt/tags/tag3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7_1*a*1"/>
  <p:tag name="KSO_WM_TEMPLATE_CATEGORY" val="diagram"/>
  <p:tag name="KSO_WM_TEMPLATE_INDEX" val="2020782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8233f13d160741a78c53ed39c53bf886"/>
  <p:tag name="KSO_WM_ASSEMBLE_CHIP_INDEX" val="f75d32979d864d5cb6e7c97f109f4860"/>
  <p:tag name="KSO_WM_UNIT_TEXT_FILL_FORE_SCHEMECOLOR_INDEX_BRIGHTNESS" val="0"/>
  <p:tag name="KSO_WM_UNIT_TEXT_FILL_FORE_SCHEMECOLOR_INDEX" val="13"/>
  <p:tag name="KSO_WM_UNIT_TEXT_FILL_TYPE" val="1"/>
  <p:tag name="KSO_WM_TEMPLATE_ASSEMBLE_XID" val="5f6231733b8f58ab2f1d719c"/>
  <p:tag name="KSO_WM_TEMPLATE_ASSEMBLE_GROUPID" val="5f6231733b8f58ab2f1d719c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16T23:38:28&quot;,&#10;    &quot;max&quot;: 23.57244094488189,&#10;    &quot;parentMax&quot;: {&#10;        &quot;max&quot;: 17.527559055118111&#10;    },&#10;    &quot;topChanged&quot;: 23.572440944881887&#10;}&#10;"/>
</p:tagLst>
</file>

<file path=ppt/tags/tag3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7_1*f*1"/>
  <p:tag name="KSO_WM_TEMPLATE_CATEGORY" val="diagram"/>
  <p:tag name="KSO_WM_TEMPLATE_INDEX" val="2020782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7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lt&quot;,&quot;fill_mode&quot;:&quot;full&quot;}"/>
  <p:tag name="KSO_WM_UNIT_DEC_AREA_ID" val="c32b2bb106e2499ab266a9ad72a0ccd0"/>
  <p:tag name="KSO_WM_ASSEMBLE_CHIP_INDEX" val="f7a26e1a56bf4220ab0859a3c693d2b3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6231733b8f58ab2f1d719c"/>
  <p:tag name="KSO_WM_TEMPLATE_ASSEMBLE_GROUPID" val="5f6231733b8f58ab2f1d719c"/>
  <p:tag name="KSO_WM_TAG_Front_Size" val=""/>
  <p:tag name="KSO_WM_TAG_Backgroup_Id" val=""/>
  <p:tag name="KSO_WM_TAG_Backgroup_Size" val=""/>
  <p:tag name="KSO_WM_TAG_Zoder_Position" val=""/>
</p:tagLst>
</file>

<file path=ppt/tags/tag3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7"/>
  <p:tag name="KSO_WM_SLIDE_RATIO" val="1.777778"/>
  <p:tag name="KSO_WM_SLIDE_ID" val="diagram2020782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540"/>
  <p:tag name="KSO_WM_SLIDE_POSITION" val="0*0"/>
  <p:tag name="KSO_WM_TAG_VERSION" val="1.0"/>
  <p:tag name="KSO_WM_SLIDE_LAYOUT" val="a_d_f"/>
  <p:tag name="KSO_WM_SLIDE_LAYOUT_CNT" val="1_1_1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15b39f2fe1354cbba3da7eefc52df83c&quot;,&quot;fill_align&quot;:&quot;cm&quot;,&quot;text_align&quot;:&quot;cm&quot;,&quot;text_direction&quot;:&quot;horizontal&quot;,&quot;chip_types&quot;:[&quot;picture&quot;]},{&quot;fill_id&quot;:&quot;b9356a8430bc449e810ff6c6c0088297&quot;,&quot;fill_align&quot;:&quot;lb&quot;,&quot;text_align&quot;:&quot;lb&quot;,&quot;text_direction&quot;:&quot;horizontal&quot;,&quot;chip_types&quot;:[&quot;text&quot;,&quot;header&quot;]},{&quot;fill_id&quot;:&quot;87818fc08c124240a413214692eeb532&quot;,&quot;fill_align&quot;:&quot;lt&quot;,&quot;text_align&quot;:&quot;lt&quot;,&quot;text_direction&quot;:&quot;horizontal&quot;,&quot;chip_types&quot;:[&quot;diagram&quot;,&quot;text&quot;,&quot;picture&quot;,&quot;chart&quot;,&quot;table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16T23:38:28&quot;,&quot;maxSize&quot;:{&quot;size1&quot;:62.5},&quot;minSize&quot;:{&quot;size1&quot;:48.700000000000003},&quot;normalSize&quot;:{&quot;size1&quot;:55.199895833333343},&quot;subLayout&quot;:[{&quot;id&quot;:&quot;2020-09-16T23:38:28&quot;,&quot;margin&quot;:{&quot;bottom&quot;:0,&quot;left&quot;:0,&quot;right&quot;:2.5399999618530273,&quot;top&quot;:0},&quot;type&quot;:0},{&quot;id&quot;:&quot;2020-09-16T23:38:28&quot;,&quot;maxSize&quot;:{&quot;size1&quot;:35.634896666915331},&quot;minSize&quot;:{&quot;size1&quot;:17.834896666915327},&quot;normalSize&quot;:{&quot;size1&quot;:21.080926121566829},&quot;subLayout&quot;:[{&quot;id&quot;:&quot;2020-09-16T23:38:28&quot;,&quot;margin&quot;:{&quot;bottom&quot;:0.026000002399086952,&quot;left&quot;:0.026000002399086952,&quot;right&quot;:2.5399999618530273,&quot;top&quot;:2.5399999618530273},&quot;type&quot;:0},{&quot;id&quot;:&quot;2020-09-16T23:38:28&quot;,&quot;margin&quot;:{&quot;bottom&quot;:2.5399999618530273,&quot;left&quot;:0.026000002399086952,&quot;right&quot;:2.5399999618530273,&quot;top&quot;:0.81999999284744263},&quot;type&quot;:0}],&quot;type&quot;:0}],&quot;type&quot;:0}"/>
  <p:tag name="KSO_WM_CHIP_XID" val="5eecb72aa758c1ec0b708a77"/>
  <p:tag name="KSO_WM_SLIDE_BACKGROUND" val="[&quot;general&quot;]"/>
  <p:tag name="KSO_WM_CHIP_GROUPID" val="5eecb72aa758c1ec0b708a76"/>
  <p:tag name="KSO_WM_SLIDE_BK_DARK_LIGHT" val="2"/>
  <p:tag name="KSO_WM_SLIDE_BACKGROUND_TYPE" val="general"/>
  <p:tag name="KSO_WM_SLIDE_SUPPORT_FEATURE_TYPE" val="0"/>
  <p:tag name="KSO_WM_TEMPLATE_ASSEMBLE_XID" val="5f6231733b8f58ab2f1d719c"/>
  <p:tag name="KSO_WM_TEMPLATE_ASSEMBLE_GROUPID" val="5f6231733b8f58ab2f1d719c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33_1*a*1"/>
  <p:tag name="KSO_WM_TEMPLATE_CATEGORY" val="diagram"/>
  <p:tag name="KSO_WM_TEMPLATE_INDEX" val="2021083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05f6503a3f98485392855264a1026526"/>
  <p:tag name="KSO_WM_ASSEMBLE_CHIP_INDEX" val="ecced6d556ba49f58d9889407571ff2a"/>
  <p:tag name="KSO_WM_UNIT_TEXT_FILL_FORE_SCHEMECOLOR_INDEX_BRIGHTNESS" val="0"/>
  <p:tag name="KSO_WM_UNIT_TEXT_FILL_FORE_SCHEMECOLOR_INDEX" val="13"/>
  <p:tag name="KSO_WM_UNIT_TEXT_FILL_TYPE" val="1"/>
  <p:tag name="KSO_WM_TEMPLATE_ASSEMBLE_XID" val="5f6231813b8f58ab2f1d71b6"/>
  <p:tag name="KSO_WM_TEMPLATE_ASSEMBLE_GROUPID" val="5f6231813b8f58ab2f1d71b6"/>
  <p:tag name="KSO_WM_TAG_Front_Size" val=""/>
  <p:tag name="KSO_WM_TAG_Backgroup_Id" val=""/>
  <p:tag name="KSO_WM_TAG_Backgroup_Size" val=""/>
  <p:tag name="KSO_WM_TAG_Zoder_Position" val=""/>
</p:tagLst>
</file>

<file path=ppt/tags/tag3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33_1*f*1"/>
  <p:tag name="KSO_WM_TEMPLATE_CATEGORY" val="diagram"/>
  <p:tag name="KSO_WM_TEMPLATE_INDEX" val="2021083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2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lt&quot;,&quot;fill_mode&quot;:&quot;full&quot;}"/>
  <p:tag name="KSO_WM_UNIT_DEC_AREA_ID" val="6481c065a2c04cc796cc9a7707f49107"/>
  <p:tag name="KSO_WM_ASSEMBLE_CHIP_INDEX" val="a1fd6be16b3a468d9a725038bf4dd5f2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6231813b8f58ab2f1d71b6"/>
  <p:tag name="KSO_WM_TEMPLATE_ASSEMBLE_GROUPID" val="5f6231813b8f58ab2f1d71b6"/>
  <p:tag name="KSO_WM_TAG_Front_Size" val=""/>
  <p:tag name="KSO_WM_TAG_Backgroup_Id" val=""/>
  <p:tag name="KSO_WM_TAG_Backgroup_Size" val=""/>
  <p:tag name="KSO_WM_TAG_Zoder_Position" val=""/>
</p:tagLst>
</file>

<file path=ppt/tags/tag319.xml><?xml version="1.0" encoding="utf-8"?>
<p:tagLst xmlns:p="http://schemas.openxmlformats.org/presentationml/2006/main">
  <p:tag name="KSO_WM_UNIT_VALUE" val="1904*11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33_1*d*1"/>
  <p:tag name="KSO_WM_TEMPLATE_CATEGORY" val="diagram"/>
  <p:tag name="KSO_WM_TEMPLATE_INDEX" val="2021083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lm&quot;,&quot;fill_mode&quot;:&quot;full&quot;}"/>
  <p:tag name="KSO_WM_UNIT_DEC_AREA_ID" val="e4f0d04b55ba4658b98d3ebe4bfd02f7"/>
  <p:tag name="KSO_WM_ASSEMBLE_CHIP_INDEX" val="de90799b7cd8486c8b4b6dfe2dc2bb0e"/>
  <p:tag name="KSO_WM_UNIT_PLACING_PICTURE" val="de90799b7cd8486c8b4b6dfe2dc2bb0e"/>
  <p:tag name="KSO_WM_TEMPLATE_ASSEMBLE_XID" val="5f6231813b8f58ab2f1d71b6"/>
  <p:tag name="KSO_WM_TEMPLATE_ASSEMBLE_GROUPID" val="5f6231813b8f58ab2f1d71b6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876*540"/>
  <p:tag name="KSO_WM_SLIDE_POSITION" val="84*0"/>
  <p:tag name="KSO_WM_TAG_VERSION" val="1.0"/>
  <p:tag name="KSO_WM_BEAUTIFY_FLAG" val="#wm#"/>
  <p:tag name="KSO_WM_SLIDE_LAYOUT" val="a_d_f"/>
  <p:tag name="KSO_WM_SLIDE_LAYOUT_CNT" val="1_1_1"/>
  <p:tag name="KSO_WM_SLIDE_BACKGROUND" val="[&quot;general&quot;]"/>
  <p:tag name="KSO_WM_SLIDE_RATIO" val="1.777778"/>
  <p:tag name="KSO_WM_TEMPLATE_MASTER_TYPE" val="0"/>
  <p:tag name="KSO_WM_TEMPLATE_COLOR_TYPE" val="1"/>
  <p:tag name="KSO_WM_TEMPLATE_CATEGORY" val="diagram"/>
  <p:tag name="KSO_WM_TEMPLATE_INDEX" val="20210833"/>
  <p:tag name="KSO_WM_SLIDE_ID" val="diagram20210833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16T23:38:41&quot;,&quot;maxSize&quot;:{&quot;size1&quot;:65},&quot;minSize&quot;:{&quot;size1&quot;:53.799999999999997},&quot;normalSize&quot;:{&quot;size1&quot;:53.800104166666664},&quot;subLayout&quot;:[{&quot;id&quot;:&quot;2020-09-16T23:38:41&quot;,&quot;maxSize&quot;:{&quot;size1&quot;:42.199628171488577},&quot;minSize&quot;:{&quot;size1&quot;:31.099628171488575},&quot;normalSize&quot;:{&quot;size1&quot;:42.199442986303382},&quot;subLayout&quot;:[{&quot;id&quot;:&quot;2020-09-16T23:38:41&quot;,&quot;margin&quot;:{&quot;bottom&quot;:0.84700000286102295,&quot;left&quot;:2.9630000591278076,&quot;right&quot;:2.9630000591278076,&quot;top&quot;:2.9630000591278076},&quot;type&quot;:0},{&quot;id&quot;:&quot;2020-09-16T23:38:41&quot;,&quot;margin&quot;:{&quot;bottom&quot;:3.809999942779541,&quot;left&quot;:2.9630000591278076,&quot;right&quot;:2.9630000591278076,&quot;top&quot;:1.0026547107633071e-15},&quot;type&quot;:0}],&quot;type&quot;:0},{&quot;id&quot;:&quot;2020-09-16T23:38:41&quot;,&quot;type&quot;:0}],&quot;type&quot;:0}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09c7798f940e4c3493ba7e847b183272&quot;,&quot;fill_align&quot;:&quot;lb&quot;,&quot;text_align&quot;:&quot;lb&quot;,&quot;text_direction&quot;:&quot;horizontal&quot;,&quot;chip_types&quot;:[&quot;header&quot;]},{&quot;fill_id&quot;:&quot;489113937ba3434cb0c2734c5d183d9a&quot;,&quot;fill_align&quot;:&quot;lt&quot;,&quot;text_align&quot;:&quot;lt&quot;,&quot;text_direction&quot;:&quot;horizontal&quot;,&quot;chip_types&quot;:[&quot;text&quot;,&quot;picture&quot;,&quot;chart&quot;,&quot;table&quot;],&quot;support_features&quot;:[&quot;collage&quot;]},{&quot;fill_id&quot;:&quot;27702fab35744d7fa112e4a21af3b49f&quot;,&quot;fill_align&quot;:&quot;lm&quot;,&quot;text_align&quot;:&quot;lm&quot;,&quot;text_direction&quot;:&quot;horizontal&quot;,&quot;chip_types&quot;:[&quot;picture&quot;]}]]"/>
  <p:tag name="KSO_WM_CHIP_XID" val="5eedb644aa51720c6c8f5050"/>
  <p:tag name="KSO_WM_CHIP_GROUPID" val="5eedb644aa51720c6c8f504f"/>
  <p:tag name="KSO_WM_SLIDE_BK_DARK_LIGHT" val="2"/>
  <p:tag name="KSO_WM_SLIDE_BACKGROUND_TYPE" val="general"/>
  <p:tag name="KSO_WM_SLIDE_SUPPORT_FEATURE_TYPE" val="0"/>
  <p:tag name="KSO_WM_TEMPLATE_ASSEMBLE_XID" val="5f6231813b8f58ab2f1d71b6"/>
  <p:tag name="KSO_WM_TEMPLATE_ASSEMBLE_GROUPID" val="5f6231813b8f58ab2f1d71b6"/>
</p:tagLst>
</file>

<file path=ppt/tags/tag321.xml><?xml version="1.0" encoding="utf-8"?>
<p:tagLst xmlns:p="http://schemas.openxmlformats.org/presentationml/2006/main">
  <p:tag name="KSO_WM_UNIT_VALUE" val="1190*15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698_1*d*1"/>
  <p:tag name="KSO_WM_TEMPLATE_CATEGORY" val="diagram"/>
  <p:tag name="KSO_WM_TEMPLATE_INDEX" val="20200698"/>
  <p:tag name="KSO_WM_UNIT_SUPPORT_UNIT_TYPE" val="[]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698_1*i*5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698_1*i*1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698_1*a*1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PRESET_TEXT" val="WPS&#13;极墨产品部"/>
  <p:tag name="KSO_WM_TAG_Front_Size" val=""/>
  <p:tag name="KSO_WM_TAG_Backgroup_Id" val=""/>
  <p:tag name="KSO_WM_TAG_Backgroup_Size" val=""/>
  <p:tag name="KSO_WM_TAG_Zoder_Position" val="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698_1*i*2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698_1*i*3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698_1*i*4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NOCLEAR" val="0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698_1*f*1"/>
  <p:tag name="KSO_WM_TEMPLATE_CATEGORY" val="diagram"/>
  <p:tag name="KSO_WM_TEMPLATE_INDEX" val="20200698"/>
  <p:tag name="KSO_WM_UNIT_LAYERLEVEL" val="1"/>
  <p:tag name="KSO_WM_TAG_VERSION" val="1.0"/>
  <p:tag name="KSO_WM_BEAUTIFY_FLAG" val="#wm#"/>
  <p:tag name="KSO_WM_UNIT_PRESET_TEXT" val="我们是致力于研究AI智能创作PPT的一个团队；我们潜心钻研幻灯片的演示规律与创作思路，希望通过人工智能解放用户双手，不仅高效，而且精准。"/>
  <p:tag name="KSO_WM_TAG_Front_Size" val=""/>
  <p:tag name="KSO_WM_TAG_Backgroup_Id" val=""/>
  <p:tag name="KSO_WM_TAG_Backgroup_Size" val=""/>
  <p:tag name="KSO_WM_TAG_Zoder_Position" val=""/>
  <p:tag name="KSO_WM_UNIT_TEXT_FILL_FORE_SCHEMECOLOR_INDEX_BRIGHTNESS" val="-0.05"/>
  <p:tag name="KSO_WM_UNIT_TEXT_FILL_FORE_SCHEMECOLOR_INDEX" val="14"/>
  <p:tag name="KSO_WM_UNIT_TEXT_FILL_TYPE" val="1"/>
</p:tagLst>
</file>

<file path=ppt/tags/tag331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01*457"/>
  <p:tag name="KSO_WM_SLIDE_POSITION" val="29*28"/>
  <p:tag name="KSO_WM_TAG_VERSION" val="1.0"/>
  <p:tag name="KSO_WM_BEAUTIFY_FLAG" val="#wm#"/>
  <p:tag name="KSO_WM_SLIDE_LAYOUT" val="a_d_f"/>
  <p:tag name="KSO_WM_SLIDE_LAYOUT_CNT" val="1_1_1"/>
  <p:tag name="KSO_WM_SLIDE_BACKGROUND" val="[&quot;navigation&quot;]"/>
  <p:tag name="KSO_WM_SLIDE_RATIO" val="1.777778"/>
  <p:tag name="KSO_WM_TEMPLATE_MASTER_TYPE" val="0"/>
  <p:tag name="KSO_WM_TEMPLATE_COLOR_TYPE" val="1"/>
  <p:tag name="KSO_WM_TEMPLATE_CATEGORY" val="diagram"/>
  <p:tag name="KSO_WM_TEMPLATE_INDEX" val="20200698"/>
  <p:tag name="KSO_WM_SLIDE_ID" val="diagram20200698_1"/>
  <p:tag name="KSO_WM_SLIDE_BK_DARK_LIGHT" val="2"/>
  <p:tag name="KSO_WM_SLIDE_BACKGROUND_TYPE" val="general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69_1*i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69_1*f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25"/>
  <p:tag name="KSO_WM_UNIT_TEXT_FILL_FORE_SCHEMECOLOR_INDEX" val="13"/>
  <p:tag name="KSO_WM_UNIT_TEXT_FILL_TYPE" val="1"/>
</p:tagLst>
</file>

<file path=ppt/tags/tag336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69_1*a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添加&#13;大标题"/>
  <p:tag name="KSO_WM_UNIT_ISNUMDGMTITLE" val="0"/>
  <p:tag name="KSO_WM_TAG_Front_Size" val=""/>
  <p:tag name="KSO_WM_TAG_Backgroup_Id" val=""/>
  <p:tag name="KSO_WM_TAG_Backgroup_Size" val=""/>
  <p:tag name="KSO_WM_TAG_Zoder_Position" val="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69_1*i*2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69_1*i*3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836*540"/>
  <p:tag name="KSO_WM_SLIDE_POSITION" val="55*-1"/>
  <p:tag name="KSO_WM_TAG_VERSION" val="1.0"/>
  <p:tag name="KSO_WM_BEAUTIFY_FLAG" val="#wm#"/>
  <p:tag name="KSO_WM_SLIDE_LAYOUT" val="a_f"/>
  <p:tag name="KSO_WM_SLIDE_LAYOUT_CNT" val="1_1"/>
  <p:tag name="KSO_WM_SLIDE_BACKGROUND" val="[&quot;navigation&quot;]"/>
  <p:tag name="KSO_WM_SLIDE_RATIO" val="1.777778"/>
  <p:tag name="KSO_WM_TEMPLATE_MASTER_TYPE" val="0"/>
  <p:tag name="KSO_WM_TEMPLATE_COLOR_TYPE" val="1"/>
  <p:tag name="KSO_WM_TEMPLATE_CATEGORY" val="diagram"/>
  <p:tag name="KSO_WM_TEMPLATE_INDEX" val="20203669"/>
  <p:tag name="KSO_WM_SLIDE_ID" val="diagram20203669_1"/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33_1*a*1"/>
  <p:tag name="KSO_WM_TEMPLATE_CATEGORY" val="diagram"/>
  <p:tag name="KSO_WM_TEMPLATE_INDEX" val="2021083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05f6503a3f98485392855264a1026526"/>
  <p:tag name="KSO_WM_ASSEMBLE_CHIP_INDEX" val="ecced6d556ba49f58d9889407571ff2a"/>
  <p:tag name="KSO_WM_UNIT_TEXT_FILL_FORE_SCHEMECOLOR_INDEX_BRIGHTNESS" val="0"/>
  <p:tag name="KSO_WM_UNIT_TEXT_FILL_FORE_SCHEMECOLOR_INDEX" val="13"/>
  <p:tag name="KSO_WM_UNIT_TEXT_FILL_TYPE" val="1"/>
  <p:tag name="KSO_WM_TEMPLATE_ASSEMBLE_XID" val="5f6231813b8f58ab2f1d71b6"/>
  <p:tag name="KSO_WM_TEMPLATE_ASSEMBLE_GROUPID" val="5f6231813b8f58ab2f1d71b6"/>
  <p:tag name="KSO_WM_TAG_Front_Size" val=""/>
  <p:tag name="KSO_WM_TAG_Backgroup_Id" val=""/>
  <p:tag name="KSO_WM_TAG_Backgroup_Size" val=""/>
  <p:tag name="KSO_WM_TAG_Zoder_Position" val=""/>
</p:tagLst>
</file>

<file path=ppt/tags/tag3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33_1*f*1"/>
  <p:tag name="KSO_WM_TEMPLATE_CATEGORY" val="diagram"/>
  <p:tag name="KSO_WM_TEMPLATE_INDEX" val="2021083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2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lt&quot;,&quot;fill_mode&quot;:&quot;full&quot;}"/>
  <p:tag name="KSO_WM_UNIT_DEC_AREA_ID" val="6481c065a2c04cc796cc9a7707f49107"/>
  <p:tag name="KSO_WM_ASSEMBLE_CHIP_INDEX" val="a1fd6be16b3a468d9a725038bf4dd5f2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6231813b8f58ab2f1d71b6"/>
  <p:tag name="KSO_WM_TEMPLATE_ASSEMBLE_GROUPID" val="5f6231813b8f58ab2f1d71b6"/>
  <p:tag name="KSO_WM_TAG_Front_Size" val=""/>
  <p:tag name="KSO_WM_TAG_Backgroup_Id" val=""/>
  <p:tag name="KSO_WM_TAG_Backgroup_Size" val=""/>
  <p:tag name="KSO_WM_TAG_Zoder_Position" val=""/>
</p:tagLst>
</file>

<file path=ppt/tags/tag344.xml><?xml version="1.0" encoding="utf-8"?>
<p:tagLst xmlns:p="http://schemas.openxmlformats.org/presentationml/2006/main">
  <p:tag name="KSO_WM_UNIT_VALUE" val="1904*11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33_1*d*1"/>
  <p:tag name="KSO_WM_TEMPLATE_CATEGORY" val="diagram"/>
  <p:tag name="KSO_WM_TEMPLATE_INDEX" val="2021083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lm&quot;,&quot;fill_mode&quot;:&quot;full&quot;}"/>
  <p:tag name="KSO_WM_UNIT_DEC_AREA_ID" val="e4f0d04b55ba4658b98d3ebe4bfd02f7"/>
  <p:tag name="KSO_WM_ASSEMBLE_CHIP_INDEX" val="de90799b7cd8486c8b4b6dfe2dc2bb0e"/>
  <p:tag name="KSO_WM_UNIT_PLACING_PICTURE" val="de90799b7cd8486c8b4b6dfe2dc2bb0e"/>
  <p:tag name="KSO_WM_TEMPLATE_ASSEMBLE_XID" val="5f6231813b8f58ab2f1d71b6"/>
  <p:tag name="KSO_WM_TEMPLATE_ASSEMBLE_GROUPID" val="5f6231813b8f58ab2f1d71b6"/>
</p:tagLst>
</file>

<file path=ppt/tags/tag345.xml><?xml version="1.0" encoding="utf-8"?>
<p:tagLst xmlns:p="http://schemas.openxmlformats.org/presentationml/2006/main"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876*540"/>
  <p:tag name="KSO_WM_SLIDE_POSITION" val="84*0"/>
  <p:tag name="KSO_WM_TAG_VERSION" val="1.0"/>
  <p:tag name="KSO_WM_BEAUTIFY_FLAG" val="#wm#"/>
  <p:tag name="KSO_WM_SLIDE_LAYOUT" val="a_d_f"/>
  <p:tag name="KSO_WM_SLIDE_LAYOUT_CNT" val="1_1_1"/>
  <p:tag name="KSO_WM_SLIDE_BACKGROUND" val="[&quot;general&quot;]"/>
  <p:tag name="KSO_WM_SLIDE_RATIO" val="1.777778"/>
  <p:tag name="KSO_WM_TEMPLATE_MASTER_TYPE" val="0"/>
  <p:tag name="KSO_WM_TEMPLATE_COLOR_TYPE" val="1"/>
  <p:tag name="KSO_WM_TEMPLATE_CATEGORY" val="diagram"/>
  <p:tag name="KSO_WM_TEMPLATE_INDEX" val="20210833"/>
  <p:tag name="KSO_WM_SLIDE_ID" val="diagram20210833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16T23:38:41&quot;,&quot;maxSize&quot;:{&quot;size1&quot;:65},&quot;minSize&quot;:{&quot;size1&quot;:53.799999999999997},&quot;normalSize&quot;:{&quot;size1&quot;:53.800104166666664},&quot;subLayout&quot;:[{&quot;id&quot;:&quot;2020-09-16T23:38:41&quot;,&quot;maxSize&quot;:{&quot;size1&quot;:42.199628171488577},&quot;minSize&quot;:{&quot;size1&quot;:31.099628171488575},&quot;normalSize&quot;:{&quot;size1&quot;:42.199442986303382},&quot;subLayout&quot;:[{&quot;id&quot;:&quot;2020-09-16T23:38:41&quot;,&quot;margin&quot;:{&quot;bottom&quot;:0.84700000286102295,&quot;left&quot;:2.9630000591278076,&quot;right&quot;:2.9630000591278076,&quot;top&quot;:2.9630000591278076},&quot;type&quot;:0},{&quot;id&quot;:&quot;2020-09-16T23:38:41&quot;,&quot;margin&quot;:{&quot;bottom&quot;:3.809999942779541,&quot;left&quot;:2.9630000591278076,&quot;right&quot;:2.9630000591278076,&quot;top&quot;:1.0026547107633071e-15},&quot;type&quot;:0}],&quot;type&quot;:0},{&quot;id&quot;:&quot;2020-09-16T23:38:41&quot;,&quot;type&quot;:0}],&quot;type&quot;:0}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09c7798f940e4c3493ba7e847b183272&quot;,&quot;fill_align&quot;:&quot;lb&quot;,&quot;text_align&quot;:&quot;lb&quot;,&quot;text_direction&quot;:&quot;horizontal&quot;,&quot;chip_types&quot;:[&quot;header&quot;]},{&quot;fill_id&quot;:&quot;489113937ba3434cb0c2734c5d183d9a&quot;,&quot;fill_align&quot;:&quot;lt&quot;,&quot;text_align&quot;:&quot;lt&quot;,&quot;text_direction&quot;:&quot;horizontal&quot;,&quot;chip_types&quot;:[&quot;text&quot;,&quot;picture&quot;,&quot;chart&quot;,&quot;table&quot;],&quot;support_features&quot;:[&quot;collage&quot;]},{&quot;fill_id&quot;:&quot;27702fab35744d7fa112e4a21af3b49f&quot;,&quot;fill_align&quot;:&quot;lm&quot;,&quot;text_align&quot;:&quot;lm&quot;,&quot;text_direction&quot;:&quot;horizontal&quot;,&quot;chip_types&quot;:[&quot;picture&quot;]}]]"/>
  <p:tag name="KSO_WM_CHIP_XID" val="5eedb644aa51720c6c8f5050"/>
  <p:tag name="KSO_WM_CHIP_GROUPID" val="5eedb644aa51720c6c8f504f"/>
  <p:tag name="KSO_WM_SLIDE_BK_DARK_LIGHT" val="2"/>
  <p:tag name="KSO_WM_SLIDE_BACKGROUND_TYPE" val="general"/>
  <p:tag name="KSO_WM_SLIDE_SUPPORT_FEATURE_TYPE" val="0"/>
  <p:tag name="KSO_WM_TEMPLATE_ASSEMBLE_XID" val="5f6231813b8f58ab2f1d71b6"/>
  <p:tag name="KSO_WM_TEMPLATE_ASSEMBLE_GROUPID" val="5f6231813b8f58ab2f1d71b6"/>
</p:tagLst>
</file>

<file path=ppt/tags/tag3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6634_1*i*1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6634_1*i*2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7"/>
  <p:tag name="KSO_WM_UNIT_FILL_BACK_SCHEMECOLOR_INDEX_BRIGHTNESS" val="0.4"/>
  <p:tag name="KSO_WM_UNIT_FILL_BACK_SCHEMECOLOR_INDEX" val="1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6634_1*i*3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6634_1*i*4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6634_1*i*5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TEXT_PART_ID_V2" val="a-2-2"/>
  <p:tag name="KSO_WM_UNIT_ISCONTENTSTITLE" val="0"/>
  <p:tag name="KSO_WM_UNIT_PRESET_TEXT" val="单击此处&#13;添加大标题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6634_1*a*1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</p:tagLst>
</file>

<file path=ppt/tags/tag35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根据需要可酌情增减文字，以便观者可以准确理解您所传达的信息；但请您尽可能提炼思想的精髓，否则容易造成观者的阅读压力，适得其反。"/>
  <p:tag name="KSO_WM_UNIT_NOCLEAR" val="0"/>
  <p:tag name="KSO_WM_UNIT_VALUE" val="2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6634_1*f*1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"/>
  <p:tag name="KSO_WM_UNIT_TEXT_FILL_FORE_SCHEMECOLOR_INDEX" val="14"/>
  <p:tag name="KSO_WM_UNIT_TEXT_FILL_TYPE" val="1"/>
</p:tagLst>
</file>

<file path=ppt/tags/tag35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。"/>
  <p:tag name="KSO_WM_UNIT_NOCLEAR" val="0"/>
  <p:tag name="KSO_WM_UNIT_VALUE" val="37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6634_1*f*2"/>
  <p:tag name="KSO_WM_TEMPLATE_CATEGORY" val="diagram"/>
  <p:tag name="KSO_WM_TEMPLATE_INDEX" val="20196634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TEXT_FILL_FORE_SCHEMECOLOR_INDEX_BRIGHTNESS" val="0.25"/>
  <p:tag name="KSO_WM_UNIT_TEXT_FILL_FORE_SCHEMECOLOR_INDEX" val="13"/>
  <p:tag name="KSO_WM_UNIT_TEXT_FILL_TYPE" val="1"/>
</p:tagLst>
</file>

<file path=ppt/tags/tag35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SLIDE_LAYOUT" val="a_f"/>
  <p:tag name="KSO_WM_SLIDE_LAYOUT_CNT" val="1_2"/>
  <p:tag name="KSO_WM_SLIDE_BACKGROUND" val="[&quot;general&quot;]"/>
  <p:tag name="KSO_WM_SLIDE_RATIO" val="1.777778"/>
  <p:tag name="KSO_WM_TEMPLATE_MASTER_TYPE" val="0"/>
  <p:tag name="KSO_WM_TEMPLATE_COLOR_TYPE" val="1"/>
  <p:tag name="KSO_WM_TEMPLATE_CATEGORY" val="diagram"/>
  <p:tag name="KSO_WM_TEMPLATE_INDEX" val="20196634"/>
  <p:tag name="KSO_WM_SLIDE_ID" val="diagram20196634_1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722754f624b46d8977e6e5aa1377386&quot;,&quot;fill_align&quot;:&quot;lm&quot;,&quot;text_align&quot;:&quot;lm&quot;,&quot;text_direction&quot;:&quot;horizontal&quot;,&quot;chip_types&quot;:[&quot;text&quot;,&quot;header&quot;]},{&quot;fill_id&quot;:&quot;eff3efe21f52495ebd97d796d78c39db&quot;,&quot;fill_align&quot;:&quot;lm&quot;,&quot;text_align&quot;:&quot;lm&quot;,&quot;text_direction&quot;:&quot;horizontal&quot;,&quot;chip_types&quot;:[&quot;text&quot;]},{&quot;fill_id&quot;:&quot;cc851d4a210d4daba3ab09f1d7703974&quot;,&quot;fill_align&quot;:&quot;lm&quot;,&quot;text_align&quot;:&quot;lm&quot;,&quot;text_direction&quot;:&quot;horizontal&quot;,&quot;chip_types&quot;:[&quot;text&quot;]},{&quot;fill_id&quot;:&quot;44eb4de77259433fbe5f60eb781ff5b1&quot;,&quot;fill_align&quot;:&quot;lt&quot;,&quot;text_align&quot;:&quot;lt&quot;,&quot;text_direction&quot;:&quot;horizontal&quot;,&quot;chip_types&quot;:[&quot;text&quot;,&quot;picture&quot;],&quot;support_features&quot;:[&quot;collage&quot;,&quot;carousel&quot;]}]]"/>
  <p:tag name="KSO_WM_CHIP_XID" val="5efc367931502a61758d8d7c"/>
  <p:tag name="KSO_WM_CHIP_GROUPID" val="5efc367931502a61758d8d7b"/>
  <p:tag name="KSO_WM_SLIDE_BK_DARK_LIGHT" val="2"/>
  <p:tag name="KSO_WM_SLIDE_BACKGROUND_TYPE" val="general"/>
  <p:tag name="KSO_WM_SLIDE_SUPPORT_FEATURE_TYPE" val="0"/>
  <p:tag name="KSO_WM_TEMPLATE_ASSEMBLE_XID" val="5efd95e7c1e42ffd0d0a75c5"/>
  <p:tag name="KSO_WM_TEMPLATE_ASSEMBLE_GROUPID" val="5efd95e7c1e42ffd0d0a75c5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23"/>
  <p:tag name="KSO_WM_UNIT_ID" val="custom20204523_37*i*1"/>
  <p:tag name="KSO_WM_UNIT_TYPE" val="i"/>
  <p:tag name="KSO_WM_UNIT_INDEX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23"/>
  <p:tag name="KSO_WM_UNIT_ID" val="custom20204523_37*i*2"/>
  <p:tag name="KSO_WM_UNIT_TYPE" val="i"/>
  <p:tag name="KSO_WM_UNIT_INDEX" val="2"/>
  <p:tag name="KSO_WM_UNIT_PRESET_TEXT" val="202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523"/>
  <p:tag name="KSO_WM_UNIT_ID" val="custom20204523_37*a*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523"/>
  <p:tag name="KSO_WM_UNIT_ID" val="custom20204523_37*b*1"/>
</p:tagLst>
</file>

<file path=ppt/tags/tag36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23"/>
  <p:tag name="KSO_WM_SLIDE_ID" val="custom20204523_3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242423"/>
      </a:accent1>
      <a:accent2>
        <a:srgbClr val="242423"/>
      </a:accent2>
      <a:accent3>
        <a:srgbClr val="242423"/>
      </a:accent3>
      <a:accent4>
        <a:srgbClr val="242423"/>
      </a:accent4>
      <a:accent5>
        <a:srgbClr val="242423"/>
      </a:accent5>
      <a:accent6>
        <a:srgbClr val="24242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242423"/>
      </a:accent1>
      <a:accent2>
        <a:srgbClr val="242423"/>
      </a:accent2>
      <a:accent3>
        <a:srgbClr val="242423"/>
      </a:accent3>
      <a:accent4>
        <a:srgbClr val="242423"/>
      </a:accent4>
      <a:accent5>
        <a:srgbClr val="242423"/>
      </a:accent5>
      <a:accent6>
        <a:srgbClr val="24242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657119C-6982-421D-8BA7-E74DEB70A7D9-1">
      <extobjdata type="E657119C-6982-421D-8BA7-E74DEB70A7D9" data="ewoJIkNhdGVnb3J5IiA6ICJtaW5kX2ZyZWUiLAoJIkRlZmluaXRpb24iIDogIkpUZENKVEl5YVdRbE1qSWxNMEVsTWpKeWIyOTBKVEl5SlRKREpUSXljM1J5ZFdOMGRYSmxKVEl5SlROQkpUSXliV2x1WkY5eWFXZG9kQ1V5TWlVeVF5VXlNbXhsWm5SRGFHbHNaSEpsYmlVeU1pVXpRU1UxUWlVMVJDVXlReVV5TW5ScGRHeGxKVEl5SlROQkpUSXlKVE5EYzNCaGJpdHpkSGxzWlNVelJDVTFReVV5TW1admJuUXRjMmw2WlNVelFTc3lOSEI0SlROQ0syWnZiblF0ZDJWcFoyaDBKVE5CSzJKdmJHUWxNMElsTlVNbE1qSWxNMFZ5WldScGN5VXpReVV5Um5Od1lXNGxNMFVsTTBOaWNpVXpSU1V5TWlVeVF5VXlNbkp2YjNRbE1qSWxNMEYwY25WbEpUSkRKVEl5ZEdobGJXVWxNaklsTTBFbE1qSmpkWE4wYjIxcGMyVmZNVEJpWldVMk1UZzNZVEk1SlRJeUpUSkRKVEl5WTJocGJHUnlaVzRsTWpJbE0wRWxOVUlsTjBJbE1qSnBaQ1V5TWlVelFTVXlNalppT1dRNE5EZzFabUUwTUNVeU1pVXlReVV5TW5ScGRHeGxKVEl5SlROQkpUSXlKVVUxSlRsR0pVSkJKVVUzSlVFeEpUZ3dKVVUzSlVJeEpVSkNKVVUxSlRsRkpUaENKVEl5SlRKREpUSXlkR0Z6YXlVeU1pVXpRU1UzUWlVeU1uQnlhVzl5YVhSNUpUSXlKVE5CSlRJeU1TVXlNaVUzUkNVeVF5VXlNbU5vYVd4a2NtVnVKVEl5SlROQkpUVkNKVGRDSlRJeWFXUWxNaklsTTBFbE1qSTBNV0UyTWpkaU9HSXlabVVsTWpJbE1rTWxNakp3WVhKbGJuUWxNaklsTTBFbE1qSTJZamxrT0RRNE5XWmhOREFsTWpJbE1rTWxNakpqYUdsc1pISmxiaVV5TWlVelFTVTFRaVUzUWlVeU1tbGtKVEl5SlROQkpUSXlabVUzTVdVMk1EVXdNR1U0SlRJeUpUSkRKVEl5Y0dGeVpXNTBKVEl5SlROQkpUSXlOREZoTmpJM1lqaGlNbVpsSlRJeUpUSkRKVEl5WTJocGJHUnlaVzRsTWpJbE0wRWxOVUlsTlVRbE1rTWxNakowYVhSc1pTVXlNaVV6UVNVeU1pVkZOeVZDUWlVNFJpVkZOU1U0TlNWQ09DVkZOQ1ZDUkNWQ1JpVkZOeVU1TkNWQk9DVkZOU1U1UXlWQ1FTVkZOaVU1T1NWQlJpVkZPU1U0TXlWQ1JDVkZOaVU1UXlVNE9TVkZOU1U1TXlWQlFTVkZOQ1ZDUVNVNVFpVXlNaVV5UXlVeU1uTjBlV3hsSlRJeUpUTkJKVGRDSlRJeVkyOXNiM0lsTWpJbE0wRWxNaklsTWpNd01EQXdNREFsTWpJbE4wUWxOMFFsTWtNbE4wSWxNakpwWkNVeU1pVXpRU1V5TWpjeE1tTTRPR1kwTVRJeVlTVXlNaVV5UXlVeU1uQmhjbVZ1ZENVeU1pVXpRU1V5TWpReFlUWXlOMkk0WWpKbVpTVXlNaVV5UXlVeU1tTm9hV3hrY21WdUpUSXlKVE5CSlRWQ0pUVkVKVEpESlRJeWRHbDBiR1VsTWpJbE0wRWxNaklsUlRnbE9ETWxPRU1sUlRVbE9UQWxPRVVsUlRjbE9VRWxPRFFsUlRVbFFVVWxPVVVsUlRjbE9FVWxRakFsUlRVbE9FVWxPVVlsUlRjbE9UQWxPRFlsTWpJbE1rTWxNakp6ZEhsc1pTVXlNaVV6UVNVM1FpVXlNbU52Ykc5eUpUSXlKVE5CSlRJeUpUSXpNREF3TURBd0pUSXlKVGRFSlRkRUpUVkVKVEpESlRJeWRHbDBiR1VsTWpJbE0wRWxNaklsUlRVbE9EVWxRVUlsUlRjbFFUY2xPRVFsUlRZbE9UVWxRakFsUlRZbE9FUWxRVVVsUlRjbFFqRWxRa0lsUlRVbE9VVWxPRUlsTWpJbE1rTWxNakp6ZEhsc1pTVXlNaVV6UVNVM1FpVXlNbU52Ykc5eUpUSXlKVE5CSlRJeUpUSXpNREF3TURBd0pUSXlKVGRFSlRkRUpUVkVKVEpESlRJeWNHRnlaVzUwSlRJeUpUTkJKVEl5Y205dmRDVXlNaVV5UXlVeU1tbGpiMjV6SlRJeUpUTkJKVFZDSlRWRUpUSkRKVEl5YzNSNWJHVWxNaklsTTBFbE4wSWxNakpqYjJ4dmNpVXlNaVV6UVNVeU1pVXlNekF3TURBd01DVXlNaVV5UXlVeU1tWnZiblF0ZDJWcFoyaDBKVEl5SlROQkpUSXlibTl5YldGc0pUSXlKVGRFSlRkRUpUSkRKVGRDSlRJeWFXUWxNaklsTTBFbE1qSXlPVFZpWldVNU5HUTVaV1lsTWpJbE1rTWxNakowYVhSc1pTVXlNaVV6UVNVeU1pVkZOU1ZDT0NWQ09DVkZPQ1ZCTnlVNE1TVkZPU1U1TnlWQlJTVkZPU1ZCTWlVNU9DVXpRMkp5SlRORkpUSXlKVEpESlRJeWRHRnpheVV5TWlVelFTVTNRaVV5TW5CeWFXOXlhWFI1SlRJeUpUTkJKVEl5TWlVeU1pVTNSQ1V5UXlVeU1uQmhjbVZ1ZENVeU1pVXpRU1V5TW5KdmIzUWxNaklsTWtNbE1qSmphR2xzWkhKbGJpVXlNaVV6UVNVMVFpVTNRaVV5TW1sa0pUSXlKVE5CSlRJeU1qQmpPRFpsTmpjeE1XWTRKVEl5SlRKREpUSXlkR2wwYkdVbE1qSWxNMEVsTWpKeVpXUnBjeVZGTnlVNVFTVTROQ1ZGT1NVNE1DVTVRU1ZGTkNWQ1JpVkJNU1ZGTlNVNFJDVTRSaVZGT0NWQlJTVkJSU1ZGTmlVNU9DVkJSaVZGUmlWQ1F5VTVSaVV6UTJKeUpUTkZKVEl5SlRKREpUSXljR0Z5Wlc1MEpUSXlKVE5CSlRJeU1qazFZbVZsT1RSa09XVm1KVEl5SlRKREpUSXlZMmhwYkdSeVpXNGxNaklsTTBFbE5VSWxOMElsTWpKcFpDVXlNaVV6UVNVeU1tTXlPREZqTURFNVl6RXdNeVV5TWlVeVF5VXlNbkJoY21WdWRDVXlNaVV6UVNVeU1qSXdZemcyWlRZM01URm1PQ1V5TWlVeVF5VXlNbU5vYVd4a2NtVnVKVEl5SlROQkpUVkNKVFZFSlRKREpUSXlkR2wwYkdVbE1qSWxNMEVsTWpJbFJUVWxPVVlsUWtFbFJUUWxRa0VsT0VWVVExQWxSVFVsUVVVbE9VVWxSVGNsT0VVbFFqQWxSVGNsT1VFbE9EUWxSVGNsUVRjbE9ERWxSVFlsT1VNbE9Ea2xSVFVsT0VRbE9FWWxSVGdsUVVVbFFVVWxNaklsTWtNbE1qSnpkSGxzWlNVeU1pVXpRU1UzUWlVeU1tTnZiRzl5SlRJeUpUTkJKVEl5SlRJek1EQXdNREF3SlRJeUpUZEVKVGRFSlRWRUpUSkRKVEl5YzNSNWJHVWxNaklsTTBFbE4wSWxNakpqYjJ4dmNpVXlNaVV6UVNVeU1pVXlNekF3TURBd01DVXlNaVUzUkNVM1JDVXlReVUzUWlVeU1tbGtKVEl5SlROQkpUSXlOVE0yWm1NeE9UaG1NV0UxSlRJeUpUSkRKVEl5ZEdsMGJHVWxNaklsTTBFbE1qSWxSVFVsT0RnbFFqQWxSVFVsUWtFbE9UVWxSVFlsT1RnbFFVWWxSVFVsT0VRbE9UVWxSVGNsUWtFbFFrWWxSVGNsUVRnbE9FSWxSVGdsUWtZbE9UZ2xSVFlsT1RnbFFVWWxSVFVsUVRRbE9VRWxSVGNsUWtFbFFrWWxSVGNsUVRnbE9FSWxSVVlsUWtNbE9VWWxNME5pY2lVelJTVXlNaVV5UXlVeU1tTm9hV3hrY21WdUpUSXlKVE5CSlRWQ0pUZENKVEl5YVdRbE1qSWxNMEVsTWpJMVltSTFaR00yWVRFeU1XTWxNaklsTWtNbE1qSndZWEpsYm5RbE1qSWxNMEVsTWpJMU16Wm1ZekU1T0dZeFlUVWxNaklsTWtNbE1qSmphR2xzWkhKbGJpVXlNaVV6UVNVMVFpVTFSQ1V5UXlVeU1uUnBkR3hsSlRJeUpUTkJKVEl5SlVVMkpVRkdKVUZDSlVVMkpUazNKVUV3SlVVM0pUazJKVGt4SlVVNUpUazNKVUZGSlVVMkpUazRKVUZHSlVVMUpVRTBKVGxCSlVVM0pVSkJKVUpHSlVVM0pVRTRKVGhDSlVVM0pUbEJKVGcwSlRJeUpUSkRKVEl5YzNSNWJHVWxNaklsTTBFbE4wSWxNakpqYjJ4dmNpVXlNaVV6UVNVeU1pVXlNekF3TURBd01DVXlNaVUzUkNVM1JDVTFSQ1V5UXlVeU1uQmhjbVZ1ZENVeU1pVXpRU1V5TWpJNU5XSmxaVGswWkRsbFppVXlNaVV5UXlVeU1uTjBlV3hsSlRJeUpUTkJKVGRDSlRJeVkyOXNiM0lsTWpJbE0wRWxNaklsTWpNd01EQXdNREFsTWpJbE4wUWxOMFFsTWtNbE4wSWxNakpwWkNVeU1pVXpRU1V5TWprM016UmtZbU01TkRZNE1TVXlNaVV5UXlVeU1uQmhjbVZ1ZENVeU1pVXpRU1V5TWpJNU5XSmxaVGswWkRsbFppVXlNaVV5UXlVeU1tTm9hV3hrY21WdUpUSXlKVE5CSlRWQ0pUVkVKVEpESlRJeWRHbDBiR1VsTWpJbE0wRWxNakpTUkVJbFJUWWxPRU1sT0RFbFJUUWxRamtsT0RVbFJUVWxPRU1sT1RZbFJUWWxPVGdsUVVZbFJUVWxRVFlsT0RJbFJUUWxRa1FsT1RVbFJUVWxPREVsT1VFbFJUVWxPRGdsUWpBbFJUY2xPVUVsT0RRbFJVWWxRa01sT1VZbE1qSWxNa01sTWpKemRIbHNaU1V5TWlVelFTVTNRaVV5TW1OdmJHOXlKVEl5SlROQkpUSXlKVEl6TURBd01EQXdKVEl5SlRkRUpUZEVKVFZFSlRKREpUSXlhV052Ym5NbE1qSWxNMEVsTlVJbE5VUWxNa01sTWpKamIyeHNZWEJ6WldRbE1qSWxNMEZtWVd4elpTVXlReVV5TW5OMGVXeGxKVEl5SlROQkpUZENKVEl5Wm05dWRDMTNaV2xuYUhRbE1qSWxNMEVsTWpKdWIzSnRZV3dsTWpJbE1rTWxNakpqYjJ4dmNpVXlNaVV6UVNVeU1pVXlNekF3TURBd01DVXlNaVUzUkNVM1JDVTFSQ1V5UXlVeU1uTjBlV3hsSlRJeUpUTkJKVGRDSlRJeVltRmphMmR5YjNWdVpDMWpiMnh2Y2lVeU1pVXpRU1V5TWlVeU16QXdZVFkxTUNVeU1pVXlReVV5TW1OdmJHOXlKVEl5SlROQkpUSXlKVEl6TXpneFpURXhKVEl5SlRkRUpUSkRKVEl5WW1GamEyZHliM1Z1WkNVeU1pVXpRU1V5TWlVeU0yNTFiR3dsTWpJbE4wUSIsCgkiRmlsZUlkIiA6ICI4MzEwMDg0MzUwMy0xNTk4NzcyNjg1ODIwIgp9Cg=="/>
    </extobj>
  </extobjs>
</s:customData>
</file>

<file path=customXml/itemProps36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宽屏</PresentationFormat>
  <Paragraphs>108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微软雅黑</vt:lpstr>
      <vt:lpstr>Segoe UI</vt:lpstr>
      <vt:lpstr>Wingdings</vt:lpstr>
      <vt:lpstr>宋体</vt:lpstr>
      <vt:lpstr>微软雅黑 Light</vt:lpstr>
      <vt:lpstr>宋体</vt:lpstr>
      <vt:lpstr>Arial Unicode MS</vt:lpstr>
      <vt:lpstr>汉仪书宋二KW</vt:lpstr>
      <vt:lpstr>webwppDefTheme</vt:lpstr>
      <vt:lpstr>1_Office 主题​​</vt:lpstr>
      <vt:lpstr>2_Office 主题​​</vt:lpstr>
      <vt:lpstr>Redis基础精讲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Redis基础精讲</dc:title>
  <dc:creator/>
  <cp:lastModifiedBy>shiyalong</cp:lastModifiedBy>
  <cp:revision>55</cp:revision>
  <dcterms:created xsi:type="dcterms:W3CDTF">2020-10-18T13:12:14Z</dcterms:created>
  <dcterms:modified xsi:type="dcterms:W3CDTF">2020-10-18T13:12:14Z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