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3"/>
    <p:restoredTop sz="94620"/>
  </p:normalViewPr>
  <p:slideViewPr>
    <p:cSldViewPr snapToGrid="0" snapToObjects="1" showGuides="1">
      <p:cViewPr>
        <p:scale>
          <a:sx n="86" d="100"/>
          <a:sy n="86" d="100"/>
        </p:scale>
        <p:origin x="2160" y="-104"/>
      </p:cViewPr>
      <p:guideLst>
        <p:guide orient="horz" pos="3120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F4C6-597B-174E-9C24-7A8CC89DBF91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F86D-C468-0B41-A872-55C7CFF7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2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F4C6-597B-174E-9C24-7A8CC89DBF91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F86D-C468-0B41-A872-55C7CFF7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8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F4C6-597B-174E-9C24-7A8CC89DBF91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F86D-C468-0B41-A872-55C7CFF7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7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F4C6-597B-174E-9C24-7A8CC89DBF91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F86D-C468-0B41-A872-55C7CFF7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0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F4C6-597B-174E-9C24-7A8CC89DBF91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F86D-C468-0B41-A872-55C7CFF7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5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F4C6-597B-174E-9C24-7A8CC89DBF91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F86D-C468-0B41-A872-55C7CFF7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F4C6-597B-174E-9C24-7A8CC89DBF91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F86D-C468-0B41-A872-55C7CFF7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F4C6-597B-174E-9C24-7A8CC89DBF91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F86D-C468-0B41-A872-55C7CFF7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4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F4C6-597B-174E-9C24-7A8CC89DBF91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F86D-C468-0B41-A872-55C7CFF7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F4C6-597B-174E-9C24-7A8CC89DBF91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F86D-C468-0B41-A872-55C7CFF7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2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F4C6-597B-174E-9C24-7A8CC89DBF91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F86D-C468-0B41-A872-55C7CFF7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6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8F4C6-597B-174E-9C24-7A8CC89DBF91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6F86D-C468-0B41-A872-55C7CFF7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FCEAEFB7-5562-6A43-9F1F-CBB388304B6A}"/>
              </a:ext>
            </a:extLst>
          </p:cNvPr>
          <p:cNvSpPr/>
          <p:nvPr/>
        </p:nvSpPr>
        <p:spPr>
          <a:xfrm>
            <a:off x="170701" y="2203568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FD73781-61C6-2A43-BB43-216ECF38317E}"/>
              </a:ext>
            </a:extLst>
          </p:cNvPr>
          <p:cNvSpPr/>
          <p:nvPr/>
        </p:nvSpPr>
        <p:spPr>
          <a:xfrm>
            <a:off x="170700" y="1528790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9D7B6AF-C8D1-5145-9896-70E6B3876BF2}"/>
              </a:ext>
            </a:extLst>
          </p:cNvPr>
          <p:cNvSpPr/>
          <p:nvPr/>
        </p:nvSpPr>
        <p:spPr>
          <a:xfrm>
            <a:off x="170701" y="854012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6A200FD-9C1E-964E-9B93-E8A710F01173}"/>
              </a:ext>
            </a:extLst>
          </p:cNvPr>
          <p:cNvSpPr/>
          <p:nvPr/>
        </p:nvSpPr>
        <p:spPr>
          <a:xfrm>
            <a:off x="170701" y="179234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4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E74EC33-F280-B349-9B30-6B04D0B917F1}"/>
              </a:ext>
            </a:extLst>
          </p:cNvPr>
          <p:cNvCxnSpPr>
            <a:stCxn id="104" idx="2"/>
            <a:endCxn id="103" idx="0"/>
          </p:cNvCxnSpPr>
          <p:nvPr/>
        </p:nvCxnSpPr>
        <p:spPr>
          <a:xfrm>
            <a:off x="348274" y="1883937"/>
            <a:ext cx="1" cy="31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8CF1993-96BC-A84D-B497-FD1218CF14C4}"/>
              </a:ext>
            </a:extLst>
          </p:cNvPr>
          <p:cNvCxnSpPr>
            <a:stCxn id="105" idx="2"/>
            <a:endCxn id="104" idx="0"/>
          </p:cNvCxnSpPr>
          <p:nvPr/>
        </p:nvCxnSpPr>
        <p:spPr>
          <a:xfrm flipH="1">
            <a:off x="348274" y="1209159"/>
            <a:ext cx="1" cy="31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D6E1DAA-E9DC-BA41-B2EC-DA8516ED8F92}"/>
              </a:ext>
            </a:extLst>
          </p:cNvPr>
          <p:cNvCxnSpPr>
            <a:stCxn id="106" idx="2"/>
            <a:endCxn id="105" idx="0"/>
          </p:cNvCxnSpPr>
          <p:nvPr/>
        </p:nvCxnSpPr>
        <p:spPr>
          <a:xfrm>
            <a:off x="348272" y="534381"/>
            <a:ext cx="0" cy="31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79B8885-6A14-3949-AFC0-CF0F03AF7473}"/>
              </a:ext>
            </a:extLst>
          </p:cNvPr>
          <p:cNvSpPr/>
          <p:nvPr/>
        </p:nvSpPr>
        <p:spPr>
          <a:xfrm>
            <a:off x="1526238" y="2203568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26AED05-40EB-694C-81A3-C09338632DA8}"/>
              </a:ext>
            </a:extLst>
          </p:cNvPr>
          <p:cNvSpPr/>
          <p:nvPr/>
        </p:nvSpPr>
        <p:spPr>
          <a:xfrm>
            <a:off x="1526237" y="1528790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525F668-ABEF-C74B-9BA6-593892EDC50E}"/>
              </a:ext>
            </a:extLst>
          </p:cNvPr>
          <p:cNvSpPr/>
          <p:nvPr/>
        </p:nvSpPr>
        <p:spPr>
          <a:xfrm>
            <a:off x="1171091" y="854012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3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D2E7404-E8F7-FD40-B33D-74BC770A24A4}"/>
              </a:ext>
            </a:extLst>
          </p:cNvPr>
          <p:cNvSpPr/>
          <p:nvPr/>
        </p:nvSpPr>
        <p:spPr>
          <a:xfrm>
            <a:off x="1881384" y="854012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4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A8CB827-ECD8-1145-A8D9-8944D3F3039D}"/>
              </a:ext>
            </a:extLst>
          </p:cNvPr>
          <p:cNvCxnSpPr>
            <a:stCxn id="111" idx="2"/>
            <a:endCxn id="110" idx="0"/>
          </p:cNvCxnSpPr>
          <p:nvPr/>
        </p:nvCxnSpPr>
        <p:spPr>
          <a:xfrm>
            <a:off x="1703811" y="1883937"/>
            <a:ext cx="1" cy="31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437B1BD0-6D76-C643-9B89-0CE8D0F8F7C5}"/>
              </a:ext>
            </a:extLst>
          </p:cNvPr>
          <p:cNvCxnSpPr>
            <a:stCxn id="112" idx="2"/>
            <a:endCxn id="111" idx="1"/>
          </p:cNvCxnSpPr>
          <p:nvPr/>
        </p:nvCxnSpPr>
        <p:spPr>
          <a:xfrm rot="16200000" flipH="1">
            <a:off x="1188847" y="1368974"/>
            <a:ext cx="497206" cy="177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521CD2F5-91AA-8E4F-B3F0-B1DC77CD0180}"/>
              </a:ext>
            </a:extLst>
          </p:cNvPr>
          <p:cNvCxnSpPr>
            <a:stCxn id="113" idx="2"/>
            <a:endCxn id="111" idx="3"/>
          </p:cNvCxnSpPr>
          <p:nvPr/>
        </p:nvCxnSpPr>
        <p:spPr>
          <a:xfrm rot="5400000">
            <a:off x="1721567" y="1368973"/>
            <a:ext cx="497206" cy="177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5CC8EDC-9C7E-5C4A-BF03-B79711654DC6}"/>
              </a:ext>
            </a:extLst>
          </p:cNvPr>
          <p:cNvSpPr/>
          <p:nvPr/>
        </p:nvSpPr>
        <p:spPr>
          <a:xfrm>
            <a:off x="3013180" y="2203568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3DA274F-374D-2542-A831-6908B54DA3DF}"/>
              </a:ext>
            </a:extLst>
          </p:cNvPr>
          <p:cNvSpPr/>
          <p:nvPr/>
        </p:nvSpPr>
        <p:spPr>
          <a:xfrm>
            <a:off x="2658031" y="1528790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31FA683-882D-E54F-BE02-FE4D64C0D129}"/>
              </a:ext>
            </a:extLst>
          </p:cNvPr>
          <p:cNvSpPr/>
          <p:nvPr/>
        </p:nvSpPr>
        <p:spPr>
          <a:xfrm>
            <a:off x="2658032" y="854012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3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E49B68D-DE5D-E848-9F6E-70FDED2133C9}"/>
              </a:ext>
            </a:extLst>
          </p:cNvPr>
          <p:cNvSpPr/>
          <p:nvPr/>
        </p:nvSpPr>
        <p:spPr>
          <a:xfrm>
            <a:off x="3368326" y="854012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4</a:t>
            </a:r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CB52D6F-FCE6-1C4F-A062-A538EA72EFF6}"/>
              </a:ext>
            </a:extLst>
          </p:cNvPr>
          <p:cNvCxnSpPr>
            <a:stCxn id="120" idx="2"/>
            <a:endCxn id="117" idx="3"/>
          </p:cNvCxnSpPr>
          <p:nvPr/>
        </p:nvCxnSpPr>
        <p:spPr>
          <a:xfrm rot="5400000">
            <a:off x="2871120" y="1706363"/>
            <a:ext cx="1171984" cy="177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68446EB-7C9B-1743-9840-9ABAA3EE7866}"/>
              </a:ext>
            </a:extLst>
          </p:cNvPr>
          <p:cNvCxnSpPr>
            <a:stCxn id="119" idx="2"/>
            <a:endCxn id="118" idx="0"/>
          </p:cNvCxnSpPr>
          <p:nvPr/>
        </p:nvCxnSpPr>
        <p:spPr>
          <a:xfrm flipH="1">
            <a:off x="2835605" y="1209157"/>
            <a:ext cx="1" cy="31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708CAB79-DEA2-044A-A9F6-3E1F60CF50DE}"/>
              </a:ext>
            </a:extLst>
          </p:cNvPr>
          <p:cNvCxnSpPr>
            <a:stCxn id="118" idx="2"/>
            <a:endCxn id="117" idx="1"/>
          </p:cNvCxnSpPr>
          <p:nvPr/>
        </p:nvCxnSpPr>
        <p:spPr>
          <a:xfrm rot="16200000" flipH="1">
            <a:off x="2675790" y="2043752"/>
            <a:ext cx="497205" cy="177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344D73D-C9CC-E548-82E4-85DE30670C0F}"/>
              </a:ext>
            </a:extLst>
          </p:cNvPr>
          <p:cNvSpPr/>
          <p:nvPr/>
        </p:nvSpPr>
        <p:spPr>
          <a:xfrm>
            <a:off x="4500123" y="2203568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213374D-D873-F147-8FD3-CDB5E5848690}"/>
              </a:ext>
            </a:extLst>
          </p:cNvPr>
          <p:cNvSpPr/>
          <p:nvPr/>
        </p:nvSpPr>
        <p:spPr>
          <a:xfrm>
            <a:off x="4144974" y="1528790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FCC986C-01E5-0340-AD03-98CB0A052C7B}"/>
              </a:ext>
            </a:extLst>
          </p:cNvPr>
          <p:cNvSpPr/>
          <p:nvPr/>
        </p:nvSpPr>
        <p:spPr>
          <a:xfrm>
            <a:off x="4500123" y="861704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4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4284716-9840-2645-8BBE-E40E6173CBE1}"/>
              </a:ext>
            </a:extLst>
          </p:cNvPr>
          <p:cNvSpPr/>
          <p:nvPr/>
        </p:nvSpPr>
        <p:spPr>
          <a:xfrm>
            <a:off x="4855270" y="1528790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3</a:t>
            </a: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DC01E30C-3103-A14A-9864-F1B06D93A253}"/>
              </a:ext>
            </a:extLst>
          </p:cNvPr>
          <p:cNvCxnSpPr>
            <a:stCxn id="127" idx="2"/>
            <a:endCxn id="124" idx="3"/>
          </p:cNvCxnSpPr>
          <p:nvPr/>
        </p:nvCxnSpPr>
        <p:spPr>
          <a:xfrm rot="5400000">
            <a:off x="4695454" y="2043751"/>
            <a:ext cx="497205" cy="177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5D3FD663-C4C1-0147-BD15-26893BB8511F}"/>
              </a:ext>
            </a:extLst>
          </p:cNvPr>
          <p:cNvCxnSpPr>
            <a:stCxn id="125" idx="2"/>
            <a:endCxn id="124" idx="1"/>
          </p:cNvCxnSpPr>
          <p:nvPr/>
        </p:nvCxnSpPr>
        <p:spPr>
          <a:xfrm rot="16200000" flipH="1">
            <a:off x="4162733" y="2043751"/>
            <a:ext cx="497205" cy="177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B7132E35-9392-384F-9CFA-FE7C97C8F97E}"/>
              </a:ext>
            </a:extLst>
          </p:cNvPr>
          <p:cNvCxnSpPr>
            <a:stCxn id="126" idx="1"/>
            <a:endCxn id="125" idx="0"/>
          </p:cNvCxnSpPr>
          <p:nvPr/>
        </p:nvCxnSpPr>
        <p:spPr>
          <a:xfrm rot="10800000" flipV="1">
            <a:off x="4322548" y="1039276"/>
            <a:ext cx="177575" cy="4895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66757E52-1F38-2B4A-931F-BA6F1A0EE853}"/>
              </a:ext>
            </a:extLst>
          </p:cNvPr>
          <p:cNvCxnSpPr>
            <a:stCxn id="126" idx="3"/>
            <a:endCxn id="127" idx="0"/>
          </p:cNvCxnSpPr>
          <p:nvPr/>
        </p:nvCxnSpPr>
        <p:spPr>
          <a:xfrm>
            <a:off x="4855268" y="1039276"/>
            <a:ext cx="177574" cy="4895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4AB21A7-BB67-744D-A845-AEA38B4FCF47}"/>
              </a:ext>
            </a:extLst>
          </p:cNvPr>
          <p:cNvSpPr/>
          <p:nvPr/>
        </p:nvSpPr>
        <p:spPr>
          <a:xfrm>
            <a:off x="6083520" y="2203567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FA7BF3C-3DF7-D94D-919F-F0412ECFF62A}"/>
              </a:ext>
            </a:extLst>
          </p:cNvPr>
          <p:cNvSpPr/>
          <p:nvPr/>
        </p:nvSpPr>
        <p:spPr>
          <a:xfrm>
            <a:off x="5728372" y="1528789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2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2D7BDB7-9353-CE4F-9CF7-D1AB311F2F7C}"/>
              </a:ext>
            </a:extLst>
          </p:cNvPr>
          <p:cNvSpPr/>
          <p:nvPr/>
        </p:nvSpPr>
        <p:spPr>
          <a:xfrm>
            <a:off x="6083520" y="861703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3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BB054CD-D70D-1843-A8A5-30BA401AC436}"/>
              </a:ext>
            </a:extLst>
          </p:cNvPr>
          <p:cNvSpPr/>
          <p:nvPr/>
        </p:nvSpPr>
        <p:spPr>
          <a:xfrm>
            <a:off x="6438667" y="1528789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4</a:t>
            </a:r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1B576D24-96A1-8541-92AD-2EBBB1B81534}"/>
              </a:ext>
            </a:extLst>
          </p:cNvPr>
          <p:cNvCxnSpPr>
            <a:stCxn id="135" idx="2"/>
            <a:endCxn id="132" idx="3"/>
          </p:cNvCxnSpPr>
          <p:nvPr/>
        </p:nvCxnSpPr>
        <p:spPr>
          <a:xfrm rot="5400000">
            <a:off x="6278851" y="2043751"/>
            <a:ext cx="497205" cy="177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9BF4A22A-C081-4C44-BB3E-86A2EC44E00A}"/>
              </a:ext>
            </a:extLst>
          </p:cNvPr>
          <p:cNvCxnSpPr>
            <a:stCxn id="133" idx="2"/>
            <a:endCxn id="132" idx="1"/>
          </p:cNvCxnSpPr>
          <p:nvPr/>
        </p:nvCxnSpPr>
        <p:spPr>
          <a:xfrm rot="16200000" flipH="1">
            <a:off x="5746130" y="2043750"/>
            <a:ext cx="497205" cy="177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73D1F89-76F7-CE40-A343-BD6518140260}"/>
              </a:ext>
            </a:extLst>
          </p:cNvPr>
          <p:cNvCxnSpPr>
            <a:stCxn id="134" idx="2"/>
            <a:endCxn id="132" idx="0"/>
          </p:cNvCxnSpPr>
          <p:nvPr/>
        </p:nvCxnSpPr>
        <p:spPr>
          <a:xfrm>
            <a:off x="6261092" y="1216849"/>
            <a:ext cx="0" cy="98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08576B4-0C7D-5847-AF31-77F541849A4F}"/>
              </a:ext>
            </a:extLst>
          </p:cNvPr>
          <p:cNvSpPr/>
          <p:nvPr/>
        </p:nvSpPr>
        <p:spPr>
          <a:xfrm>
            <a:off x="567416" y="5062773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138C2E1-5D98-8345-AFA7-88EEB1D64FB6}"/>
              </a:ext>
            </a:extLst>
          </p:cNvPr>
          <p:cNvSpPr/>
          <p:nvPr/>
        </p:nvSpPr>
        <p:spPr>
          <a:xfrm>
            <a:off x="1277709" y="5062772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2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60EF365-B6B7-8548-B5BD-3769774F2260}"/>
              </a:ext>
            </a:extLst>
          </p:cNvPr>
          <p:cNvSpPr/>
          <p:nvPr/>
        </p:nvSpPr>
        <p:spPr>
          <a:xfrm>
            <a:off x="1277710" y="4387994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3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25B5483-DAD0-CD4A-81A2-E01DB3D6E48B}"/>
              </a:ext>
            </a:extLst>
          </p:cNvPr>
          <p:cNvSpPr/>
          <p:nvPr/>
        </p:nvSpPr>
        <p:spPr>
          <a:xfrm>
            <a:off x="1277710" y="3713216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4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DD32DC4-E01F-9040-B11B-60D3F671997B}"/>
              </a:ext>
            </a:extLst>
          </p:cNvPr>
          <p:cNvCxnSpPr>
            <a:stCxn id="141" idx="2"/>
            <a:endCxn id="140" idx="0"/>
          </p:cNvCxnSpPr>
          <p:nvPr/>
        </p:nvCxnSpPr>
        <p:spPr>
          <a:xfrm flipH="1">
            <a:off x="1455283" y="4743141"/>
            <a:ext cx="1" cy="31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70D6181-5662-B746-9242-6114F580651B}"/>
              </a:ext>
            </a:extLst>
          </p:cNvPr>
          <p:cNvCxnSpPr>
            <a:stCxn id="142" idx="2"/>
            <a:endCxn id="141" idx="0"/>
          </p:cNvCxnSpPr>
          <p:nvPr/>
        </p:nvCxnSpPr>
        <p:spPr>
          <a:xfrm>
            <a:off x="1455281" y="4068363"/>
            <a:ext cx="0" cy="31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612D9B-7994-7B47-8B26-870DD855B7EB}"/>
              </a:ext>
            </a:extLst>
          </p:cNvPr>
          <p:cNvSpPr/>
          <p:nvPr/>
        </p:nvSpPr>
        <p:spPr>
          <a:xfrm>
            <a:off x="922561" y="5062773"/>
            <a:ext cx="355147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3EC9AFF-EEBC-D14F-BD90-B9F7126C3737}"/>
              </a:ext>
            </a:extLst>
          </p:cNvPr>
          <p:cNvSpPr/>
          <p:nvPr/>
        </p:nvSpPr>
        <p:spPr>
          <a:xfrm>
            <a:off x="2911085" y="5062772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D2890D5-0B21-384A-9CAE-5D4B4F6DB5B1}"/>
              </a:ext>
            </a:extLst>
          </p:cNvPr>
          <p:cNvSpPr/>
          <p:nvPr/>
        </p:nvSpPr>
        <p:spPr>
          <a:xfrm>
            <a:off x="3621378" y="5062771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2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7B0AA09-78AE-AF46-A5A2-96C822016FC0}"/>
              </a:ext>
            </a:extLst>
          </p:cNvPr>
          <p:cNvSpPr/>
          <p:nvPr/>
        </p:nvSpPr>
        <p:spPr>
          <a:xfrm>
            <a:off x="3287939" y="4384708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3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195224A-F8CC-FE41-AC78-44E61ED131EC}"/>
              </a:ext>
            </a:extLst>
          </p:cNvPr>
          <p:cNvSpPr/>
          <p:nvPr/>
        </p:nvSpPr>
        <p:spPr>
          <a:xfrm>
            <a:off x="3287939" y="3709930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4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F7B54D8-1B44-2C4E-A961-7DA6A8BC00CD}"/>
              </a:ext>
            </a:extLst>
          </p:cNvPr>
          <p:cNvCxnSpPr>
            <a:stCxn id="155" idx="2"/>
            <a:endCxn id="154" idx="0"/>
          </p:cNvCxnSpPr>
          <p:nvPr/>
        </p:nvCxnSpPr>
        <p:spPr>
          <a:xfrm>
            <a:off x="3465511" y="4065077"/>
            <a:ext cx="0" cy="31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A0BA0B3-1E1D-BE4C-B4A8-3002B53A31F5}"/>
              </a:ext>
            </a:extLst>
          </p:cNvPr>
          <p:cNvSpPr/>
          <p:nvPr/>
        </p:nvSpPr>
        <p:spPr>
          <a:xfrm>
            <a:off x="3266230" y="5062772"/>
            <a:ext cx="355147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D440A23-5263-FC4C-BFA7-C1019771EE11}"/>
              </a:ext>
            </a:extLst>
          </p:cNvPr>
          <p:cNvSpPr/>
          <p:nvPr/>
        </p:nvSpPr>
        <p:spPr>
          <a:xfrm>
            <a:off x="5231759" y="5059487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1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E0B5528-BE46-6541-B37E-A71E41686D03}"/>
              </a:ext>
            </a:extLst>
          </p:cNvPr>
          <p:cNvSpPr/>
          <p:nvPr/>
        </p:nvSpPr>
        <p:spPr>
          <a:xfrm>
            <a:off x="5942051" y="5059486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B10454A-14D0-984F-BF65-7296C57F183C}"/>
              </a:ext>
            </a:extLst>
          </p:cNvPr>
          <p:cNvSpPr/>
          <p:nvPr/>
        </p:nvSpPr>
        <p:spPr>
          <a:xfrm>
            <a:off x="5942052" y="4384708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4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2F301C6-6CD2-1B40-A71B-D2C7428242ED}"/>
              </a:ext>
            </a:extLst>
          </p:cNvPr>
          <p:cNvCxnSpPr>
            <a:stCxn id="163" idx="2"/>
            <a:endCxn id="162" idx="0"/>
          </p:cNvCxnSpPr>
          <p:nvPr/>
        </p:nvCxnSpPr>
        <p:spPr>
          <a:xfrm flipH="1">
            <a:off x="6119625" y="4739855"/>
            <a:ext cx="1" cy="31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14C88BD-F308-0846-A971-EFD82187101A}"/>
              </a:ext>
            </a:extLst>
          </p:cNvPr>
          <p:cNvSpPr/>
          <p:nvPr/>
        </p:nvSpPr>
        <p:spPr>
          <a:xfrm>
            <a:off x="5586904" y="5059487"/>
            <a:ext cx="355147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A744FE7-9D43-644E-88AC-A97819CBA550}"/>
              </a:ext>
            </a:extLst>
          </p:cNvPr>
          <p:cNvSpPr/>
          <p:nvPr/>
        </p:nvSpPr>
        <p:spPr>
          <a:xfrm>
            <a:off x="5231754" y="4384708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3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C257DA4-9106-304D-9EDE-1AC41D8F1E9F}"/>
              </a:ext>
            </a:extLst>
          </p:cNvPr>
          <p:cNvCxnSpPr>
            <a:cxnSpLocks/>
            <a:stCxn id="167" idx="2"/>
            <a:endCxn id="161" idx="0"/>
          </p:cNvCxnSpPr>
          <p:nvPr/>
        </p:nvCxnSpPr>
        <p:spPr>
          <a:xfrm>
            <a:off x="5409327" y="4739854"/>
            <a:ext cx="5" cy="31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D453C33-EED6-A24D-B363-A28B0001559C}"/>
              </a:ext>
            </a:extLst>
          </p:cNvPr>
          <p:cNvSpPr/>
          <p:nvPr/>
        </p:nvSpPr>
        <p:spPr>
          <a:xfrm>
            <a:off x="-131535" y="2576307"/>
            <a:ext cx="988790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tx1"/>
                </a:solidFill>
              </a:rPr>
              <a:t>Algo 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535932-0343-2C40-8CB9-7492FCD4ACFB}"/>
              </a:ext>
            </a:extLst>
          </p:cNvPr>
          <p:cNvSpPr/>
          <p:nvPr/>
        </p:nvSpPr>
        <p:spPr>
          <a:xfrm>
            <a:off x="1171089" y="2576307"/>
            <a:ext cx="1065440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tx1"/>
                </a:solidFill>
              </a:rPr>
              <a:t>Algo 1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CD592D7-442F-4E4A-93DE-D8B3195745CA}"/>
              </a:ext>
            </a:extLst>
          </p:cNvPr>
          <p:cNvSpPr/>
          <p:nvPr/>
        </p:nvSpPr>
        <p:spPr>
          <a:xfrm>
            <a:off x="2658031" y="2576306"/>
            <a:ext cx="1065441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tx1"/>
                </a:solidFill>
              </a:rPr>
              <a:t>Algo 2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6A97097-C25C-0142-A578-5DF001D28025}"/>
              </a:ext>
            </a:extLst>
          </p:cNvPr>
          <p:cNvSpPr/>
          <p:nvPr/>
        </p:nvSpPr>
        <p:spPr>
          <a:xfrm>
            <a:off x="4144970" y="2576306"/>
            <a:ext cx="1065444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tx1"/>
                </a:solidFill>
              </a:rPr>
              <a:t>Algo 3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B937D98-CC1B-8D40-A6D4-B7CC5EDD5704}"/>
              </a:ext>
            </a:extLst>
          </p:cNvPr>
          <p:cNvSpPr/>
          <p:nvPr/>
        </p:nvSpPr>
        <p:spPr>
          <a:xfrm>
            <a:off x="5728370" y="2576306"/>
            <a:ext cx="1065444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tx1"/>
                </a:solidFill>
              </a:rPr>
              <a:t>Algo 4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DA8133F-5ED5-0D49-8AB1-4A8B4F2285D9}"/>
              </a:ext>
            </a:extLst>
          </p:cNvPr>
          <p:cNvSpPr/>
          <p:nvPr/>
        </p:nvSpPr>
        <p:spPr>
          <a:xfrm>
            <a:off x="567414" y="5417920"/>
            <a:ext cx="1065444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tx1"/>
                </a:solidFill>
              </a:rPr>
              <a:t>Algo 5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99D0886-9F12-524A-95E8-D16E2CCE95D1}"/>
              </a:ext>
            </a:extLst>
          </p:cNvPr>
          <p:cNvSpPr/>
          <p:nvPr/>
        </p:nvSpPr>
        <p:spPr>
          <a:xfrm>
            <a:off x="2911083" y="5414635"/>
            <a:ext cx="1065444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tx1"/>
                </a:solidFill>
              </a:rPr>
              <a:t>Algo 6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9515917-4003-7944-BB43-903C7E238813}"/>
              </a:ext>
            </a:extLst>
          </p:cNvPr>
          <p:cNvSpPr/>
          <p:nvPr/>
        </p:nvSpPr>
        <p:spPr>
          <a:xfrm>
            <a:off x="5231756" y="5411350"/>
            <a:ext cx="1065444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tx1"/>
                </a:solidFill>
              </a:rPr>
              <a:t>Algo 7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F921E27-B5D3-1542-B146-7C92C1662F34}"/>
              </a:ext>
            </a:extLst>
          </p:cNvPr>
          <p:cNvSpPr/>
          <p:nvPr/>
        </p:nvSpPr>
        <p:spPr>
          <a:xfrm>
            <a:off x="212269" y="7191250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A6AC054-571E-B740-A2F5-4046B93B51F2}"/>
              </a:ext>
            </a:extLst>
          </p:cNvPr>
          <p:cNvSpPr/>
          <p:nvPr/>
        </p:nvSpPr>
        <p:spPr>
          <a:xfrm>
            <a:off x="922561" y="7191249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2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DAB618D-6F60-7344-A5AF-E08DB32A6763}"/>
              </a:ext>
            </a:extLst>
          </p:cNvPr>
          <p:cNvSpPr/>
          <p:nvPr/>
        </p:nvSpPr>
        <p:spPr>
          <a:xfrm>
            <a:off x="922562" y="6516471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4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906E506-B988-2147-9627-24BBE83E92E4}"/>
              </a:ext>
            </a:extLst>
          </p:cNvPr>
          <p:cNvCxnSpPr>
            <a:stCxn id="179" idx="2"/>
            <a:endCxn id="178" idx="0"/>
          </p:cNvCxnSpPr>
          <p:nvPr/>
        </p:nvCxnSpPr>
        <p:spPr>
          <a:xfrm flipH="1">
            <a:off x="1100135" y="6871618"/>
            <a:ext cx="1" cy="31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645AEAD-B173-BF4C-9621-81D78AD72E30}"/>
              </a:ext>
            </a:extLst>
          </p:cNvPr>
          <p:cNvSpPr/>
          <p:nvPr/>
        </p:nvSpPr>
        <p:spPr>
          <a:xfrm>
            <a:off x="567414" y="7191250"/>
            <a:ext cx="355147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3FCE0B9-7912-2047-B3D4-F6D9343BBD30}"/>
              </a:ext>
            </a:extLst>
          </p:cNvPr>
          <p:cNvSpPr/>
          <p:nvPr/>
        </p:nvSpPr>
        <p:spPr>
          <a:xfrm>
            <a:off x="212262" y="7546395"/>
            <a:ext cx="1775734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tx1"/>
                </a:solidFill>
              </a:rPr>
              <a:t>Algo 8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91A8A96-748F-C642-9683-64136A9BC765}"/>
              </a:ext>
            </a:extLst>
          </p:cNvPr>
          <p:cNvSpPr/>
          <p:nvPr/>
        </p:nvSpPr>
        <p:spPr>
          <a:xfrm>
            <a:off x="1632851" y="7191248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1943F5E-16F8-6347-8EE6-BEB60C950AE2}"/>
              </a:ext>
            </a:extLst>
          </p:cNvPr>
          <p:cNvSpPr/>
          <p:nvPr/>
        </p:nvSpPr>
        <p:spPr>
          <a:xfrm>
            <a:off x="1277704" y="7191249"/>
            <a:ext cx="355147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accent1"/>
                </a:solidFill>
              </a:rPr>
              <a:t>+</a:t>
            </a:r>
          </a:p>
        </p:txBody>
      </p: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FAA66002-4F31-C049-8673-EBD7D651E8CA}"/>
              </a:ext>
            </a:extLst>
          </p:cNvPr>
          <p:cNvCxnSpPr>
            <a:stCxn id="179" idx="1"/>
            <a:endCxn id="177" idx="0"/>
          </p:cNvCxnSpPr>
          <p:nvPr/>
        </p:nvCxnSpPr>
        <p:spPr>
          <a:xfrm rot="10800000" flipV="1">
            <a:off x="389844" y="6694044"/>
            <a:ext cx="532719" cy="497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B4270079-8C31-9241-BF3D-6456E348BCC9}"/>
              </a:ext>
            </a:extLst>
          </p:cNvPr>
          <p:cNvCxnSpPr>
            <a:stCxn id="179" idx="3"/>
            <a:endCxn id="185" idx="0"/>
          </p:cNvCxnSpPr>
          <p:nvPr/>
        </p:nvCxnSpPr>
        <p:spPr>
          <a:xfrm>
            <a:off x="1277707" y="6694045"/>
            <a:ext cx="532716" cy="497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C474005-A9F0-ED45-A2F9-E4DCEA56DCD9}"/>
              </a:ext>
            </a:extLst>
          </p:cNvPr>
          <p:cNvSpPr/>
          <p:nvPr/>
        </p:nvSpPr>
        <p:spPr>
          <a:xfrm>
            <a:off x="2555940" y="7191248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19333DA-BCF4-DC4D-AFDA-4BF0A4FEA895}"/>
              </a:ext>
            </a:extLst>
          </p:cNvPr>
          <p:cNvSpPr/>
          <p:nvPr/>
        </p:nvSpPr>
        <p:spPr>
          <a:xfrm>
            <a:off x="3266232" y="7191247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2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9C61EBB-0F8E-774A-B5E2-2A3C86BB763B}"/>
              </a:ext>
            </a:extLst>
          </p:cNvPr>
          <p:cNvSpPr/>
          <p:nvPr/>
        </p:nvSpPr>
        <p:spPr>
          <a:xfrm>
            <a:off x="3621374" y="6516467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C36AB2B-5822-EB4D-A40B-91A01AEB2240}"/>
              </a:ext>
            </a:extLst>
          </p:cNvPr>
          <p:cNvSpPr/>
          <p:nvPr/>
        </p:nvSpPr>
        <p:spPr>
          <a:xfrm>
            <a:off x="2911085" y="7191248"/>
            <a:ext cx="355147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BAE2065-F3F0-504A-A440-C4DA78E816F8}"/>
              </a:ext>
            </a:extLst>
          </p:cNvPr>
          <p:cNvSpPr/>
          <p:nvPr/>
        </p:nvSpPr>
        <p:spPr>
          <a:xfrm>
            <a:off x="2555933" y="7546393"/>
            <a:ext cx="1775734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tx1"/>
                </a:solidFill>
              </a:rPr>
              <a:t>Algo 9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196D7A9-8B1F-8744-8BC8-D7CA6CF3E01F}"/>
              </a:ext>
            </a:extLst>
          </p:cNvPr>
          <p:cNvSpPr/>
          <p:nvPr/>
        </p:nvSpPr>
        <p:spPr>
          <a:xfrm>
            <a:off x="3976522" y="7191246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3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27D2F0D-2316-DE45-BE25-465CF3B19E55}"/>
              </a:ext>
            </a:extLst>
          </p:cNvPr>
          <p:cNvSpPr/>
          <p:nvPr/>
        </p:nvSpPr>
        <p:spPr>
          <a:xfrm>
            <a:off x="3621375" y="7191247"/>
            <a:ext cx="355147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accent1"/>
                </a:solidFill>
              </a:rPr>
              <a:t>+</a:t>
            </a:r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CD6027A2-3252-0040-A2C7-8C8E9C83CBD2}"/>
              </a:ext>
            </a:extLst>
          </p:cNvPr>
          <p:cNvCxnSpPr>
            <a:stCxn id="193" idx="3"/>
            <a:endCxn id="197" idx="0"/>
          </p:cNvCxnSpPr>
          <p:nvPr/>
        </p:nvCxnSpPr>
        <p:spPr>
          <a:xfrm>
            <a:off x="3976521" y="6694041"/>
            <a:ext cx="177575" cy="497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5EBDE90-9029-E14B-89EF-7BA67204AEC7}"/>
              </a:ext>
            </a:extLst>
          </p:cNvPr>
          <p:cNvSpPr/>
          <p:nvPr/>
        </p:nvSpPr>
        <p:spPr>
          <a:xfrm>
            <a:off x="4896834" y="7191246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1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BF3B89C5-E6BE-754A-B77E-237ABDF71CC9}"/>
              </a:ext>
            </a:extLst>
          </p:cNvPr>
          <p:cNvSpPr/>
          <p:nvPr/>
        </p:nvSpPr>
        <p:spPr>
          <a:xfrm>
            <a:off x="5607126" y="7191245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2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020C500-8786-4141-99BC-0E85FCD1733E}"/>
              </a:ext>
            </a:extLst>
          </p:cNvPr>
          <p:cNvSpPr/>
          <p:nvPr/>
        </p:nvSpPr>
        <p:spPr>
          <a:xfrm>
            <a:off x="6317415" y="6516467"/>
            <a:ext cx="355147" cy="3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4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847AD23-BB60-1E49-BFB1-E32700FBB8CD}"/>
              </a:ext>
            </a:extLst>
          </p:cNvPr>
          <p:cNvSpPr/>
          <p:nvPr/>
        </p:nvSpPr>
        <p:spPr>
          <a:xfrm>
            <a:off x="5251979" y="7191246"/>
            <a:ext cx="355147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27FDD44-FF79-3546-B162-93EA8B7753B9}"/>
              </a:ext>
            </a:extLst>
          </p:cNvPr>
          <p:cNvSpPr/>
          <p:nvPr/>
        </p:nvSpPr>
        <p:spPr>
          <a:xfrm>
            <a:off x="4896827" y="7546391"/>
            <a:ext cx="1775734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tx1"/>
                </a:solidFill>
              </a:rPr>
              <a:t>Algo 10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ADA364E-C561-D341-A380-FC2499265EA2}"/>
              </a:ext>
            </a:extLst>
          </p:cNvPr>
          <p:cNvSpPr/>
          <p:nvPr/>
        </p:nvSpPr>
        <p:spPr>
          <a:xfrm>
            <a:off x="6317416" y="7191244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3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4B4F72B-15E9-F942-998E-12B14B88CDAB}"/>
              </a:ext>
            </a:extLst>
          </p:cNvPr>
          <p:cNvSpPr/>
          <p:nvPr/>
        </p:nvSpPr>
        <p:spPr>
          <a:xfrm>
            <a:off x="5962269" y="7191245"/>
            <a:ext cx="355147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accent1"/>
                </a:solidFill>
              </a:rPr>
              <a:t>+</a:t>
            </a:r>
          </a:p>
        </p:txBody>
      </p: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6D1794E7-7962-1542-9881-0272625C84B6}"/>
              </a:ext>
            </a:extLst>
          </p:cNvPr>
          <p:cNvCxnSpPr>
            <a:stCxn id="193" idx="1"/>
            <a:endCxn id="192" idx="0"/>
          </p:cNvCxnSpPr>
          <p:nvPr/>
        </p:nvCxnSpPr>
        <p:spPr>
          <a:xfrm rot="10800000" flipV="1">
            <a:off x="3443804" y="6694039"/>
            <a:ext cx="177568" cy="497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07B8104E-AA4E-884C-939B-F8CFBE9DF8A8}"/>
              </a:ext>
            </a:extLst>
          </p:cNvPr>
          <p:cNvCxnSpPr>
            <a:stCxn id="203" idx="2"/>
            <a:endCxn id="207" idx="0"/>
          </p:cNvCxnSpPr>
          <p:nvPr/>
        </p:nvCxnSpPr>
        <p:spPr>
          <a:xfrm>
            <a:off x="6494989" y="6871612"/>
            <a:ext cx="1" cy="31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91C1B7B-61D2-BE49-98B3-757225ACFD14}"/>
              </a:ext>
            </a:extLst>
          </p:cNvPr>
          <p:cNvSpPr/>
          <p:nvPr/>
        </p:nvSpPr>
        <p:spPr>
          <a:xfrm>
            <a:off x="2193064" y="8956662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1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AD2580B-8210-B340-9AF7-16FDF459EF60}"/>
              </a:ext>
            </a:extLst>
          </p:cNvPr>
          <p:cNvSpPr/>
          <p:nvPr/>
        </p:nvSpPr>
        <p:spPr>
          <a:xfrm>
            <a:off x="2903356" y="8956661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2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89198D9-BA5C-DE4F-A61B-27AEF116CDBF}"/>
              </a:ext>
            </a:extLst>
          </p:cNvPr>
          <p:cNvSpPr/>
          <p:nvPr/>
        </p:nvSpPr>
        <p:spPr>
          <a:xfrm>
            <a:off x="2548209" y="8956662"/>
            <a:ext cx="355147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3EEB44F-591A-AC4C-9490-BFF5F4A97438}"/>
              </a:ext>
            </a:extLst>
          </p:cNvPr>
          <p:cNvSpPr/>
          <p:nvPr/>
        </p:nvSpPr>
        <p:spPr>
          <a:xfrm>
            <a:off x="2193063" y="9327240"/>
            <a:ext cx="2506108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tx1"/>
                </a:solidFill>
              </a:rPr>
              <a:t>Algo 11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3F66EB7-B19A-204F-AD6C-58F5244A568F}"/>
              </a:ext>
            </a:extLst>
          </p:cNvPr>
          <p:cNvSpPr/>
          <p:nvPr/>
        </p:nvSpPr>
        <p:spPr>
          <a:xfrm>
            <a:off x="3613646" y="8956660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3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40E751D5-9656-A745-A502-FF54FE4320CA}"/>
              </a:ext>
            </a:extLst>
          </p:cNvPr>
          <p:cNvSpPr/>
          <p:nvPr/>
        </p:nvSpPr>
        <p:spPr>
          <a:xfrm>
            <a:off x="3258499" y="8956661"/>
            <a:ext cx="355147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D06C5AE-28D2-3B4F-AE48-93310C781717}"/>
              </a:ext>
            </a:extLst>
          </p:cNvPr>
          <p:cNvSpPr/>
          <p:nvPr/>
        </p:nvSpPr>
        <p:spPr>
          <a:xfrm>
            <a:off x="4344026" y="8948713"/>
            <a:ext cx="355147" cy="355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/>
              <a:t>4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2F0EE7E-B5A4-C54D-BCC7-FBF88041B141}"/>
              </a:ext>
            </a:extLst>
          </p:cNvPr>
          <p:cNvSpPr/>
          <p:nvPr/>
        </p:nvSpPr>
        <p:spPr>
          <a:xfrm>
            <a:off x="3988879" y="8948714"/>
            <a:ext cx="355147" cy="35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8" dirty="0">
                <a:solidFill>
                  <a:schemeClr val="accent1"/>
                </a:solidFill>
              </a:rPr>
              <a:t>+</a:t>
            </a:r>
          </a:p>
        </p:txBody>
      </p: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D3C74CD-B854-BF41-B780-90C01448EA6C}"/>
              </a:ext>
            </a:extLst>
          </p:cNvPr>
          <p:cNvCxnSpPr>
            <a:stCxn id="154" idx="3"/>
            <a:endCxn id="153" idx="0"/>
          </p:cNvCxnSpPr>
          <p:nvPr/>
        </p:nvCxnSpPr>
        <p:spPr>
          <a:xfrm>
            <a:off x="3643086" y="4562282"/>
            <a:ext cx="155866" cy="500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C9309FE0-4306-774E-BA1E-46DC99AF3047}"/>
              </a:ext>
            </a:extLst>
          </p:cNvPr>
          <p:cNvCxnSpPr>
            <a:stCxn id="154" idx="1"/>
            <a:endCxn id="152" idx="0"/>
          </p:cNvCxnSpPr>
          <p:nvPr/>
        </p:nvCxnSpPr>
        <p:spPr>
          <a:xfrm rot="10800000" flipV="1">
            <a:off x="3088659" y="4562282"/>
            <a:ext cx="199280" cy="50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61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84</Words>
  <Application>Microsoft Macintosh PowerPoint</Application>
  <PresentationFormat>A4 Paper (210x297 mm)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Łukasz Langa</dc:creator>
  <cp:lastModifiedBy>Łukasz Langa</cp:lastModifiedBy>
  <cp:revision>9</cp:revision>
  <dcterms:created xsi:type="dcterms:W3CDTF">2020-12-13T21:13:11Z</dcterms:created>
  <dcterms:modified xsi:type="dcterms:W3CDTF">2020-12-13T23:07:56Z</dcterms:modified>
</cp:coreProperties>
</file>