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70" r:id="rId13"/>
    <p:sldId id="271" r:id="rId14"/>
    <p:sldId id="272" r:id="rId15"/>
    <p:sldId id="273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36DB-78AA-43F9-B5F9-AD73407B81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D3756E6-BAE5-4C24-8582-FF0612309D7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82C0BFAA-1C8C-C8FD-C542-E394D876353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575934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36DB-78AA-43F9-B5F9-AD73407B81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56E6-BAE5-4C24-8582-FF0612309D7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5A2CDC18-9276-60CB-8276-AB9A0CC4C14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264456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36DB-78AA-43F9-B5F9-AD73407B81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56E6-BAE5-4C24-8582-FF0612309D7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97C51FF0-13F1-E8E6-0D74-940FCC23CEF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5273646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36DB-78AA-43F9-B5F9-AD73407B81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56E6-BAE5-4C24-8582-FF0612309D7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E9E92DBB-E3D4-B81C-1396-04F6DC05F17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69021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36DB-78AA-43F9-B5F9-AD73407B81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56E6-BAE5-4C24-8582-FF0612309D7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130F80EC-5A51-B97C-F5A1-D62E9E5CE99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325679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36DB-78AA-43F9-B5F9-AD73407B81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56E6-BAE5-4C24-8582-FF0612309D7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083CDA7B-03CF-0C3E-CFD8-878C507E229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376879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36DB-78AA-43F9-B5F9-AD73407B81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56E6-BAE5-4C24-8582-FF0612309D7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F3C9AB0F-94E5-1C65-33B5-21F379CE2B4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559001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36DB-78AA-43F9-B5F9-AD73407B81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56E6-BAE5-4C24-8582-FF0612309D7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80DADCBA-B926-0C05-21FD-9CA4520B3EB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619656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36DB-78AA-43F9-B5F9-AD73407B81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56E6-BAE5-4C24-8582-FF0612309D7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B4900FE1-C4C8-7E88-382A-D6D21ADB33A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5232575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36DB-78AA-43F9-B5F9-AD73407B81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56E6-BAE5-4C24-8582-FF0612309D7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29282CA6-5FA2-5120-FC41-6DBC934C138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2296881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E7636DB-78AA-43F9-B5F9-AD73407B81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56E6-BAE5-4C24-8582-FF0612309D7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D908F49D-8366-CB1B-8C71-609FA8E2591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94192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636DB-78AA-43F9-B5F9-AD73407B81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D3756E6-BAE5-4C24-8582-FF0612309D7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40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3A7F-86A3-EF34-06A5-CAD12B04C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Excel Final Assessment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76FED-DB6D-C2BA-50B9-1C18F68FB0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4261 Akshansh Agarwal</a:t>
            </a:r>
          </a:p>
        </p:txBody>
      </p:sp>
    </p:spTree>
    <p:extLst>
      <p:ext uri="{BB962C8B-B14F-4D97-AF65-F5344CB8AC3E}">
        <p14:creationId xmlns:p14="http://schemas.microsoft.com/office/powerpoint/2010/main" val="784041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6B91-9500-0BFA-EF6A-F82E785D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Q9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7D48F8-D549-208A-189B-AA56AF5C8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97585"/>
            <a:ext cx="2124741" cy="36510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371A43-5282-1286-69BB-42EA52CBD3E1}"/>
              </a:ext>
            </a:extLst>
          </p:cNvPr>
          <p:cNvSpPr txBox="1"/>
          <p:nvPr/>
        </p:nvSpPr>
        <p:spPr>
          <a:xfrm>
            <a:off x="3962400" y="2092960"/>
            <a:ext cx="6309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Used pivot </a:t>
            </a:r>
            <a:r>
              <a:rPr lang="en-IN" dirty="0" err="1"/>
              <a:t>tavble</a:t>
            </a:r>
            <a:r>
              <a:rPr lang="en-IN" dirty="0"/>
              <a:t> to find out on which day(date) had maximum views </a:t>
            </a:r>
          </a:p>
          <a:p>
            <a:endParaRPr lang="en-IN" dirty="0"/>
          </a:p>
          <a:p>
            <a:r>
              <a:rPr lang="en-IN" dirty="0"/>
              <a:t>The presented screenshot is sorted by sum of views (High to low) with respect to Day </a:t>
            </a:r>
          </a:p>
        </p:txBody>
      </p:sp>
    </p:spTree>
    <p:extLst>
      <p:ext uri="{BB962C8B-B14F-4D97-AF65-F5344CB8AC3E}">
        <p14:creationId xmlns:p14="http://schemas.microsoft.com/office/powerpoint/2010/main" val="242840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581E-A57A-4DF8-CEF5-83064DE5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Q11</a:t>
            </a:r>
            <a:br>
              <a:rPr lang="en-IN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0C69B-7352-DF4D-B6FB-B485F4C850CA}"/>
              </a:ext>
            </a:extLst>
          </p:cNvPr>
          <p:cNvSpPr txBox="1"/>
          <p:nvPr/>
        </p:nvSpPr>
        <p:spPr>
          <a:xfrm>
            <a:off x="7823200" y="2397760"/>
            <a:ext cx="2529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Day on day retention rate</a:t>
            </a:r>
          </a:p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32B4DDA-3C33-4342-1278-639071C5D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78496"/>
            <a:ext cx="5624409" cy="3449638"/>
          </a:xfrm>
        </p:spPr>
      </p:pic>
    </p:spTree>
    <p:extLst>
      <p:ext uri="{BB962C8B-B14F-4D97-AF65-F5344CB8AC3E}">
        <p14:creationId xmlns:p14="http://schemas.microsoft.com/office/powerpoint/2010/main" val="1852336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3367-54F2-3B61-0381-CED2CA1A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Q12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9BE6-2D52-947A-CD69-767917AF1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will be using FORECAST function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52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D1D3-4720-AED3-65EA-FED81A49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Q13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A63848-AE50-CF5E-622A-708FD79C5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3580" y="2210089"/>
            <a:ext cx="3560692" cy="3449638"/>
          </a:xfrm>
        </p:spPr>
      </p:pic>
    </p:spTree>
    <p:extLst>
      <p:ext uri="{BB962C8B-B14F-4D97-AF65-F5344CB8AC3E}">
        <p14:creationId xmlns:p14="http://schemas.microsoft.com/office/powerpoint/2010/main" val="3488164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B1B8-41AF-C8A0-CFCC-A1C69619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DA83F7-CA68-68A1-7293-BAB077C4F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159046"/>
            <a:ext cx="6280181" cy="2696038"/>
          </a:xfrm>
        </p:spPr>
      </p:pic>
    </p:spTree>
    <p:extLst>
      <p:ext uri="{BB962C8B-B14F-4D97-AF65-F5344CB8AC3E}">
        <p14:creationId xmlns:p14="http://schemas.microsoft.com/office/powerpoint/2010/main" val="3415316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150F-F574-0946-6B65-27CC58BF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Q16-17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0A0E99-1CC2-6F3A-07B4-5864E22D3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065115"/>
            <a:ext cx="9604375" cy="3351658"/>
          </a:xfrm>
        </p:spPr>
      </p:pic>
    </p:spTree>
    <p:extLst>
      <p:ext uri="{BB962C8B-B14F-4D97-AF65-F5344CB8AC3E}">
        <p14:creationId xmlns:p14="http://schemas.microsoft.com/office/powerpoint/2010/main" val="625157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EED7-B7C3-1C35-44EC-4E2121E2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Q18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D01CC2-B9FC-48B3-ED35-8B4C2BC5C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27885"/>
            <a:ext cx="5366104" cy="34496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252695-07F8-8377-AC8F-7E7F9399E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086" y="2489200"/>
            <a:ext cx="4978496" cy="282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36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16E35-5B6A-99C4-27CF-33F003FF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Q19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8A8DB1-F6CA-642F-301B-638D2D76D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979" y="2131595"/>
            <a:ext cx="5294661" cy="30395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C94CBC-FC3B-DFAC-2F51-C46A0A0DCA80}"/>
              </a:ext>
            </a:extLst>
          </p:cNvPr>
          <p:cNvSpPr txBox="1"/>
          <p:nvPr/>
        </p:nvSpPr>
        <p:spPr>
          <a:xfrm>
            <a:off x="6575564" y="5516880"/>
            <a:ext cx="5172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Month on month likes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D2D349-5B46-8BC5-173A-1B4D153C1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605" y="2131595"/>
            <a:ext cx="5294661" cy="32095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555D0F-8E2F-83BC-F385-7FE191A9FC82}"/>
              </a:ext>
            </a:extLst>
          </p:cNvPr>
          <p:cNvSpPr txBox="1"/>
          <p:nvPr/>
        </p:nvSpPr>
        <p:spPr>
          <a:xfrm>
            <a:off x="1232875" y="5425440"/>
            <a:ext cx="5172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Month on month views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4400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1849-0B70-A5E5-E116-6447A857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Q20</a:t>
            </a:r>
            <a:br>
              <a:rPr lang="en-IN" dirty="0"/>
            </a:b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2975ED8-15A3-BCFA-1A82-1CF030471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05965"/>
            <a:ext cx="7040077" cy="34496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D072DC-EC59-98D1-5EE2-A5AF6BCFE428}"/>
              </a:ext>
            </a:extLst>
          </p:cNvPr>
          <p:cNvSpPr txBox="1"/>
          <p:nvPr/>
        </p:nvSpPr>
        <p:spPr>
          <a:xfrm>
            <a:off x="8666480" y="2032000"/>
            <a:ext cx="26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Day on Day video count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17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0735-C576-B5C1-5351-87FB52C4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5D4C6-BF66-0D23-C330-9DBE7FE9E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No duplicate values found</a:t>
            </a:r>
          </a:p>
          <a:p>
            <a:r>
              <a:rPr lang="en-US" sz="3200" dirty="0"/>
              <a:t>There are no significant/important columns with null values other than comments. As most of the videos do have their comments disabled.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4259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6B23-868E-748F-0A5E-9A93F749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82E921-2DCD-99CE-4C35-28529F8A9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6" y="2310089"/>
            <a:ext cx="5988714" cy="178439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8F3A03-BD90-814E-87CB-86E68753A3E9}"/>
              </a:ext>
            </a:extLst>
          </p:cNvPr>
          <p:cNvSpPr txBox="1"/>
          <p:nvPr/>
        </p:nvSpPr>
        <p:spPr>
          <a:xfrm>
            <a:off x="7843520" y="2540000"/>
            <a:ext cx="2763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came to know that average time for a video to go in trending is </a:t>
            </a:r>
          </a:p>
          <a:p>
            <a:r>
              <a:rPr lang="en-IN" b="1" i="1" u="sng" dirty="0">
                <a:solidFill>
                  <a:srgbClr val="FF0000"/>
                </a:solidFill>
              </a:rPr>
              <a:t>2.298 DAYS</a:t>
            </a:r>
          </a:p>
        </p:txBody>
      </p:sp>
    </p:spTree>
    <p:extLst>
      <p:ext uri="{BB962C8B-B14F-4D97-AF65-F5344CB8AC3E}">
        <p14:creationId xmlns:p14="http://schemas.microsoft.com/office/powerpoint/2010/main" val="355127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E0E5-9CF7-D2C8-A3A6-959EC8D7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D1641-E883-4DAD-B689-BB33007FA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46605"/>
            <a:ext cx="8364201" cy="33686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5DDBE1-5D02-FBE2-6325-8483B0B51C53}"/>
              </a:ext>
            </a:extLst>
          </p:cNvPr>
          <p:cNvSpPr txBox="1"/>
          <p:nvPr/>
        </p:nvSpPr>
        <p:spPr>
          <a:xfrm>
            <a:off x="9987280" y="2046605"/>
            <a:ext cx="16865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Used pivot table</a:t>
            </a:r>
          </a:p>
          <a:p>
            <a:endParaRPr lang="en-IN" dirty="0"/>
          </a:p>
          <a:p>
            <a:r>
              <a:rPr lang="en-IN" dirty="0"/>
              <a:t>Found Out that Movies does have the highest view count</a:t>
            </a:r>
          </a:p>
          <a:p>
            <a:endParaRPr lang="en-IN" dirty="0"/>
          </a:p>
          <a:p>
            <a:r>
              <a:rPr lang="en-IN" dirty="0"/>
              <a:t>Also found out the engagement rate for each category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30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145D-C546-2DF3-FC73-9E6ED3E6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Q4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2E1E61-356B-417A-71D8-594F24ED4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05965"/>
            <a:ext cx="6116858" cy="26777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C24135-ACF9-8418-78DA-A8E33AB9915B}"/>
              </a:ext>
            </a:extLst>
          </p:cNvPr>
          <p:cNvSpPr txBox="1"/>
          <p:nvPr/>
        </p:nvSpPr>
        <p:spPr>
          <a:xfrm>
            <a:off x="7752080" y="2005964"/>
            <a:ext cx="3535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Used XLOOKUP to find </a:t>
            </a:r>
            <a:r>
              <a:rPr lang="en-IN" sz="2400" dirty="0" err="1"/>
              <a:t>Category_id</a:t>
            </a:r>
            <a:r>
              <a:rPr lang="en-IN" sz="2400" dirty="0"/>
              <a:t> and </a:t>
            </a:r>
            <a:r>
              <a:rPr lang="en-IN" sz="2400" dirty="0" err="1"/>
              <a:t>Category_Name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9178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5B93-330C-F88F-93E6-66B7793D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9B559-6BB0-9E8F-C5BA-83DBE49D8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FILTER function with TEXTJOIN</a:t>
            </a:r>
          </a:p>
          <a:p>
            <a:r>
              <a:rPr lang="pt-BR" dirty="0"/>
              <a:t>=TEXTJOIN(",",TRUE,FILTER($Q$1:$Q$16308,R2:R16308=R2))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28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BB11-B1BE-2D4D-7060-CD60AFD3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630DB2-32E0-ACCA-C51E-96402CD5E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8643"/>
            <a:ext cx="5048955" cy="25911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B1D07C-9448-3576-1FDB-2B081D062932}"/>
              </a:ext>
            </a:extLst>
          </p:cNvPr>
          <p:cNvSpPr txBox="1"/>
          <p:nvPr/>
        </p:nvSpPr>
        <p:spPr>
          <a:xfrm>
            <a:off x="6736080" y="209296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Videos with comments disables wont be having any comments</a:t>
            </a:r>
          </a:p>
        </p:txBody>
      </p:sp>
    </p:spTree>
    <p:extLst>
      <p:ext uri="{BB962C8B-B14F-4D97-AF65-F5344CB8AC3E}">
        <p14:creationId xmlns:p14="http://schemas.microsoft.com/office/powerpoint/2010/main" val="291726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8F31-2A96-EDB4-39DB-08B923E8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Q7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EC462F-7F99-BD5E-9BF8-9CBAB8F21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41" y="1950870"/>
            <a:ext cx="9306560" cy="33699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7E0B7F-C21D-FF02-D7FA-6CF284826191}"/>
              </a:ext>
            </a:extLst>
          </p:cNvPr>
          <p:cNvSpPr txBox="1"/>
          <p:nvPr/>
        </p:nvSpPr>
        <p:spPr>
          <a:xfrm>
            <a:off x="9824720" y="2082800"/>
            <a:ext cx="172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Used Pivot Table to </a:t>
            </a:r>
            <a:r>
              <a:rPr lang="en-IN" dirty="0" err="1"/>
              <a:t>analyze</a:t>
            </a:r>
            <a:r>
              <a:rPr lang="en-IN" dirty="0"/>
              <a:t> category wise date on sum of views and sum of likes</a:t>
            </a:r>
          </a:p>
          <a:p>
            <a:endParaRPr lang="en-IN" dirty="0"/>
          </a:p>
          <a:p>
            <a:r>
              <a:rPr lang="en-IN" dirty="0"/>
              <a:t>Used Combo Chart with Secondary Axis</a:t>
            </a:r>
          </a:p>
          <a:p>
            <a:endParaRPr lang="en-IN" dirty="0"/>
          </a:p>
          <a:p>
            <a:r>
              <a:rPr lang="en-IN" dirty="0"/>
              <a:t>Used slicer to filter data state-wise</a:t>
            </a:r>
          </a:p>
        </p:txBody>
      </p:sp>
    </p:spTree>
    <p:extLst>
      <p:ext uri="{BB962C8B-B14F-4D97-AF65-F5344CB8AC3E}">
        <p14:creationId xmlns:p14="http://schemas.microsoft.com/office/powerpoint/2010/main" val="343249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82B8-14BB-3677-9D45-1D911C34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B53BE3-DA35-F3A0-6C68-94D5979D5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181063"/>
            <a:ext cx="9604375" cy="3119762"/>
          </a:xfrm>
        </p:spPr>
      </p:pic>
    </p:spTree>
    <p:extLst>
      <p:ext uri="{BB962C8B-B14F-4D97-AF65-F5344CB8AC3E}">
        <p14:creationId xmlns:p14="http://schemas.microsoft.com/office/powerpoint/2010/main" val="8881129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468add0d-fc5f-48c4-a50c-2e80c97f09d6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E66A7DDD-D9A0-4066-80C9-0371052E86EA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66</TotalTime>
  <Words>235</Words>
  <Application>Microsoft Office PowerPoint</Application>
  <PresentationFormat>Widescreen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Microsoft Sans Serif</vt:lpstr>
      <vt:lpstr>Gallery</vt:lpstr>
      <vt:lpstr>Excel Final Assessment </vt:lpstr>
      <vt:lpstr>Q1</vt:lpstr>
      <vt:lpstr>Q2</vt:lpstr>
      <vt:lpstr>q3</vt:lpstr>
      <vt:lpstr>Q4 </vt:lpstr>
      <vt:lpstr>Q5</vt:lpstr>
      <vt:lpstr>Q6</vt:lpstr>
      <vt:lpstr>Q7 </vt:lpstr>
      <vt:lpstr>Q8</vt:lpstr>
      <vt:lpstr>Q9 </vt:lpstr>
      <vt:lpstr>Q11 </vt:lpstr>
      <vt:lpstr>Q12 </vt:lpstr>
      <vt:lpstr>Q13 </vt:lpstr>
      <vt:lpstr>Q15</vt:lpstr>
      <vt:lpstr>Q16-17  </vt:lpstr>
      <vt:lpstr>Q18 </vt:lpstr>
      <vt:lpstr>Q19 </vt:lpstr>
      <vt:lpstr>Q20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Final Assessment </dc:title>
  <dc:creator>Akshansh Agarwal</dc:creator>
  <cp:keywords>Classification=LV_C0NF1D3NT1AL</cp:keywords>
  <cp:lastModifiedBy>Akshansh Agarwal</cp:lastModifiedBy>
  <cp:revision>8</cp:revision>
  <dcterms:created xsi:type="dcterms:W3CDTF">2024-02-28T10:59:33Z</dcterms:created>
  <dcterms:modified xsi:type="dcterms:W3CDTF">2024-02-28T12:06:00Z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468add0d-fc5f-48c4-a50c-2e80c97f09d6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