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0" autoAdjust="0"/>
    <p:restoredTop sz="94660"/>
  </p:normalViewPr>
  <p:slideViewPr>
    <p:cSldViewPr>
      <p:cViewPr varScale="1">
        <p:scale>
          <a:sx n="74" d="100"/>
          <a:sy n="74" d="100"/>
        </p:scale>
        <p:origin x="-84" y="-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4032A38-3439-464C-A625-C1981D279061}" type="datetimeFigureOut">
              <a:rPr lang="it-IT" smtClean="0"/>
              <a:t>30/03/2011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222E07-64DB-4691-8E3D-6310B352329B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oauth/access_token" TargetMode="External"/><Relationship Id="rId2" Type="http://schemas.openxmlformats.org/officeDocument/2006/relationships/hyperlink" Target="http://twitter.com/oauth/request_tok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twitter.com/oauth/authoriz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Twitter</a:t>
            </a:r>
            <a:r>
              <a:rPr lang="it-IT" dirty="0"/>
              <a:t> </a:t>
            </a:r>
            <a:r>
              <a:rPr lang="it-IT" dirty="0" smtClean="0"/>
              <a:t>BY JAVA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 Hanspeter 6129</a:t>
            </a:r>
          </a:p>
          <a:p>
            <a:r>
              <a:rPr lang="it-IT" dirty="0" smtClean="0"/>
              <a:t>Thomas Schievenin 5701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077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Exchanged</a:t>
            </a:r>
            <a:r>
              <a:rPr lang="it-IT" dirty="0" smtClean="0"/>
              <a:t> data (1/3)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it-IT" dirty="0" smtClean="0"/>
              <a:t>1. </a:t>
            </a:r>
            <a:r>
              <a:rPr lang="it-IT" dirty="0" err="1" smtClean="0"/>
              <a:t>OAuth</a:t>
            </a:r>
            <a:r>
              <a:rPr lang="it-IT" dirty="0" smtClean="0"/>
              <a:t> to </a:t>
            </a:r>
            <a:r>
              <a:rPr lang="it-IT" dirty="0" err="1" smtClean="0"/>
              <a:t>grant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(SIGNPOST)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1006377" y="2060848"/>
            <a:ext cx="4392488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DEFAULTOAUTHPROVIDER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twitter.com/oauth/request_token</a:t>
            </a:r>
            <a:endParaRPr lang="it-IT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twitter.com/oauth/access_token</a:t>
            </a:r>
            <a:endParaRPr lang="it-IT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hlinkClick r:id="rId4"/>
              </a:rPr>
              <a:t>http</a:t>
            </a:r>
            <a:r>
              <a:rPr lang="it-IT" dirty="0">
                <a:hlinkClick r:id="rId4"/>
              </a:rPr>
              <a:t>://</a:t>
            </a:r>
            <a:r>
              <a:rPr lang="it-IT" dirty="0" smtClean="0">
                <a:hlinkClick r:id="rId4"/>
              </a:rPr>
              <a:t>twitter.com/oauth/authorize</a:t>
            </a:r>
            <a:endParaRPr lang="it-IT" dirty="0" smtClean="0"/>
          </a:p>
        </p:txBody>
      </p:sp>
      <p:sp>
        <p:nvSpPr>
          <p:cNvPr id="5" name="Down Arrow 4"/>
          <p:cNvSpPr/>
          <p:nvPr/>
        </p:nvSpPr>
        <p:spPr>
          <a:xfrm>
            <a:off x="4345840" y="3483427"/>
            <a:ext cx="54006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0871" y="3689090"/>
            <a:ext cx="25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RetrieveRequestToken</a:t>
            </a:r>
            <a:endParaRPr lang="it-IT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97000" y="4387137"/>
            <a:ext cx="421124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Authentication</a:t>
            </a:r>
            <a:r>
              <a:rPr lang="it-IT" dirty="0" smtClean="0"/>
              <a:t> URL</a:t>
            </a:r>
            <a:endParaRPr lang="it-IT" dirty="0"/>
          </a:p>
        </p:txBody>
      </p:sp>
      <p:sp>
        <p:nvSpPr>
          <p:cNvPr id="8" name="Down Arrow 7"/>
          <p:cNvSpPr/>
          <p:nvPr/>
        </p:nvSpPr>
        <p:spPr>
          <a:xfrm>
            <a:off x="4355976" y="4967847"/>
            <a:ext cx="54006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1087678" y="5179225"/>
            <a:ext cx="29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RetrieveAccessToken</a:t>
            </a:r>
            <a:r>
              <a:rPr lang="it-IT" dirty="0" smtClean="0"/>
              <a:t>(PIN)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5646688" y="3311663"/>
            <a:ext cx="3512231" cy="1656184"/>
          </a:xfrm>
          <a:prstGeom prst="wedgeEllipseCallout">
            <a:avLst>
              <a:gd name="adj1" fmla="val -58126"/>
              <a:gd name="adj2" fmla="val 29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1" t="8482" r="29257" b="56914"/>
          <a:stretch/>
        </p:blipFill>
        <p:spPr bwMode="auto">
          <a:xfrm>
            <a:off x="6144532" y="3567612"/>
            <a:ext cx="2516541" cy="114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Explosion 1 11"/>
          <p:cNvSpPr/>
          <p:nvPr/>
        </p:nvSpPr>
        <p:spPr>
          <a:xfrm>
            <a:off x="4875691" y="5740912"/>
            <a:ext cx="2000565" cy="1147482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SECRET</a:t>
            </a:r>
            <a:endParaRPr lang="it-IT" dirty="0"/>
          </a:p>
        </p:txBody>
      </p:sp>
      <p:sp>
        <p:nvSpPr>
          <p:cNvPr id="14" name="Explosion 1 13"/>
          <p:cNvSpPr/>
          <p:nvPr/>
        </p:nvSpPr>
        <p:spPr>
          <a:xfrm>
            <a:off x="2588920" y="5759935"/>
            <a:ext cx="1833354" cy="1147482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TOKEN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4446592" y="5964344"/>
            <a:ext cx="55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&amp;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408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2. GET / POST REQUEST WITH RESPONSE</a:t>
            </a:r>
            <a:endParaRPr lang="it-IT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Exchanged</a:t>
            </a:r>
            <a:r>
              <a:rPr lang="it-IT" dirty="0" smtClean="0"/>
              <a:t> data (2/3)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441739" y="3537255"/>
            <a:ext cx="3559388" cy="1078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DEFAULTOAUTHCONSUMER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Application’s Key and Secret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User’s Token and Secret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6652" y="2222512"/>
            <a:ext cx="332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Open HTTP Connection (URL)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6603" y="2598999"/>
            <a:ext cx="421124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9" name="Down Arrow 8"/>
          <p:cNvSpPr/>
          <p:nvPr/>
        </p:nvSpPr>
        <p:spPr>
          <a:xfrm>
            <a:off x="4201437" y="3127811"/>
            <a:ext cx="662602" cy="1666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1366643" y="3127811"/>
            <a:ext cx="23519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SIGN with Consumer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endParaRPr lang="it-IT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006601" y="5159136"/>
            <a:ext cx="421124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XML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18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Exchanged</a:t>
            </a:r>
            <a:r>
              <a:rPr lang="it-IT" dirty="0" smtClean="0"/>
              <a:t> data (3/3)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283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Workflow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727"/>
          <a:stretch/>
        </p:blipFill>
        <p:spPr bwMode="auto">
          <a:xfrm>
            <a:off x="467544" y="1628800"/>
            <a:ext cx="3371850" cy="489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81" y="2706241"/>
            <a:ext cx="29241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97" y="1628800"/>
            <a:ext cx="33718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47" y="3232051"/>
            <a:ext cx="26479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50495" y="3638977"/>
            <a:ext cx="881545" cy="872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ight Arrow 4"/>
          <p:cNvSpPr/>
          <p:nvPr/>
        </p:nvSpPr>
        <p:spPr>
          <a:xfrm>
            <a:off x="4819665" y="2348880"/>
            <a:ext cx="224749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487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</TotalTime>
  <Words>82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Twitter BY JAVA</vt:lpstr>
      <vt:lpstr>Exchanged data (1/3)</vt:lpstr>
      <vt:lpstr>Exchanged data (2/3)</vt:lpstr>
      <vt:lpstr>Exchanged data (3/3)</vt:lpstr>
      <vt:lpstr>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BY JAVA</dc:title>
  <dc:creator>Fbihack</dc:creator>
  <cp:lastModifiedBy>Fbihack</cp:lastModifiedBy>
  <cp:revision>5</cp:revision>
  <dcterms:created xsi:type="dcterms:W3CDTF">2011-03-30T15:57:44Z</dcterms:created>
  <dcterms:modified xsi:type="dcterms:W3CDTF">2011-03-30T16:31:43Z</dcterms:modified>
</cp:coreProperties>
</file>