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2"/>
  </p:sldMasterIdLst>
  <p:notesMasterIdLst>
    <p:notesMasterId r:id="rId24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sh.jaganathan.lv\Downloads\Excel%20Final%20Assessment%20Data%20File%201%20-%20Youtube%20data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sh.jaganathan.lv\Downloads\Excel%20Final%20Assessment%20Data%20File%201%20-%20Youtube%20data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sh.jaganathan.lv\Downloads\Excel%20Final%20Assessment%20Data%20File%201%20-%20Youtube%20data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sh.jaganathan.lv\Downloads\Excel%20Final%20Assessment%20Data%20File%201%20-%20Youtube%20data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sh.jaganathan.lv\Downloads\Excel%20Final%20Assessment%20Data%20File%201%20-%20Youtube%20data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harish.jaganathan.lv\Downloads\Excel%20Final%20Assessment%20Data%20File%201%20-%20Youtube%20data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'q3'!$K$6:$K$7</c:f>
              <c:strCache>
                <c:ptCount val="2"/>
                <c:pt idx="1">
                  <c:v>Average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'q3'!$J$8:$J$18</c:f>
              <c:strCache>
                <c:ptCount val="11"/>
                <c:pt idx="0">
                  <c:v>Autos &amp; Vehicles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Sports</c:v>
                </c:pt>
              </c:strCache>
            </c:strRef>
          </c:cat>
          <c:val>
            <c:numRef>
              <c:f>'q3'!$K$8:$K$18</c:f>
              <c:numCache>
                <c:formatCode>General</c:formatCode>
                <c:ptCount val="11"/>
                <c:pt idx="0">
                  <c:v>1500201</c:v>
                </c:pt>
                <c:pt idx="1">
                  <c:v>1198848.2916666667</c:v>
                </c:pt>
                <c:pt idx="2">
                  <c:v>862396.75</c:v>
                </c:pt>
                <c:pt idx="3">
                  <c:v>847732.66666666663</c:v>
                </c:pt>
                <c:pt idx="4">
                  <c:v>488661.25</c:v>
                </c:pt>
                <c:pt idx="5">
                  <c:v>469426.54639175255</c:v>
                </c:pt>
                <c:pt idx="6">
                  <c:v>435653.52777777775</c:v>
                </c:pt>
                <c:pt idx="7">
                  <c:v>357043.46153846156</c:v>
                </c:pt>
                <c:pt idx="8">
                  <c:v>235320.9756097561</c:v>
                </c:pt>
                <c:pt idx="9">
                  <c:v>60538.928571428572</c:v>
                </c:pt>
                <c:pt idx="10">
                  <c:v>40741.767241379312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D-43D7-A704-5186354F0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524672"/>
        <c:axId val="1145765152"/>
      </c:barChart>
      <c:catAx>
        <c:axId val="100152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765152"/>
        <c:crosses val="autoZero"/>
        <c:auto val="1"/>
        <c:lblAlgn val="ctr"/>
        <c:lblOffset val="100"/>
        <c:noMultiLvlLbl val="0"/>
      </c:catAx>
      <c:valAx>
        <c:axId val="114576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52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(2).xlsx]9!PivotTable12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'9'!$G$10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'9'!$F$11:$F$101</c:f>
              <c:multiLvlStrCache>
                <c:ptCount val="80"/>
                <c:lvl>
                  <c:pt idx="0">
                    <c:v>0B7athiVJBA</c:v>
                  </c:pt>
                  <c:pt idx="1">
                    <c:v>dfnCAmr569k</c:v>
                  </c:pt>
                  <c:pt idx="2">
                    <c:v>kckDWrICC4s</c:v>
                  </c:pt>
                  <c:pt idx="3">
                    <c:v>qYAiAivwTvc</c:v>
                  </c:pt>
                  <c:pt idx="4">
                    <c:v>RF7DhGIQE1k</c:v>
                  </c:pt>
                  <c:pt idx="5">
                    <c:v>rmCD_Hv2XmY</c:v>
                  </c:pt>
                  <c:pt idx="6">
                    <c:v>v7K4vGYL9zI</c:v>
                  </c:pt>
                  <c:pt idx="7">
                    <c:v>VRJmcxCrAOA</c:v>
                  </c:pt>
                  <c:pt idx="8">
                    <c:v>xvYBg6MWPbM</c:v>
                  </c:pt>
                  <c:pt idx="9">
                    <c:v>ZgTKmRPWMq4</c:v>
                  </c:pt>
                  <c:pt idx="10">
                    <c:v>3h4thS-Hcrk</c:v>
                  </c:pt>
                  <c:pt idx="11">
                    <c:v>DIBw9dSVKdU</c:v>
                  </c:pt>
                  <c:pt idx="12">
                    <c:v>F2lN25IayH8</c:v>
                  </c:pt>
                  <c:pt idx="13">
                    <c:v>NooW_RbfdWI</c:v>
                  </c:pt>
                  <c:pt idx="14">
                    <c:v>pC2yUlN2kMU</c:v>
                  </c:pt>
                  <c:pt idx="15">
                    <c:v>pVxOVlm_lE8</c:v>
                  </c:pt>
                  <c:pt idx="16">
                    <c:v>qZHycHI3F1Q</c:v>
                  </c:pt>
                  <c:pt idx="17">
                    <c:v>wb49-oV0F78</c:v>
                  </c:pt>
                  <c:pt idx="18">
                    <c:v>xZNBFcwd7zc</c:v>
                  </c:pt>
                  <c:pt idx="19">
                    <c:v>YBpdL9hSac4</c:v>
                  </c:pt>
                  <c:pt idx="20">
                    <c:v>D86RtevtfrA</c:v>
                  </c:pt>
                  <c:pt idx="21">
                    <c:v>EyPXz6hKa_s</c:v>
                  </c:pt>
                  <c:pt idx="22">
                    <c:v>lkfpqGWzHCE</c:v>
                  </c:pt>
                  <c:pt idx="23">
                    <c:v>MuPL-PSMX0Q</c:v>
                  </c:pt>
                  <c:pt idx="24">
                    <c:v>q2gICJFG6uw</c:v>
                  </c:pt>
                  <c:pt idx="25">
                    <c:v>Qvd43XKY-f0</c:v>
                  </c:pt>
                  <c:pt idx="26">
                    <c:v>QwievZ1Tx-8</c:v>
                  </c:pt>
                  <c:pt idx="27">
                    <c:v>S9KxqRUcnCU</c:v>
                  </c:pt>
                  <c:pt idx="28">
                    <c:v>tCXGJQYZ9JA</c:v>
                  </c:pt>
                  <c:pt idx="29">
                    <c:v>Wm_vSSlVsV4</c:v>
                  </c:pt>
                  <c:pt idx="30">
                    <c:v>aNwWdF8qq-M</c:v>
                  </c:pt>
                  <c:pt idx="31">
                    <c:v>dUaCEs3HfdI</c:v>
                  </c:pt>
                  <c:pt idx="32">
                    <c:v>f1qz8vn3XbY</c:v>
                  </c:pt>
                  <c:pt idx="33">
                    <c:v>g4HDfqEWf6Y</c:v>
                  </c:pt>
                  <c:pt idx="34">
                    <c:v>iWZmdoY1aTE</c:v>
                  </c:pt>
                  <c:pt idx="35">
                    <c:v>J-dv_DcDD_A</c:v>
                  </c:pt>
                  <c:pt idx="36">
                    <c:v>M4ZoCHID9GI</c:v>
                  </c:pt>
                  <c:pt idx="37">
                    <c:v>rRr1qiJRsXk</c:v>
                  </c:pt>
                  <c:pt idx="38">
                    <c:v>u9Mv98Gr5pY</c:v>
                  </c:pt>
                  <c:pt idx="39">
                    <c:v>YjMSttRJrhA</c:v>
                  </c:pt>
                  <c:pt idx="40">
                    <c:v>1J76wN0TPI4</c:v>
                  </c:pt>
                  <c:pt idx="41">
                    <c:v>3SWc5G8Gx7E</c:v>
                  </c:pt>
                  <c:pt idx="42">
                    <c:v>D9kxpUcWID0</c:v>
                  </c:pt>
                  <c:pt idx="43">
                    <c:v>e8XoJsBCi2k</c:v>
                  </c:pt>
                  <c:pt idx="44">
                    <c:v>j-I0Uxbh1uY</c:v>
                  </c:pt>
                  <c:pt idx="45">
                    <c:v>UUkn-enk2RU</c:v>
                  </c:pt>
                  <c:pt idx="46">
                    <c:v>uxbQATBAXf8</c:v>
                  </c:pt>
                  <c:pt idx="47">
                    <c:v>xBht9TG7ySw</c:v>
                  </c:pt>
                  <c:pt idx="48">
                    <c:v>XiHiW4N7-bo</c:v>
                  </c:pt>
                  <c:pt idx="49">
                    <c:v>y-PQiShdTKA</c:v>
                  </c:pt>
                  <c:pt idx="50">
                    <c:v>64UX1npgRkI</c:v>
                  </c:pt>
                  <c:pt idx="51">
                    <c:v>d8O6SoPOkAk</c:v>
                  </c:pt>
                  <c:pt idx="52">
                    <c:v>ek1ePFp-nBI</c:v>
                  </c:pt>
                  <c:pt idx="53">
                    <c:v>fAIX12F6958</c:v>
                  </c:pt>
                  <c:pt idx="54">
                    <c:v>g4Hbz2jLxvQ</c:v>
                  </c:pt>
                  <c:pt idx="55">
                    <c:v>naW9U8MiUY0</c:v>
                  </c:pt>
                  <c:pt idx="56">
                    <c:v>pnMQLrS5sTE</c:v>
                  </c:pt>
                  <c:pt idx="57">
                    <c:v>TIE92mUvSsw</c:v>
                  </c:pt>
                  <c:pt idx="58">
                    <c:v>v-dfygYIfLs</c:v>
                  </c:pt>
                  <c:pt idx="59">
                    <c:v>VY1eFxgRR-k</c:v>
                  </c:pt>
                  <c:pt idx="60">
                    <c:v>2Vv-BfVoq4g</c:v>
                  </c:pt>
                  <c:pt idx="61">
                    <c:v>6ZfuNTqbHE8</c:v>
                  </c:pt>
                  <c:pt idx="62">
                    <c:v>c64I9HNpiOY</c:v>
                  </c:pt>
                  <c:pt idx="63">
                    <c:v>coOKvrsmQiI</c:v>
                  </c:pt>
                  <c:pt idx="64">
                    <c:v>ePO5M5DE01I</c:v>
                  </c:pt>
                  <c:pt idx="65">
                    <c:v>sXAwqoJ-WUA</c:v>
                  </c:pt>
                  <c:pt idx="66">
                    <c:v>VJwoSfTOhyM</c:v>
                  </c:pt>
                  <c:pt idx="67">
                    <c:v>xmU0s2QtaEY</c:v>
                  </c:pt>
                  <c:pt idx="68">
                    <c:v>ZJDMWVZta3M</c:v>
                  </c:pt>
                  <c:pt idx="69">
                    <c:v>zMxIW7uwDGg</c:v>
                  </c:pt>
                  <c:pt idx="70">
                    <c:v>4Jdp_dkduJc</c:v>
                  </c:pt>
                  <c:pt idx="71">
                    <c:v>bvhBIsmzhwE</c:v>
                  </c:pt>
                  <c:pt idx="72">
                    <c:v>dZ0fwJojhrs</c:v>
                  </c:pt>
                  <c:pt idx="73">
                    <c:v>eiDiKwbGfIY</c:v>
                  </c:pt>
                  <c:pt idx="74">
                    <c:v>FlsCjmMhFmw</c:v>
                  </c:pt>
                  <c:pt idx="75">
                    <c:v>SAcpESN_Fk4</c:v>
                  </c:pt>
                  <c:pt idx="76">
                    <c:v>vn9mMeWcgoM</c:v>
                  </c:pt>
                  <c:pt idx="77">
                    <c:v>w4AImq08j9o</c:v>
                  </c:pt>
                  <c:pt idx="78">
                    <c:v>WS7f5xpGYn8</c:v>
                  </c:pt>
                  <c:pt idx="79">
                    <c:v>xWi8nDUjHGA</c:v>
                  </c:pt>
                </c:lvl>
                <c:lvl>
                  <c:pt idx="0">
                    <c:v>Jan</c:v>
                  </c:pt>
                  <c:pt idx="10">
                    <c:v>Feb</c:v>
                  </c:pt>
                  <c:pt idx="20">
                    <c:v>Mar</c:v>
                  </c:pt>
                  <c:pt idx="30">
                    <c:v>Apr</c:v>
                  </c:pt>
                  <c:pt idx="40">
                    <c:v>May</c:v>
                  </c:pt>
                  <c:pt idx="50">
                    <c:v>Jun</c:v>
                  </c:pt>
                  <c:pt idx="60">
                    <c:v>Nov</c:v>
                  </c:pt>
                  <c:pt idx="70">
                    <c:v>Dec</c:v>
                  </c:pt>
                </c:lvl>
                <c:lvl>
                  <c:pt idx="0">
                    <c:v>Qtr1</c:v>
                  </c:pt>
                  <c:pt idx="30">
                    <c:v>Qtr2</c:v>
                  </c:pt>
                  <c:pt idx="60">
                    <c:v>Qtr4</c:v>
                  </c:pt>
                </c:lvl>
              </c:multiLvlStrCache>
            </c:multiLvlStrRef>
          </c:cat>
          <c:val>
            <c:numRef>
              <c:f>'9'!$G$11:$G$101</c:f>
              <c:numCache>
                <c:formatCode>General</c:formatCode>
                <c:ptCount val="80"/>
                <c:pt idx="0">
                  <c:v>16482187</c:v>
                </c:pt>
                <c:pt idx="1">
                  <c:v>42019590</c:v>
                </c:pt>
                <c:pt idx="2">
                  <c:v>12821078</c:v>
                </c:pt>
                <c:pt idx="3">
                  <c:v>12947601</c:v>
                </c:pt>
                <c:pt idx="4">
                  <c:v>13555470</c:v>
                </c:pt>
                <c:pt idx="5">
                  <c:v>12370462</c:v>
                </c:pt>
                <c:pt idx="6">
                  <c:v>15896753</c:v>
                </c:pt>
                <c:pt idx="7">
                  <c:v>20761480</c:v>
                </c:pt>
                <c:pt idx="8">
                  <c:v>18092075</c:v>
                </c:pt>
                <c:pt idx="9">
                  <c:v>12360534</c:v>
                </c:pt>
                <c:pt idx="10">
                  <c:v>17362743</c:v>
                </c:pt>
                <c:pt idx="11">
                  <c:v>13694999</c:v>
                </c:pt>
                <c:pt idx="12">
                  <c:v>36957773</c:v>
                </c:pt>
                <c:pt idx="13">
                  <c:v>19617103</c:v>
                </c:pt>
                <c:pt idx="14">
                  <c:v>18390214</c:v>
                </c:pt>
                <c:pt idx="15">
                  <c:v>23587674</c:v>
                </c:pt>
                <c:pt idx="16">
                  <c:v>14654718</c:v>
                </c:pt>
                <c:pt idx="17">
                  <c:v>15187622</c:v>
                </c:pt>
                <c:pt idx="18">
                  <c:v>17485497</c:v>
                </c:pt>
                <c:pt idx="19">
                  <c:v>25965876</c:v>
                </c:pt>
                <c:pt idx="20">
                  <c:v>25228211</c:v>
                </c:pt>
                <c:pt idx="21">
                  <c:v>15718041</c:v>
                </c:pt>
                <c:pt idx="22">
                  <c:v>35276532</c:v>
                </c:pt>
                <c:pt idx="23">
                  <c:v>16363949</c:v>
                </c:pt>
                <c:pt idx="24">
                  <c:v>29503026</c:v>
                </c:pt>
                <c:pt idx="25">
                  <c:v>23476984</c:v>
                </c:pt>
                <c:pt idx="26">
                  <c:v>45064699</c:v>
                </c:pt>
                <c:pt idx="27">
                  <c:v>17433516</c:v>
                </c:pt>
                <c:pt idx="28">
                  <c:v>43738208</c:v>
                </c:pt>
                <c:pt idx="29">
                  <c:v>18877505</c:v>
                </c:pt>
                <c:pt idx="30">
                  <c:v>27893636</c:v>
                </c:pt>
                <c:pt idx="31">
                  <c:v>30340611</c:v>
                </c:pt>
                <c:pt idx="32">
                  <c:v>16676487</c:v>
                </c:pt>
                <c:pt idx="33">
                  <c:v>21982564</c:v>
                </c:pt>
                <c:pt idx="34">
                  <c:v>23543061</c:v>
                </c:pt>
                <c:pt idx="35">
                  <c:v>22769424</c:v>
                </c:pt>
                <c:pt idx="36">
                  <c:v>15582864</c:v>
                </c:pt>
                <c:pt idx="37">
                  <c:v>44171797</c:v>
                </c:pt>
                <c:pt idx="38">
                  <c:v>53822757</c:v>
                </c:pt>
                <c:pt idx="39">
                  <c:v>16281667</c:v>
                </c:pt>
                <c:pt idx="40">
                  <c:v>36224215</c:v>
                </c:pt>
                <c:pt idx="41">
                  <c:v>15521288</c:v>
                </c:pt>
                <c:pt idx="42">
                  <c:v>16169625</c:v>
                </c:pt>
                <c:pt idx="43">
                  <c:v>18189708</c:v>
                </c:pt>
                <c:pt idx="44">
                  <c:v>25952473</c:v>
                </c:pt>
                <c:pt idx="45">
                  <c:v>17333594</c:v>
                </c:pt>
                <c:pt idx="46">
                  <c:v>15960127</c:v>
                </c:pt>
                <c:pt idx="47">
                  <c:v>29437104</c:v>
                </c:pt>
                <c:pt idx="48">
                  <c:v>14800528</c:v>
                </c:pt>
                <c:pt idx="49">
                  <c:v>14574802</c:v>
                </c:pt>
                <c:pt idx="50">
                  <c:v>19472216</c:v>
                </c:pt>
                <c:pt idx="51">
                  <c:v>18904020</c:v>
                </c:pt>
                <c:pt idx="52">
                  <c:v>11873989</c:v>
                </c:pt>
                <c:pt idx="53">
                  <c:v>17741854</c:v>
                </c:pt>
                <c:pt idx="54">
                  <c:v>20771856</c:v>
                </c:pt>
                <c:pt idx="55">
                  <c:v>20030814</c:v>
                </c:pt>
                <c:pt idx="56">
                  <c:v>23345196</c:v>
                </c:pt>
                <c:pt idx="57">
                  <c:v>27696924</c:v>
                </c:pt>
                <c:pt idx="58">
                  <c:v>11465487</c:v>
                </c:pt>
                <c:pt idx="59">
                  <c:v>19687255</c:v>
                </c:pt>
                <c:pt idx="60">
                  <c:v>39082222</c:v>
                </c:pt>
                <c:pt idx="61">
                  <c:v>89930713</c:v>
                </c:pt>
                <c:pt idx="62">
                  <c:v>12936568</c:v>
                </c:pt>
                <c:pt idx="63">
                  <c:v>16199598</c:v>
                </c:pt>
                <c:pt idx="64">
                  <c:v>38664360</c:v>
                </c:pt>
                <c:pt idx="65">
                  <c:v>16151630</c:v>
                </c:pt>
                <c:pt idx="66">
                  <c:v>13234006</c:v>
                </c:pt>
                <c:pt idx="67">
                  <c:v>40953758</c:v>
                </c:pt>
                <c:pt idx="68">
                  <c:v>29964922</c:v>
                </c:pt>
                <c:pt idx="69">
                  <c:v>35702242</c:v>
                </c:pt>
                <c:pt idx="70">
                  <c:v>14589314</c:v>
                </c:pt>
                <c:pt idx="71">
                  <c:v>12447671</c:v>
                </c:pt>
                <c:pt idx="72">
                  <c:v>24248933</c:v>
                </c:pt>
                <c:pt idx="73">
                  <c:v>17446067</c:v>
                </c:pt>
                <c:pt idx="74">
                  <c:v>125432237</c:v>
                </c:pt>
                <c:pt idx="75">
                  <c:v>21176709</c:v>
                </c:pt>
                <c:pt idx="76">
                  <c:v>36971093</c:v>
                </c:pt>
                <c:pt idx="77">
                  <c:v>13241801</c:v>
                </c:pt>
                <c:pt idx="78">
                  <c:v>12023527</c:v>
                </c:pt>
                <c:pt idx="79">
                  <c:v>34631260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A7-4EF4-9B4B-4ED47E855096}"/>
            </c:ext>
          </c:extLst>
        </c:ser>
        <c:ser>
          <c:idx val="1"/>
          <c:order val="1"/>
          <c:tx>
            <c:strRef>
              <c:f>'9'!$H$10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'9'!$F$11:$F$101</c:f>
              <c:multiLvlStrCache>
                <c:ptCount val="80"/>
                <c:lvl>
                  <c:pt idx="0">
                    <c:v>0B7athiVJBA</c:v>
                  </c:pt>
                  <c:pt idx="1">
                    <c:v>dfnCAmr569k</c:v>
                  </c:pt>
                  <c:pt idx="2">
                    <c:v>kckDWrICC4s</c:v>
                  </c:pt>
                  <c:pt idx="3">
                    <c:v>qYAiAivwTvc</c:v>
                  </c:pt>
                  <c:pt idx="4">
                    <c:v>RF7DhGIQE1k</c:v>
                  </c:pt>
                  <c:pt idx="5">
                    <c:v>rmCD_Hv2XmY</c:v>
                  </c:pt>
                  <c:pt idx="6">
                    <c:v>v7K4vGYL9zI</c:v>
                  </c:pt>
                  <c:pt idx="7">
                    <c:v>VRJmcxCrAOA</c:v>
                  </c:pt>
                  <c:pt idx="8">
                    <c:v>xvYBg6MWPbM</c:v>
                  </c:pt>
                  <c:pt idx="9">
                    <c:v>ZgTKmRPWMq4</c:v>
                  </c:pt>
                  <c:pt idx="10">
                    <c:v>3h4thS-Hcrk</c:v>
                  </c:pt>
                  <c:pt idx="11">
                    <c:v>DIBw9dSVKdU</c:v>
                  </c:pt>
                  <c:pt idx="12">
                    <c:v>F2lN25IayH8</c:v>
                  </c:pt>
                  <c:pt idx="13">
                    <c:v>NooW_RbfdWI</c:v>
                  </c:pt>
                  <c:pt idx="14">
                    <c:v>pC2yUlN2kMU</c:v>
                  </c:pt>
                  <c:pt idx="15">
                    <c:v>pVxOVlm_lE8</c:v>
                  </c:pt>
                  <c:pt idx="16">
                    <c:v>qZHycHI3F1Q</c:v>
                  </c:pt>
                  <c:pt idx="17">
                    <c:v>wb49-oV0F78</c:v>
                  </c:pt>
                  <c:pt idx="18">
                    <c:v>xZNBFcwd7zc</c:v>
                  </c:pt>
                  <c:pt idx="19">
                    <c:v>YBpdL9hSac4</c:v>
                  </c:pt>
                  <c:pt idx="20">
                    <c:v>D86RtevtfrA</c:v>
                  </c:pt>
                  <c:pt idx="21">
                    <c:v>EyPXz6hKa_s</c:v>
                  </c:pt>
                  <c:pt idx="22">
                    <c:v>lkfpqGWzHCE</c:v>
                  </c:pt>
                  <c:pt idx="23">
                    <c:v>MuPL-PSMX0Q</c:v>
                  </c:pt>
                  <c:pt idx="24">
                    <c:v>q2gICJFG6uw</c:v>
                  </c:pt>
                  <c:pt idx="25">
                    <c:v>Qvd43XKY-f0</c:v>
                  </c:pt>
                  <c:pt idx="26">
                    <c:v>QwievZ1Tx-8</c:v>
                  </c:pt>
                  <c:pt idx="27">
                    <c:v>S9KxqRUcnCU</c:v>
                  </c:pt>
                  <c:pt idx="28">
                    <c:v>tCXGJQYZ9JA</c:v>
                  </c:pt>
                  <c:pt idx="29">
                    <c:v>Wm_vSSlVsV4</c:v>
                  </c:pt>
                  <c:pt idx="30">
                    <c:v>aNwWdF8qq-M</c:v>
                  </c:pt>
                  <c:pt idx="31">
                    <c:v>dUaCEs3HfdI</c:v>
                  </c:pt>
                  <c:pt idx="32">
                    <c:v>f1qz8vn3XbY</c:v>
                  </c:pt>
                  <c:pt idx="33">
                    <c:v>g4HDfqEWf6Y</c:v>
                  </c:pt>
                  <c:pt idx="34">
                    <c:v>iWZmdoY1aTE</c:v>
                  </c:pt>
                  <c:pt idx="35">
                    <c:v>J-dv_DcDD_A</c:v>
                  </c:pt>
                  <c:pt idx="36">
                    <c:v>M4ZoCHID9GI</c:v>
                  </c:pt>
                  <c:pt idx="37">
                    <c:v>rRr1qiJRsXk</c:v>
                  </c:pt>
                  <c:pt idx="38">
                    <c:v>u9Mv98Gr5pY</c:v>
                  </c:pt>
                  <c:pt idx="39">
                    <c:v>YjMSttRJrhA</c:v>
                  </c:pt>
                  <c:pt idx="40">
                    <c:v>1J76wN0TPI4</c:v>
                  </c:pt>
                  <c:pt idx="41">
                    <c:v>3SWc5G8Gx7E</c:v>
                  </c:pt>
                  <c:pt idx="42">
                    <c:v>D9kxpUcWID0</c:v>
                  </c:pt>
                  <c:pt idx="43">
                    <c:v>e8XoJsBCi2k</c:v>
                  </c:pt>
                  <c:pt idx="44">
                    <c:v>j-I0Uxbh1uY</c:v>
                  </c:pt>
                  <c:pt idx="45">
                    <c:v>UUkn-enk2RU</c:v>
                  </c:pt>
                  <c:pt idx="46">
                    <c:v>uxbQATBAXf8</c:v>
                  </c:pt>
                  <c:pt idx="47">
                    <c:v>xBht9TG7ySw</c:v>
                  </c:pt>
                  <c:pt idx="48">
                    <c:v>XiHiW4N7-bo</c:v>
                  </c:pt>
                  <c:pt idx="49">
                    <c:v>y-PQiShdTKA</c:v>
                  </c:pt>
                  <c:pt idx="50">
                    <c:v>64UX1npgRkI</c:v>
                  </c:pt>
                  <c:pt idx="51">
                    <c:v>d8O6SoPOkAk</c:v>
                  </c:pt>
                  <c:pt idx="52">
                    <c:v>ek1ePFp-nBI</c:v>
                  </c:pt>
                  <c:pt idx="53">
                    <c:v>fAIX12F6958</c:v>
                  </c:pt>
                  <c:pt idx="54">
                    <c:v>g4Hbz2jLxvQ</c:v>
                  </c:pt>
                  <c:pt idx="55">
                    <c:v>naW9U8MiUY0</c:v>
                  </c:pt>
                  <c:pt idx="56">
                    <c:v>pnMQLrS5sTE</c:v>
                  </c:pt>
                  <c:pt idx="57">
                    <c:v>TIE92mUvSsw</c:v>
                  </c:pt>
                  <c:pt idx="58">
                    <c:v>v-dfygYIfLs</c:v>
                  </c:pt>
                  <c:pt idx="59">
                    <c:v>VY1eFxgRR-k</c:v>
                  </c:pt>
                  <c:pt idx="60">
                    <c:v>2Vv-BfVoq4g</c:v>
                  </c:pt>
                  <c:pt idx="61">
                    <c:v>6ZfuNTqbHE8</c:v>
                  </c:pt>
                  <c:pt idx="62">
                    <c:v>c64I9HNpiOY</c:v>
                  </c:pt>
                  <c:pt idx="63">
                    <c:v>coOKvrsmQiI</c:v>
                  </c:pt>
                  <c:pt idx="64">
                    <c:v>ePO5M5DE01I</c:v>
                  </c:pt>
                  <c:pt idx="65">
                    <c:v>sXAwqoJ-WUA</c:v>
                  </c:pt>
                  <c:pt idx="66">
                    <c:v>VJwoSfTOhyM</c:v>
                  </c:pt>
                  <c:pt idx="67">
                    <c:v>xmU0s2QtaEY</c:v>
                  </c:pt>
                  <c:pt idx="68">
                    <c:v>ZJDMWVZta3M</c:v>
                  </c:pt>
                  <c:pt idx="69">
                    <c:v>zMxIW7uwDGg</c:v>
                  </c:pt>
                  <c:pt idx="70">
                    <c:v>4Jdp_dkduJc</c:v>
                  </c:pt>
                  <c:pt idx="71">
                    <c:v>bvhBIsmzhwE</c:v>
                  </c:pt>
                  <c:pt idx="72">
                    <c:v>dZ0fwJojhrs</c:v>
                  </c:pt>
                  <c:pt idx="73">
                    <c:v>eiDiKwbGfIY</c:v>
                  </c:pt>
                  <c:pt idx="74">
                    <c:v>FlsCjmMhFmw</c:v>
                  </c:pt>
                  <c:pt idx="75">
                    <c:v>SAcpESN_Fk4</c:v>
                  </c:pt>
                  <c:pt idx="76">
                    <c:v>vn9mMeWcgoM</c:v>
                  </c:pt>
                  <c:pt idx="77">
                    <c:v>w4AImq08j9o</c:v>
                  </c:pt>
                  <c:pt idx="78">
                    <c:v>WS7f5xpGYn8</c:v>
                  </c:pt>
                  <c:pt idx="79">
                    <c:v>xWi8nDUjHGA</c:v>
                  </c:pt>
                </c:lvl>
                <c:lvl>
                  <c:pt idx="0">
                    <c:v>Jan</c:v>
                  </c:pt>
                  <c:pt idx="10">
                    <c:v>Feb</c:v>
                  </c:pt>
                  <c:pt idx="20">
                    <c:v>Mar</c:v>
                  </c:pt>
                  <c:pt idx="30">
                    <c:v>Apr</c:v>
                  </c:pt>
                  <c:pt idx="40">
                    <c:v>May</c:v>
                  </c:pt>
                  <c:pt idx="50">
                    <c:v>Jun</c:v>
                  </c:pt>
                  <c:pt idx="60">
                    <c:v>Nov</c:v>
                  </c:pt>
                  <c:pt idx="70">
                    <c:v>Dec</c:v>
                  </c:pt>
                </c:lvl>
                <c:lvl>
                  <c:pt idx="0">
                    <c:v>Qtr1</c:v>
                  </c:pt>
                  <c:pt idx="30">
                    <c:v>Qtr2</c:v>
                  </c:pt>
                  <c:pt idx="60">
                    <c:v>Qtr4</c:v>
                  </c:pt>
                </c:lvl>
              </c:multiLvlStrCache>
            </c:multiLvlStrRef>
          </c:cat>
          <c:val>
            <c:numRef>
              <c:f>'9'!$H$11:$H$101</c:f>
              <c:numCache>
                <c:formatCode>General</c:formatCode>
                <c:ptCount val="80"/>
                <c:pt idx="0">
                  <c:v>12967</c:v>
                </c:pt>
                <c:pt idx="1">
                  <c:v>146917</c:v>
                </c:pt>
                <c:pt idx="2">
                  <c:v>11141</c:v>
                </c:pt>
                <c:pt idx="3">
                  <c:v>4161</c:v>
                </c:pt>
                <c:pt idx="4">
                  <c:v>26823</c:v>
                </c:pt>
                <c:pt idx="5">
                  <c:v>16343</c:v>
                </c:pt>
                <c:pt idx="6">
                  <c:v>20141</c:v>
                </c:pt>
                <c:pt idx="7">
                  <c:v>43026</c:v>
                </c:pt>
                <c:pt idx="8">
                  <c:v>30691</c:v>
                </c:pt>
                <c:pt idx="9">
                  <c:v>6730</c:v>
                </c:pt>
                <c:pt idx="10">
                  <c:v>11485</c:v>
                </c:pt>
                <c:pt idx="11">
                  <c:v>46855</c:v>
                </c:pt>
                <c:pt idx="12">
                  <c:v>42087</c:v>
                </c:pt>
                <c:pt idx="13">
                  <c:v>19430</c:v>
                </c:pt>
                <c:pt idx="14">
                  <c:v>16948</c:v>
                </c:pt>
                <c:pt idx="15">
                  <c:v>29129</c:v>
                </c:pt>
                <c:pt idx="16">
                  <c:v>54262</c:v>
                </c:pt>
                <c:pt idx="17">
                  <c:v>16602</c:v>
                </c:pt>
                <c:pt idx="18">
                  <c:v>18151</c:v>
                </c:pt>
                <c:pt idx="19">
                  <c:v>46424</c:v>
                </c:pt>
                <c:pt idx="20">
                  <c:v>29277</c:v>
                </c:pt>
                <c:pt idx="21">
                  <c:v>97036</c:v>
                </c:pt>
                <c:pt idx="22">
                  <c:v>3348</c:v>
                </c:pt>
                <c:pt idx="23">
                  <c:v>39970</c:v>
                </c:pt>
                <c:pt idx="24">
                  <c:v>31872</c:v>
                </c:pt>
                <c:pt idx="25">
                  <c:v>21198</c:v>
                </c:pt>
                <c:pt idx="26">
                  <c:v>186005</c:v>
                </c:pt>
                <c:pt idx="27">
                  <c:v>32529</c:v>
                </c:pt>
                <c:pt idx="28">
                  <c:v>148548</c:v>
                </c:pt>
                <c:pt idx="29">
                  <c:v>27680</c:v>
                </c:pt>
                <c:pt idx="30">
                  <c:v>27596</c:v>
                </c:pt>
                <c:pt idx="31">
                  <c:v>20964</c:v>
                </c:pt>
                <c:pt idx="32">
                  <c:v>12982</c:v>
                </c:pt>
                <c:pt idx="33">
                  <c:v>16546</c:v>
                </c:pt>
                <c:pt idx="34">
                  <c:v>58948</c:v>
                </c:pt>
                <c:pt idx="35">
                  <c:v>79913</c:v>
                </c:pt>
                <c:pt idx="36">
                  <c:v>34119</c:v>
                </c:pt>
                <c:pt idx="37">
                  <c:v>47829</c:v>
                </c:pt>
                <c:pt idx="38">
                  <c:v>135405</c:v>
                </c:pt>
                <c:pt idx="39">
                  <c:v>17229</c:v>
                </c:pt>
                <c:pt idx="40">
                  <c:v>75080</c:v>
                </c:pt>
                <c:pt idx="41">
                  <c:v>16635</c:v>
                </c:pt>
                <c:pt idx="42">
                  <c:v>46332</c:v>
                </c:pt>
                <c:pt idx="43">
                  <c:v>17511</c:v>
                </c:pt>
                <c:pt idx="44">
                  <c:v>44916</c:v>
                </c:pt>
                <c:pt idx="45">
                  <c:v>30690</c:v>
                </c:pt>
                <c:pt idx="46">
                  <c:v>9059</c:v>
                </c:pt>
                <c:pt idx="47">
                  <c:v>95395</c:v>
                </c:pt>
                <c:pt idx="48">
                  <c:v>12016</c:v>
                </c:pt>
                <c:pt idx="49">
                  <c:v>17727</c:v>
                </c:pt>
                <c:pt idx="50">
                  <c:v>21731</c:v>
                </c:pt>
                <c:pt idx="51">
                  <c:v>47404</c:v>
                </c:pt>
                <c:pt idx="52">
                  <c:v>34111</c:v>
                </c:pt>
                <c:pt idx="53">
                  <c:v>43359</c:v>
                </c:pt>
                <c:pt idx="54">
                  <c:v>44778</c:v>
                </c:pt>
                <c:pt idx="55">
                  <c:v>44330</c:v>
                </c:pt>
                <c:pt idx="56">
                  <c:v>48371</c:v>
                </c:pt>
                <c:pt idx="57">
                  <c:v>48740</c:v>
                </c:pt>
                <c:pt idx="58">
                  <c:v>35173</c:v>
                </c:pt>
                <c:pt idx="59">
                  <c:v>64156</c:v>
                </c:pt>
                <c:pt idx="60">
                  <c:v>90352</c:v>
                </c:pt>
                <c:pt idx="61">
                  <c:v>347982</c:v>
                </c:pt>
                <c:pt idx="62">
                  <c:v>12397</c:v>
                </c:pt>
                <c:pt idx="63">
                  <c:v>26336</c:v>
                </c:pt>
                <c:pt idx="64">
                  <c:v>103907</c:v>
                </c:pt>
                <c:pt idx="65">
                  <c:v>4120</c:v>
                </c:pt>
                <c:pt idx="66">
                  <c:v>30713</c:v>
                </c:pt>
                <c:pt idx="67">
                  <c:v>65564</c:v>
                </c:pt>
                <c:pt idx="68">
                  <c:v>47119</c:v>
                </c:pt>
                <c:pt idx="69">
                  <c:v>4858</c:v>
                </c:pt>
                <c:pt idx="70">
                  <c:v>7612</c:v>
                </c:pt>
                <c:pt idx="71">
                  <c:v>6510</c:v>
                </c:pt>
                <c:pt idx="72">
                  <c:v>27454</c:v>
                </c:pt>
                <c:pt idx="73">
                  <c:v>36931</c:v>
                </c:pt>
                <c:pt idx="74">
                  <c:v>807558</c:v>
                </c:pt>
                <c:pt idx="75">
                  <c:v>43666</c:v>
                </c:pt>
                <c:pt idx="76">
                  <c:v>78618</c:v>
                </c:pt>
                <c:pt idx="77">
                  <c:v>80579</c:v>
                </c:pt>
                <c:pt idx="78">
                  <c:v>52759</c:v>
                </c:pt>
                <c:pt idx="79">
                  <c:v>58459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A7-4EF4-9B4B-4ED47E855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397728"/>
        <c:axId val="926518816"/>
      </c:lineChart>
      <c:catAx>
        <c:axId val="3703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518816"/>
        <c:crosses val="autoZero"/>
        <c:auto val="1"/>
        <c:lblAlgn val="ctr"/>
        <c:lblOffset val="100"/>
        <c:noMultiLvlLbl val="0"/>
      </c:catAx>
      <c:valAx>
        <c:axId val="92651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39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(2).xlsx]10!PivotTable13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'10'!$D$4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'10'!$C$5:$C$7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'10'!$D$5:$D$7</c:f>
              <c:numCache>
                <c:formatCode>General</c:formatCode>
                <c:ptCount val="2"/>
                <c:pt idx="0">
                  <c:v>39299817</c:v>
                </c:pt>
                <c:pt idx="1">
                  <c:v>169746270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9-46F2-99C1-F430B58CD684}"/>
            </c:ext>
          </c:extLst>
        </c:ser>
        <c:ser>
          <c:idx val="1"/>
          <c:order val="1"/>
          <c:tx>
            <c:strRef>
              <c:f>'10'!$E$4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'10'!$C$5:$C$7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'10'!$E$5:$E$7</c:f>
              <c:numCache>
                <c:formatCode>General</c:formatCode>
                <c:ptCount val="2"/>
                <c:pt idx="0">
                  <c:v>240677</c:v>
                </c:pt>
                <c:pt idx="1">
                  <c:v>977090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9-46F2-99C1-F430B58CD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3487648"/>
        <c:axId val="1376125088"/>
      </c:barChart>
      <c:catAx>
        <c:axId val="122348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125088"/>
        <c:crosses val="autoZero"/>
        <c:auto val="1"/>
        <c:lblAlgn val="ctr"/>
        <c:lblOffset val="100"/>
        <c:noMultiLvlLbl val="0"/>
      </c:catAx>
      <c:valAx>
        <c:axId val="137612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48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(2).xlsx]13!PivotTable14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'13'!$E$6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'13'!$D$7:$D$23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'13'!$E$7:$E$23</c:f>
              <c:numCache>
                <c:formatCode>General</c:formatCode>
                <c:ptCount val="17"/>
                <c:pt idx="0">
                  <c:v>26945</c:v>
                </c:pt>
                <c:pt idx="1">
                  <c:v>3117473</c:v>
                </c:pt>
                <c:pt idx="2">
                  <c:v>455965</c:v>
                </c:pt>
                <c:pt idx="3">
                  <c:v>8969633</c:v>
                </c:pt>
                <c:pt idx="4">
                  <c:v>1196090</c:v>
                </c:pt>
                <c:pt idx="5">
                  <c:v>178580</c:v>
                </c:pt>
                <c:pt idx="6">
                  <c:v>411823</c:v>
                </c:pt>
                <c:pt idx="7">
                  <c:v>4617</c:v>
                </c:pt>
                <c:pt idx="8">
                  <c:v>3450605</c:v>
                </c:pt>
                <c:pt idx="9">
                  <c:v>1056430</c:v>
                </c:pt>
                <c:pt idx="10">
                  <c:v>1032463</c:v>
                </c:pt>
                <c:pt idx="11">
                  <c:v>21384</c:v>
                </c:pt>
                <c:pt idx="12">
                  <c:v>7014</c:v>
                </c:pt>
                <c:pt idx="13">
                  <c:v>3381982</c:v>
                </c:pt>
                <c:pt idx="14">
                  <c:v>64106</c:v>
                </c:pt>
                <c:pt idx="15">
                  <c:v>786327</c:v>
                </c:pt>
                <c:pt idx="16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8-4488-A9EE-03EC23E72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3389328"/>
        <c:axId val="1438940272"/>
      </c:barChart>
      <c:catAx>
        <c:axId val="10133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940272"/>
        <c:crosses val="autoZero"/>
        <c:auto val="1"/>
        <c:lblAlgn val="ctr"/>
        <c:lblOffset val="100"/>
        <c:noMultiLvlLbl val="0"/>
      </c:catAx>
      <c:valAx>
        <c:axId val="143894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338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'15'!$H$3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'15'!$G$4:$G$8</c:f>
              <c:strCache>
                <c:ptCount val="3"/>
                <c:pt idx="0">
                  <c:v>likes</c:v>
                </c:pt>
                <c:pt idx="1">
                  <c:v>comment</c:v>
                </c:pt>
                <c:pt idx="2">
                  <c:v>dislikes</c:v>
                </c:pt>
              </c:strCache>
            </c:strRef>
          </c:cat>
          <c:val>
            <c:numRef>
              <c:f>'15'!$H$4:$H$8</c:f>
              <c:numCache>
                <c:formatCode>0%</c:formatCode>
                <c:ptCount val="5"/>
                <c:pt idx="0" formatCode="0.00%">
                  <c:v>0.99594319419769961</c:v>
                </c:pt>
                <c:pt idx="1">
                  <c:v>0.81595196776778312</c:v>
                </c:pt>
                <c:pt idx="2">
                  <c:v>0.5505699687445077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D-426C-B66B-235A1515F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6590448"/>
        <c:axId val="132594600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'15'!$I$3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'15'!$G$4:$G$8</c15:sqref>
                        </c15:formulaRef>
                      </c:ext>
                    </c:extLst>
                    <c:strCache>
                      <c:ptCount val="3"/>
                      <c:pt idx="0">
                        <c:v>likes</c:v>
                      </c:pt>
                      <c:pt idx="1">
                        <c:v>comment</c:v>
                      </c:pt>
                      <c:pt idx="2">
                        <c:v>dislikes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'15'!$I$4:$I$8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56D-426C-B66B-235A1515F127}"/>
                  </c:ext>
                </c:extLst>
              </c15:ser>
            </c15:filteredBarSeries>
          </c:ext>
        </c:extLst>
      </c:barChart>
      <c:catAx>
        <c:axId val="131659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946000"/>
        <c:crosses val="autoZero"/>
        <c:auto val="1"/>
        <c:lblAlgn val="ctr"/>
        <c:lblOffset val="100"/>
        <c:noMultiLvlLbl val="0"/>
      </c:catAx>
      <c:valAx>
        <c:axId val="132594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59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'14'!$I$15:$I$31</cx:f>
        <cx:lvl ptCount="17">
          <cx:pt idx="0">Entertainment</cx:pt>
          <cx:pt idx="1">Music</cx:pt>
          <cx:pt idx="2">Comedy</cx:pt>
          <cx:pt idx="3">Film &amp; Animation</cx:pt>
          <cx:pt idx="4">Science &amp; Technology</cx:pt>
          <cx:pt idx="5">Sports</cx:pt>
          <cx:pt idx="6">People &amp; Blogs</cx:pt>
          <cx:pt idx="7">News &amp; Politics</cx:pt>
          <cx:pt idx="8">Howto &amp; Style</cx:pt>
          <cx:pt idx="9">Education</cx:pt>
          <cx:pt idx="10">Gaming</cx:pt>
          <cx:pt idx="11">Shows</cx:pt>
          <cx:pt idx="12">Autos &amp; Vehicles</cx:pt>
          <cx:pt idx="13">Pets &amp; Animals</cx:pt>
          <cx:pt idx="14">Religious</cx:pt>
          <cx:pt idx="15">Movies</cx:pt>
          <cx:pt idx="16">Travel &amp; Events</cx:pt>
        </cx:lvl>
      </cx:strDim>
      <cx:numDim type="val">
        <cx:f>'14'!$J$15:$J$31</cx:f>
        <cx:lvl ptCount="17" formatCode="General">
          <cx:pt idx="0">92805828</cx:pt>
          <cx:pt idx="1">57550717</cx:pt>
          <cx:pt idx="2">41921871</cx:pt>
          <cx:pt idx="3">15504848</cx:pt>
          <cx:pt idx="4">12948618</cx:pt>
          <cx:pt idx="5">10176041</cx:pt>
          <cx:pt idx="6">9873597</cx:pt>
          <cx:pt idx="7">6819339</cx:pt>
          <cx:pt idx="8">4734619</cx:pt>
          <cx:pt idx="9">3985136</cx:pt>
          <cx:pt idx="10">2167038</cx:pt>
          <cx:pt idx="11">491453</cx:pt>
          <cx:pt idx="12">216108</cx:pt>
          <cx:pt idx="13">207691</cx:pt>
          <cx:pt idx="14">134668</cx:pt>
          <cx:pt idx="15">84643</cx:pt>
          <cx:pt idx="16">15284</cx:pt>
        </cx:lvl>
      </cx:numDim>
    </cx:data>
  </cx:chartData>
  <cx:chart>
    <cx:title pos="t" align="ctr" overlay="0"/>
    <cx:plotArea>
      <cx:plotAreaRegion>
        <cx:series layoutId="boxWhisker" uniqueId="{8D8457BD-F2D1-4408-87AA-D3777B5173CD}">
          <cx:tx>
            <cx:txData>
              <cx:f>'14'!$J$14</cx:f>
              <cx:v>Sum of engagement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7738E-9AF0-4C87-86CC-34B4BB7B6E3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E94C-C4EE-4D57-A03F-772FE8900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8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E94C-C4EE-4D57-A03F-772FE8900B4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6A743680-3307-53BB-2C11-55E5ADC5ED7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480736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E0B0A47A-0E29-FB5C-6C76-26D401793D3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955462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BD3CDEFD-5714-7208-63BE-8A9D4085341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852849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D422114B-B171-0224-3BD0-15D7C681699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85989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AA036145-2254-695E-7A24-FEF755912E0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69765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A4A77892-97AE-C259-A5D2-C2D69A3FAA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89751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E1CB7BF4-4112-72EF-2242-1E529E75390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81882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98AF2BD4-7984-CFDC-A036-C738CFEDEC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857071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9B886DA9-F948-2D8B-C519-87A019E8E5C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42174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463BF400-36D5-2132-FA7B-131F6EC4C0A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30380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79FF16BF-B1B4-8A4E-7FD3-799660BF8E3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10761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8722CB-CDD4-4D11-B705-9F9D6CDD21B8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DC53EB-73E0-4E1F-B390-1792B07005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E8CE-BAD6-E099-00A6-6CF5C6315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7086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1129-1113-62EE-7389-1A77EEB3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E1554-4C21-5FF7-5D88-B4179E42B58F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D3F8E-DBD1-C34D-DCE1-560EC4B53F7D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2D84B-45DB-23AF-438B-4F41A524C76C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4A115-EF36-696B-CAEF-F7358713B375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5F5D95-7E9A-041E-D74B-48D9B535AF16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8F479B-AF46-965E-E6BF-DFEA6514E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81343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857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2F9E-6BAF-0074-8EF8-5E6498AA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7BE50F-5557-942B-2276-BA1FF1490B5C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12311-AD8A-AC3A-2EB3-91D8CAA0D40E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48681-4884-0B9F-F3E3-C3A449C8B7F1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IN" dirty="0"/>
              <a:t>Likes from 20% hiked to 80% in 2018.</a:t>
            </a:r>
          </a:p>
          <a:p>
            <a:pPr algn="ctr"/>
            <a:r>
              <a:rPr lang="en-IN" dirty="0"/>
              <a:t>Views from 19% to 81% in 2018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F8B6F-1A73-DF84-C02F-0307CF332CE2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734A6-CE63-B643-13D7-614E6D7EA14A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FAC109-6F3C-1662-8BDA-4F55BCEC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3274"/>
              </p:ext>
            </p:extLst>
          </p:nvPr>
        </p:nvGraphicFramePr>
        <p:xfrm>
          <a:off x="3727450" y="1940561"/>
          <a:ext cx="4737100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148869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37336925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45845018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6104974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44901661"/>
                    </a:ext>
                  </a:extLst>
                </a:gridCol>
              </a:tblGrid>
              <a:tr h="29768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1152184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Years (publish_date)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3347697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39299817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240677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2385960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169746270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977090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9601667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209046087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1217767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436080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7B58C7-A0AC-9985-2105-039DB9776A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876700"/>
              </p:ext>
            </p:extLst>
          </p:nvPr>
        </p:nvGraphicFramePr>
        <p:xfrm>
          <a:off x="1666240" y="370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865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336D-83AD-C23D-3B1E-6594AB4C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1B2179-9F80-993C-7C69-90A4FF9377B1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BABF6-C64E-9A62-E31F-DA696802E563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54FB1-06FA-0C45-0B0B-430734FE7A25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23ECE-BFD2-8A9E-A2AF-09932C9017D4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2DAF5-DBB0-0C5A-DE02-ABC3163D3186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86079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8B09-DB05-1A67-4540-078775E59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F49E7-D6D2-7799-C4A4-84E7E119DFA0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37801-CCD2-B944-5BF7-FABFB7B496C9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D8406B-B1C1-1D64-864F-42CE5D8717C5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83758-37C2-8067-D58B-1129D981C695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0FD6A-5D8C-6BA3-AFD6-7FADDC346142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44235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EB79-E5B6-5B7C-A121-3DC6C85F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B5EDA-DFB3-65DD-76D3-FEC6CE3239D5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F84A6-7CE4-F5FC-C143-0A4B16B5E7CC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A9FEC-6264-E2D4-9A14-8E28A5BE4F4A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IN" dirty="0"/>
              <a:t>Comment count is high in entertainment category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4C3BC-8D2F-A5A4-B12C-D2BC11C04982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r>
              <a:rPr lang="en-IN" dirty="0"/>
              <a:t>Category for row </a:t>
            </a:r>
          </a:p>
          <a:p>
            <a:pPr algn="ctr"/>
            <a:r>
              <a:rPr lang="en-IN" dirty="0"/>
              <a:t>And</a:t>
            </a:r>
          </a:p>
          <a:p>
            <a:pPr algn="ctr"/>
            <a:r>
              <a:rPr lang="en-IN" dirty="0"/>
              <a:t>Comment count for value column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732DAB-3F69-F131-0638-2A418E30D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10380"/>
              </p:ext>
            </p:extLst>
          </p:nvPr>
        </p:nvGraphicFramePr>
        <p:xfrm>
          <a:off x="2955925" y="2057400"/>
          <a:ext cx="62801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E8C33-4A51-04D0-CA31-D8DBCFF7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27586"/>
              </p:ext>
            </p:extLst>
          </p:nvPr>
        </p:nvGraphicFramePr>
        <p:xfrm>
          <a:off x="701040" y="2000250"/>
          <a:ext cx="25908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038">
                  <a:extLst>
                    <a:ext uri="{9D8B030D-6E8A-4147-A177-3AD203B41FA5}">
                      <a16:colId xmlns:a16="http://schemas.microsoft.com/office/drawing/2014/main" val="1837302687"/>
                    </a:ext>
                  </a:extLst>
                </a:gridCol>
                <a:gridCol w="1388762">
                  <a:extLst>
                    <a:ext uri="{9D8B030D-6E8A-4147-A177-3AD203B41FA5}">
                      <a16:colId xmlns:a16="http://schemas.microsoft.com/office/drawing/2014/main" val="44660491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comment_count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49544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8969633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34455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3450605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15814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3381982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306243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3117473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206816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1196090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973894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1056430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863614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1032463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99874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786327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05129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455965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16923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411823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84275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178580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69524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64106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445808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26945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003255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21384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392082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56322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194556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2236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8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2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CD15A-A502-2F23-D6DF-0009D02B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D7B67F-9E93-77EA-1F75-593ED474BFBA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515D9-566A-89D6-49A2-9434C7B949AD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CBE4FD-F26C-2A41-70AB-BE4BF9713375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IN" dirty="0"/>
              <a:t>High engagement in </a:t>
            </a:r>
            <a:r>
              <a:rPr lang="en-IN" dirty="0" err="1"/>
              <a:t>enterntainment</a:t>
            </a:r>
            <a:r>
              <a:rPr lang="en-IN" dirty="0"/>
              <a:t> videos,</a:t>
            </a:r>
          </a:p>
          <a:p>
            <a:pPr algn="ctr"/>
            <a:r>
              <a:rPr lang="en-IN" dirty="0"/>
              <a:t>Less engagement in travel and events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304E8-1CC1-6D3C-D5E2-56E2D29C6DE1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r>
              <a:rPr lang="en-IN" dirty="0"/>
              <a:t>Category as row and engagement(</a:t>
            </a:r>
            <a:r>
              <a:rPr lang="en-IN" dirty="0" err="1"/>
              <a:t>likes+comments</a:t>
            </a:r>
            <a:r>
              <a:rPr lang="en-IN" dirty="0"/>
              <a:t> )as engagement taken as value.</a:t>
            </a:r>
          </a:p>
          <a:p>
            <a:pPr algn="ctr"/>
            <a:r>
              <a:rPr lang="en-IN" dirty="0"/>
              <a:t>Box plot for visualization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438D8-8646-738B-8879-0094446FFB83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7D1725-DC52-4A4E-AD6F-3DDA7771CC51}"/>
              </a:ext>
            </a:extLst>
          </p:cNvPr>
          <p:cNvGraphicFramePr>
            <a:graphicFrameLocks noGrp="1"/>
          </p:cNvGraphicFramePr>
          <p:nvPr/>
        </p:nvGraphicFramePr>
        <p:xfrm>
          <a:off x="4806950" y="2000250"/>
          <a:ext cx="25781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73254714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85061044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engagement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73144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92805828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103307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57550717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73846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41921871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07748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15504848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207855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12948618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27448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10176041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412435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9873597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456934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6819339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826808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4734619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79772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3985136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20134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2167038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450709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491453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328336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216108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68961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207691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753718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134668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333523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84643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17037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15284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48452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7FDC5F4-4757-C8F7-D619-307CB4CFAC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45503332"/>
                  </p:ext>
                </p:extLst>
              </p:nvPr>
            </p:nvGraphicFramePr>
            <p:xfrm>
              <a:off x="234950" y="229108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7FDC5F4-4757-C8F7-D619-307CB4CFAC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950" y="229108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42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923A9-DC77-4976-6BC7-497C6846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9264BA-47F2-CFDC-34AA-95B9C55427E4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03CFC-879D-A485-8226-2E80AE09B972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3CD29-9347-67CC-E22B-A7F129F4CEB0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Likes has highest correlation values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And dislikes has min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6625E-60A8-8C40-D5C0-1A8CD8FC4BF3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Filter videoed based on likes ,dislikes and comment count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Formula to calculate correlation values for variables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F3BA8-9980-FFE0-C78B-1ECF3D9106EA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=CORREL(E:E,B:B)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66A6D3-1B15-7CC8-3C35-0703CCF9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73195"/>
              </p:ext>
            </p:extLst>
          </p:nvPr>
        </p:nvGraphicFramePr>
        <p:xfrm>
          <a:off x="3556000" y="1940560"/>
          <a:ext cx="3454401" cy="1885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766866589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1024174973"/>
                    </a:ext>
                  </a:extLst>
                </a:gridCol>
                <a:gridCol w="1151467">
                  <a:extLst>
                    <a:ext uri="{9D8B030D-6E8A-4147-A177-3AD203B41FA5}">
                      <a16:colId xmlns:a16="http://schemas.microsoft.com/office/drawing/2014/main" val="3289986293"/>
                    </a:ext>
                  </a:extLst>
                </a:gridCol>
              </a:tblGrid>
              <a:tr h="377063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408971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likes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99.59%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1450699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7125174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dislikes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9439483"/>
                  </a:ext>
                </a:extLst>
              </a:tr>
              <a:tr h="377063"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997347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DE871F-E40E-889C-FD08-119753B5B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474476"/>
              </p:ext>
            </p:extLst>
          </p:nvPr>
        </p:nvGraphicFramePr>
        <p:xfrm>
          <a:off x="81280" y="2219960"/>
          <a:ext cx="3474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9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D2442-933E-1F88-57A2-B39201D6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C074B-3797-1F27-CE1A-A0309D5619B5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AEC5F-0CD2-F90D-E636-CAC28D70B6E5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22C7E-DF63-3EBD-D93D-DC72B3992A2C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AE81B-1206-DBD3-FCB9-AE4A4AB21B27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C0025-ABD6-0974-554B-1B41C06E786B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5006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36C3C-B050-2654-E198-FDB8E731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E3F8D4-A15A-C1A9-F6A6-E309454D8DA0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94C21-523F-7641-731C-146C54D809AA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48727-D38E-C320-2022-299D10216C3D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0BAEE-8232-BE75-074F-00C1C5DC0ED3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369CA-5D59-2357-83A1-B31913A12612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94952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11EEB-F9B1-BAA5-D0C1-1AE771548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05AF0-E450-EEAC-538F-B15F22F34EDF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0300E-80EF-5E07-7D71-40144939B2A7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90163-E53F-42D5-2BC2-BD7784897408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BC605-C7D5-9CE8-6E10-C67EEB0E60D4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A9F79-851D-81E5-52EB-E33757244078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36151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B794DB-2279-CB5A-9E6E-76DD0F63D2ED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82560-C24F-4C03-AEC8-BBB7A7C10C46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A7AC2-40D9-4016-E5EA-F7872824805B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822A3-89BB-0A5D-EFB5-66BAB654DBD5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A734A-58D5-80D6-ADA2-C6EB611D32CF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198735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802E7-4151-66C1-595A-1FF9C5E8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1FA4D-7B82-BEF9-07B6-9C3A0EE96329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62ABB-DD0C-2560-11CC-091CE4EBB7F9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96E0A-6364-F761-BDF6-24EF094221D5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68F7E-955E-4C49-94EF-DBBB0011994A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B0B0D-50B7-455E-1E7E-85180C14F283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84777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F19F-0824-F858-2CAB-9390CAC8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388DF-3BFC-A79C-6FF7-88B9E11D04DF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6FD8A-DD0C-27CD-7EE7-89C6152B4E22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A0526-CD17-93EF-9B8F-6133765390D5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F2BEE-D5E8-AD0E-B35B-AF622D8FDED0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113F3-5762-C31E-4861-397C1A8F4521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37772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0FCDD-E5C7-05CA-47CB-920D972D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5EFE5-8338-A5A8-E35C-4A8708C28C8B}"/>
              </a:ext>
            </a:extLst>
          </p:cNvPr>
          <p:cNvSpPr/>
          <p:nvPr/>
        </p:nvSpPr>
        <p:spPr>
          <a:xfrm>
            <a:off x="863600" y="34544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74604-601E-41C9-D837-FA65CE99AC8D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EFCBD-D723-EC4C-8080-39BB5C2E711C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D4A2D-DDD4-3F5F-DCF2-3CF88AED1B02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36D9B-2779-25BB-C170-30EAE08AFE30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3FCA4D-A106-E618-F612-4ACCCBD6F8BD}"/>
              </a:ext>
            </a:extLst>
          </p:cNvPr>
          <p:cNvGraphicFramePr>
            <a:graphicFrameLocks noGrp="1"/>
          </p:cNvGraphicFramePr>
          <p:nvPr/>
        </p:nvGraphicFramePr>
        <p:xfrm>
          <a:off x="4527550" y="2320925"/>
          <a:ext cx="3136900" cy="221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881210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87850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14555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2137586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3751722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Average of views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3009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1500201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54702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512292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1198848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92950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399922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862396.8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53599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25187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847732.7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2516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331729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488661.3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12238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72120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469426.5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701192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485012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435653.5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136839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8138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357043.5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27650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762204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235321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45128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211969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60538.93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49603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089288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40741.77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21857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25725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5DC7A0A-01C0-C988-3B33-6EF1885B6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096650"/>
              </p:ext>
            </p:extLst>
          </p:nvPr>
        </p:nvGraphicFramePr>
        <p:xfrm>
          <a:off x="1666240" y="4048760"/>
          <a:ext cx="3281680" cy="188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09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968CF-D09C-66FC-2291-9FBF015E2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1987EB-C76D-7AB3-16C7-A0833CB92C78}"/>
              </a:ext>
            </a:extLst>
          </p:cNvPr>
          <p:cNvSpPr/>
          <p:nvPr/>
        </p:nvSpPr>
        <p:spPr>
          <a:xfrm>
            <a:off x="863600" y="31496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28BFA-BFBB-387E-B16D-7B3463644962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609CB-497B-BC66-30A8-A3A1EA09755D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30D1F-6300-CE3A-5C06-C86F7922FE5B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B0E2E-2499-F5BA-5574-89F44D69931D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31900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50417-19B2-A912-2759-940971724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7157D-2C4A-6F85-7831-14A3672A350B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0B8B1-23D4-EEE3-9699-4FE5D47A7B2E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E23DA-6F4E-4088-E4D4-A3957428C702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1AD8B-CD37-F59D-9884-60FA43311421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6549F-0038-66DF-485B-7441F539EDE8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</p:spTree>
    <p:extLst>
      <p:ext uri="{BB962C8B-B14F-4D97-AF65-F5344CB8AC3E}">
        <p14:creationId xmlns:p14="http://schemas.microsoft.com/office/powerpoint/2010/main" val="8621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21AE6-EED3-1BC7-2693-6EC5A0649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EB09B2-30EF-2509-8E10-D07B1BBCFA59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4FF41-A6FF-077F-43FC-09602759596F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D83F1-FA89-15E6-D413-26E1E4C3405A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4AC35-7BF8-D4B5-9632-15C5AFAC6B26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F2F86-B6DA-B407-1EBB-D004D57D4482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7403C-58F4-8F98-3011-7FB46AA99B8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CONCAT(C2,D2)</a:t>
            </a:r>
          </a:p>
        </p:txBody>
      </p:sp>
    </p:spTree>
    <p:extLst>
      <p:ext uri="{BB962C8B-B14F-4D97-AF65-F5344CB8AC3E}">
        <p14:creationId xmlns:p14="http://schemas.microsoft.com/office/powerpoint/2010/main" val="39311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CB47-D579-1BA2-9174-EACBEBAC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9040-6B56-8DD9-78BF-C98D19BE8F44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E8C3-00CB-9C28-E474-7A096137137C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3E033-C22B-2BCA-7FC9-70846C6C4B23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7E2A6A-DDDF-88E8-AF23-01153CFD890D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E053D-C11D-E897-8D81-D496149BDDBC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699A0A-A9FE-3ADD-12AF-DC61483E76C0}"/>
              </a:ext>
            </a:extLst>
          </p:cNvPr>
          <p:cNvGraphicFramePr>
            <a:graphicFrameLocks noGrp="1"/>
          </p:cNvGraphicFramePr>
          <p:nvPr/>
        </p:nvGraphicFramePr>
        <p:xfrm>
          <a:off x="4413250" y="3111500"/>
          <a:ext cx="3365500" cy="6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76388901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333054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3107034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851271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Count of comments_disabled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463149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FALSE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15715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169882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61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35660-D135-9509-186A-4F072662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31DB6-DB6F-42C4-F09C-C8FEC6301890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B88DB-9702-1894-B4C9-7D5C613498F9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B0A04-3015-046B-18DC-E38EB2DC3C9A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EA8E3-290A-B0D0-3206-C2CC955265D0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48E05-0A3B-CE97-B559-ED19D5A632D1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F44B8-0E0B-9B0C-2C1E-56ACD187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99" y="1958899"/>
            <a:ext cx="8769801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3A3E7-B4A2-9B6A-14C3-EDCB445B2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1B0A73-EA05-2EB1-1EC4-E5BDAAE39B23}"/>
              </a:ext>
            </a:extLst>
          </p:cNvPr>
          <p:cNvSpPr/>
          <p:nvPr/>
        </p:nvSpPr>
        <p:spPr>
          <a:xfrm>
            <a:off x="863600" y="325120"/>
            <a:ext cx="10820400" cy="833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296DC-ECA6-A4DA-C530-55576D4E0BE5}"/>
              </a:ext>
            </a:extLst>
          </p:cNvPr>
          <p:cNvSpPr txBox="1"/>
          <p:nvPr/>
        </p:nvSpPr>
        <p:spPr>
          <a:xfrm>
            <a:off x="1666240" y="406400"/>
            <a:ext cx="122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CA93-1D2C-CFF8-4656-18596EF62AE7}"/>
              </a:ext>
            </a:extLst>
          </p:cNvPr>
          <p:cNvSpPr/>
          <p:nvPr/>
        </p:nvSpPr>
        <p:spPr>
          <a:xfrm>
            <a:off x="9093200" y="1422400"/>
            <a:ext cx="2590800" cy="15951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92E8D-1F2E-45F4-CABE-0C882A11C036}"/>
              </a:ext>
            </a:extLst>
          </p:cNvPr>
          <p:cNvSpPr/>
          <p:nvPr/>
        </p:nvSpPr>
        <p:spPr>
          <a:xfrm>
            <a:off x="9093200" y="3281680"/>
            <a:ext cx="2692400" cy="19710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STEPS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DA0FE-D035-4C23-E481-E01B3411CCCC}"/>
              </a:ext>
            </a:extLst>
          </p:cNvPr>
          <p:cNvSpPr/>
          <p:nvPr/>
        </p:nvSpPr>
        <p:spPr>
          <a:xfrm>
            <a:off x="9093200" y="5516880"/>
            <a:ext cx="2692400" cy="5486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Formula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CD96B5-FD1F-204D-779D-2EE4848848D7}"/>
              </a:ext>
            </a:extLst>
          </p:cNvPr>
          <p:cNvGraphicFramePr>
            <a:graphicFrameLocks noGrp="1"/>
          </p:cNvGraphicFramePr>
          <p:nvPr/>
        </p:nvGraphicFramePr>
        <p:xfrm>
          <a:off x="3060700" y="2000250"/>
          <a:ext cx="60706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926683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75235729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77615171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669823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358299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903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0184347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engagement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685073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11331023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189163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216108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22938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798799040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38804398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41921871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752652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73816757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3529171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3985136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886879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4337761090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83836195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92805828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78837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941674037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14308758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15504848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10515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68728039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1988458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2167038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69224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395218494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4322796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4734619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97578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7724380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80026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84643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488888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2447689197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54100112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57550717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11298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744883343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5762909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6819339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198397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554921583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8841134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9873597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788868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2490776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186307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207691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873827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3929208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127654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134668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630564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199386704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9566636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12948618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917066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78556290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427347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491453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696533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478635632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9389714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10176041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7892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771631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13048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15284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260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407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ae26e391-e5f3-4650-8d0c-da5773fbc935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60CD3BD8-BF61-4E62-9617-CC6949999977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501</Words>
  <Application>Microsoft Office PowerPoint</Application>
  <PresentationFormat>Widescreen</PresentationFormat>
  <Paragraphs>359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Microsoft Sans Serif</vt:lpstr>
      <vt:lpstr>Retrospect</vt:lpstr>
      <vt:lpstr>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Harish Jaganathan N J</dc:creator>
  <cp:keywords>Classification=LV_C0NF1D3NT1AL</cp:keywords>
  <cp:lastModifiedBy>Harish Jaganathan N J</cp:lastModifiedBy>
  <cp:revision>3</cp:revision>
  <dcterms:created xsi:type="dcterms:W3CDTF">2024-02-28T07:16:57Z</dcterms:created>
  <dcterms:modified xsi:type="dcterms:W3CDTF">2024-02-28T11:14:12Z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ae26e391-e5f3-4650-8d0c-da5773fbc935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