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9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4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9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9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8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5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6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협업 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201640135</a:t>
            </a:r>
            <a:r>
              <a:rPr lang="ko-KR" altLang="en-US" dirty="0" smtClean="0"/>
              <a:t>최민영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6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484" y="335628"/>
            <a:ext cx="4957916" cy="785249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단일 저장소에서 협업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9072" t="7527" r="4122" b="65591"/>
          <a:stretch/>
        </p:blipFill>
        <p:spPr>
          <a:xfrm>
            <a:off x="779207" y="1902541"/>
            <a:ext cx="4780935" cy="26968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4758" t="24731" r="30597" b="53333"/>
          <a:stretch/>
        </p:blipFill>
        <p:spPr>
          <a:xfrm>
            <a:off x="5309419" y="3201425"/>
            <a:ext cx="6268064" cy="31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5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3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28484" y="335628"/>
            <a:ext cx="4957916" cy="785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Fork</a:t>
            </a:r>
            <a:r>
              <a:rPr lang="ko-KR" altLang="en-US" sz="3600" dirty="0"/>
              <a:t> 해서 협업</a:t>
            </a:r>
          </a:p>
        </p:txBody>
      </p:sp>
    </p:spTree>
    <p:extLst>
      <p:ext uri="{BB962C8B-B14F-4D97-AF65-F5344CB8AC3E}">
        <p14:creationId xmlns:p14="http://schemas.microsoft.com/office/powerpoint/2010/main" val="389241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7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35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Github 협업 방법</vt:lpstr>
      <vt:lpstr>단일 저장소에서 협업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협업 방법</dc:title>
  <dc:creator>user</dc:creator>
  <cp:lastModifiedBy>user</cp:lastModifiedBy>
  <cp:revision>12</cp:revision>
  <dcterms:created xsi:type="dcterms:W3CDTF">2018-09-12T08:55:49Z</dcterms:created>
  <dcterms:modified xsi:type="dcterms:W3CDTF">2018-09-12T09:19:55Z</dcterms:modified>
</cp:coreProperties>
</file>