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90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2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6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9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1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3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2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E088-C51D-4A5D-9AEC-9EC0CF1DABB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18A8-B87F-4790-95C7-C7A9F7FE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협업 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73986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201640135</a:t>
            </a:r>
            <a:r>
              <a:rPr lang="ko-KR" altLang="en-US" dirty="0" smtClean="0"/>
              <a:t>최민영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6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484" y="335628"/>
            <a:ext cx="4957916" cy="785249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단일 저장소에서 </a:t>
            </a:r>
            <a:r>
              <a:rPr lang="ko-KR" altLang="en-US" sz="3600" dirty="0" smtClean="0"/>
              <a:t>협업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9072" t="7527" r="4122" b="65591"/>
          <a:stretch/>
        </p:blipFill>
        <p:spPr>
          <a:xfrm>
            <a:off x="779207" y="1902541"/>
            <a:ext cx="4780935" cy="26968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4758" t="24731" r="30597" b="53333"/>
          <a:stretch/>
        </p:blipFill>
        <p:spPr>
          <a:xfrm>
            <a:off x="5265927" y="3201425"/>
            <a:ext cx="6268064" cy="31382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6738" y="2970592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Lucid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저장소 생성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896739" y="3432257"/>
            <a:ext cx="940435" cy="7267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7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6210" t="46451" r="37701" b="31398"/>
          <a:stretch/>
        </p:blipFill>
        <p:spPr>
          <a:xfrm>
            <a:off x="563783" y="1127939"/>
            <a:ext cx="3654257" cy="2829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61810" t="7526" r="1895" b="35926"/>
          <a:stretch/>
        </p:blipFill>
        <p:spPr>
          <a:xfrm>
            <a:off x="4645743" y="305023"/>
            <a:ext cx="7229590" cy="633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7682" y="4531570"/>
            <a:ext cx="3176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Lucid Repositories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가</a:t>
            </a:r>
            <a:endParaRPr lang="en-US" altLang="ko-KR" sz="2400" b="1" dirty="0" smtClean="0">
              <a:solidFill>
                <a:srgbClr val="C00000"/>
              </a:solidFill>
            </a:endParaRPr>
          </a:p>
          <a:p>
            <a:r>
              <a:rPr lang="ko-KR" altLang="en-US" sz="2400" b="1" dirty="0" smtClean="0">
                <a:solidFill>
                  <a:srgbClr val="C00000"/>
                </a:solidFill>
              </a:rPr>
              <a:t>생성되었음을 확인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238875" y="3382157"/>
            <a:ext cx="576976" cy="10323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9894" y="4768816"/>
            <a:ext cx="462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7030A0"/>
                </a:solidFill>
              </a:rPr>
              <a:t>클릭하면 위 페이지로 이동 되고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r>
              <a:rPr lang="ko-KR" altLang="en-US" sz="2400" b="1" dirty="0" smtClean="0">
                <a:solidFill>
                  <a:srgbClr val="7030A0"/>
                </a:solidFill>
              </a:rPr>
              <a:t>파일을 업로드 할 수 있다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.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60542" y="3603382"/>
            <a:ext cx="707923" cy="294968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894" y="5125321"/>
            <a:ext cx="2166468" cy="474492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491858" y="3991374"/>
            <a:ext cx="1445665" cy="9556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5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6090" t="16409" r="2229" b="5953"/>
          <a:stretch/>
        </p:blipFill>
        <p:spPr>
          <a:xfrm>
            <a:off x="876834" y="117988"/>
            <a:ext cx="7801898" cy="65925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10926" y="2008013"/>
            <a:ext cx="2133713" cy="720438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91381" y="6091082"/>
            <a:ext cx="1342104" cy="471949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47734" y="1897454"/>
            <a:ext cx="4297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C00000"/>
                </a:solidFill>
              </a:rPr>
              <a:t>업로드 할 파일 선택 후</a:t>
            </a:r>
            <a:endParaRPr lang="en-US" altLang="ko-KR" sz="2400" b="1" dirty="0" smtClean="0">
              <a:solidFill>
                <a:srgbClr val="C00000"/>
              </a:solidFill>
            </a:endParaRPr>
          </a:p>
          <a:p>
            <a:r>
              <a:rPr lang="ko-KR" altLang="en-US" sz="2400" b="1" dirty="0" smtClean="0">
                <a:solidFill>
                  <a:srgbClr val="C00000"/>
                </a:solidFill>
              </a:rPr>
              <a:t>아래의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Commit changes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클릭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3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6331" t="12043" r="2983" b="28817"/>
          <a:stretch/>
        </p:blipFill>
        <p:spPr>
          <a:xfrm>
            <a:off x="604685" y="457200"/>
            <a:ext cx="9303066" cy="61058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4685" y="4072787"/>
            <a:ext cx="2133713" cy="720438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71541" y="5070534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C00000"/>
                </a:solidFill>
              </a:rPr>
              <a:t>파일 업로드 되어있는 것을 확인할 수 있다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369689" y="4361935"/>
            <a:ext cx="491499" cy="7085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6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43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Github 협업 방법</vt:lpstr>
      <vt:lpstr>단일 저장소에서 협업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협업 방법</dc:title>
  <dc:creator>user</dc:creator>
  <cp:lastModifiedBy>user</cp:lastModifiedBy>
  <cp:revision>38</cp:revision>
  <dcterms:created xsi:type="dcterms:W3CDTF">2018-09-12T08:55:49Z</dcterms:created>
  <dcterms:modified xsi:type="dcterms:W3CDTF">2018-09-12T09:44:04Z</dcterms:modified>
</cp:coreProperties>
</file>