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37526-ED42-4696-A45C-5C89B7075C6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A07518F-8C95-4C03-89F9-97C8338BBF15}">
      <dgm:prSet/>
      <dgm:spPr/>
      <dgm:t>
        <a:bodyPr/>
        <a:lstStyle/>
        <a:p>
          <a:r>
            <a:rPr lang="en-US"/>
            <a:t>Objective:</a:t>
          </a:r>
        </a:p>
      </dgm:t>
    </dgm:pt>
    <dgm:pt modelId="{DBCD85D7-68C7-42B5-9B1A-BC1179C9572F}" type="parTrans" cxnId="{A5F42D32-E12F-41C1-B6B6-A40D95BB2C66}">
      <dgm:prSet/>
      <dgm:spPr/>
      <dgm:t>
        <a:bodyPr/>
        <a:lstStyle/>
        <a:p>
          <a:endParaRPr lang="en-US"/>
        </a:p>
      </dgm:t>
    </dgm:pt>
    <dgm:pt modelId="{911534CF-0A63-4F97-9AFA-04A97C3EECE1}" type="sibTrans" cxnId="{A5F42D32-E12F-41C1-B6B6-A40D95BB2C66}">
      <dgm:prSet/>
      <dgm:spPr/>
      <dgm:t>
        <a:bodyPr/>
        <a:lstStyle/>
        <a:p>
          <a:endParaRPr lang="en-US"/>
        </a:p>
      </dgm:t>
    </dgm:pt>
    <dgm:pt modelId="{5F9E72A7-F734-47DA-A2BD-C170B7C8B4FD}">
      <dgm:prSet/>
      <dgm:spPr/>
      <dgm:t>
        <a:bodyPr/>
        <a:lstStyle/>
        <a:p>
          <a:r>
            <a:rPr lang="en-US"/>
            <a:t>- Predict the likelihood of churn (cancellation) for Apple Music subscribers</a:t>
          </a:r>
        </a:p>
      </dgm:t>
    </dgm:pt>
    <dgm:pt modelId="{563C05BF-2C49-4BC2-8534-0D2896845AD4}" type="parTrans" cxnId="{AB95F35C-97FE-456B-9402-8084A9BA1F79}">
      <dgm:prSet/>
      <dgm:spPr/>
      <dgm:t>
        <a:bodyPr/>
        <a:lstStyle/>
        <a:p>
          <a:endParaRPr lang="en-US"/>
        </a:p>
      </dgm:t>
    </dgm:pt>
    <dgm:pt modelId="{3820B4EF-CB7C-4475-B037-451CEA07A423}" type="sibTrans" cxnId="{AB95F35C-97FE-456B-9402-8084A9BA1F79}">
      <dgm:prSet/>
      <dgm:spPr/>
      <dgm:t>
        <a:bodyPr/>
        <a:lstStyle/>
        <a:p>
          <a:endParaRPr lang="en-US"/>
        </a:p>
      </dgm:t>
    </dgm:pt>
    <dgm:pt modelId="{4AB52ED3-378D-4FCB-A689-01A44DB19CC4}">
      <dgm:prSet/>
      <dgm:spPr/>
      <dgm:t>
        <a:bodyPr/>
        <a:lstStyle/>
        <a:p>
          <a:r>
            <a:rPr lang="en-US"/>
            <a:t>- Provide actionable insights for marketing strategies, such as offering discounts or personalized recommendations to at-risk customers</a:t>
          </a:r>
        </a:p>
      </dgm:t>
    </dgm:pt>
    <dgm:pt modelId="{E93412F4-2F2D-44DF-88C4-E1E0277377D3}" type="parTrans" cxnId="{BC0949EF-631A-49D2-83A8-2E7F0782E196}">
      <dgm:prSet/>
      <dgm:spPr/>
      <dgm:t>
        <a:bodyPr/>
        <a:lstStyle/>
        <a:p>
          <a:endParaRPr lang="en-US"/>
        </a:p>
      </dgm:t>
    </dgm:pt>
    <dgm:pt modelId="{BF715BA7-BE31-4AE7-8A12-96573277B58C}" type="sibTrans" cxnId="{BC0949EF-631A-49D2-83A8-2E7F0782E196}">
      <dgm:prSet/>
      <dgm:spPr/>
      <dgm:t>
        <a:bodyPr/>
        <a:lstStyle/>
        <a:p>
          <a:endParaRPr lang="en-US"/>
        </a:p>
      </dgm:t>
    </dgm:pt>
    <dgm:pt modelId="{5E5AE800-9242-49A8-9F89-3CD8E8997C0B}" type="pres">
      <dgm:prSet presAssocID="{16837526-ED42-4696-A45C-5C89B7075C6B}" presName="linear" presStyleCnt="0">
        <dgm:presLayoutVars>
          <dgm:animLvl val="lvl"/>
          <dgm:resizeHandles val="exact"/>
        </dgm:presLayoutVars>
      </dgm:prSet>
      <dgm:spPr/>
    </dgm:pt>
    <dgm:pt modelId="{B6E4095D-0A90-40F7-BC97-D9189DC0B80D}" type="pres">
      <dgm:prSet presAssocID="{8A07518F-8C95-4C03-89F9-97C8338BBF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9BA081-7E94-407E-BA48-268579303E78}" type="pres">
      <dgm:prSet presAssocID="{911534CF-0A63-4F97-9AFA-04A97C3EECE1}" presName="spacer" presStyleCnt="0"/>
      <dgm:spPr/>
    </dgm:pt>
    <dgm:pt modelId="{806F670B-1630-43B8-9BC6-66909F6232E2}" type="pres">
      <dgm:prSet presAssocID="{5F9E72A7-F734-47DA-A2BD-C170B7C8B4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469FA-0F53-459A-900A-EA3D2FD1F986}" type="pres">
      <dgm:prSet presAssocID="{3820B4EF-CB7C-4475-B037-451CEA07A423}" presName="spacer" presStyleCnt="0"/>
      <dgm:spPr/>
    </dgm:pt>
    <dgm:pt modelId="{E79C4501-1471-4242-AA32-3C4C3B045062}" type="pres">
      <dgm:prSet presAssocID="{4AB52ED3-378D-4FCB-A689-01A44DB19C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F42D32-E12F-41C1-B6B6-A40D95BB2C66}" srcId="{16837526-ED42-4696-A45C-5C89B7075C6B}" destId="{8A07518F-8C95-4C03-89F9-97C8338BBF15}" srcOrd="0" destOrd="0" parTransId="{DBCD85D7-68C7-42B5-9B1A-BC1179C9572F}" sibTransId="{911534CF-0A63-4F97-9AFA-04A97C3EECE1}"/>
    <dgm:cxn modelId="{AB95F35C-97FE-456B-9402-8084A9BA1F79}" srcId="{16837526-ED42-4696-A45C-5C89B7075C6B}" destId="{5F9E72A7-F734-47DA-A2BD-C170B7C8B4FD}" srcOrd="1" destOrd="0" parTransId="{563C05BF-2C49-4BC2-8534-0D2896845AD4}" sibTransId="{3820B4EF-CB7C-4475-B037-451CEA07A423}"/>
    <dgm:cxn modelId="{98A142BE-A7DB-4DB7-B87F-672474E65F16}" type="presOf" srcId="{5F9E72A7-F734-47DA-A2BD-C170B7C8B4FD}" destId="{806F670B-1630-43B8-9BC6-66909F6232E2}" srcOrd="0" destOrd="0" presId="urn:microsoft.com/office/officeart/2005/8/layout/vList2"/>
    <dgm:cxn modelId="{D48009DA-8A86-4618-8783-CE5A8A283CEE}" type="presOf" srcId="{4AB52ED3-378D-4FCB-A689-01A44DB19CC4}" destId="{E79C4501-1471-4242-AA32-3C4C3B045062}" srcOrd="0" destOrd="0" presId="urn:microsoft.com/office/officeart/2005/8/layout/vList2"/>
    <dgm:cxn modelId="{BC0949EF-631A-49D2-83A8-2E7F0782E196}" srcId="{16837526-ED42-4696-A45C-5C89B7075C6B}" destId="{4AB52ED3-378D-4FCB-A689-01A44DB19CC4}" srcOrd="2" destOrd="0" parTransId="{E93412F4-2F2D-44DF-88C4-E1E0277377D3}" sibTransId="{BF715BA7-BE31-4AE7-8A12-96573277B58C}"/>
    <dgm:cxn modelId="{AF9E31F6-6FE0-40F0-8B37-66596C713373}" type="presOf" srcId="{16837526-ED42-4696-A45C-5C89B7075C6B}" destId="{5E5AE800-9242-49A8-9F89-3CD8E8997C0B}" srcOrd="0" destOrd="0" presId="urn:microsoft.com/office/officeart/2005/8/layout/vList2"/>
    <dgm:cxn modelId="{D44D70F8-92D8-440F-A953-16576312BD40}" type="presOf" srcId="{8A07518F-8C95-4C03-89F9-97C8338BBF15}" destId="{B6E4095D-0A90-40F7-BC97-D9189DC0B80D}" srcOrd="0" destOrd="0" presId="urn:microsoft.com/office/officeart/2005/8/layout/vList2"/>
    <dgm:cxn modelId="{5C4AA00E-C38C-4890-9B2C-D0B66898D428}" type="presParOf" srcId="{5E5AE800-9242-49A8-9F89-3CD8E8997C0B}" destId="{B6E4095D-0A90-40F7-BC97-D9189DC0B80D}" srcOrd="0" destOrd="0" presId="urn:microsoft.com/office/officeart/2005/8/layout/vList2"/>
    <dgm:cxn modelId="{14DC6CC4-C951-4B48-BE32-E290A69A240C}" type="presParOf" srcId="{5E5AE800-9242-49A8-9F89-3CD8E8997C0B}" destId="{8C9BA081-7E94-407E-BA48-268579303E78}" srcOrd="1" destOrd="0" presId="urn:microsoft.com/office/officeart/2005/8/layout/vList2"/>
    <dgm:cxn modelId="{6C46D06B-DC38-4183-BE98-FACE13DC5D30}" type="presParOf" srcId="{5E5AE800-9242-49A8-9F89-3CD8E8997C0B}" destId="{806F670B-1630-43B8-9BC6-66909F6232E2}" srcOrd="2" destOrd="0" presId="urn:microsoft.com/office/officeart/2005/8/layout/vList2"/>
    <dgm:cxn modelId="{E96B2AA3-9763-4ECD-9009-6008D4135922}" type="presParOf" srcId="{5E5AE800-9242-49A8-9F89-3CD8E8997C0B}" destId="{11B469FA-0F53-459A-900A-EA3D2FD1F986}" srcOrd="3" destOrd="0" presId="urn:microsoft.com/office/officeart/2005/8/layout/vList2"/>
    <dgm:cxn modelId="{6749D99E-AB09-4942-B268-28848BC02F59}" type="presParOf" srcId="{5E5AE800-9242-49A8-9F89-3CD8E8997C0B}" destId="{E79C4501-1471-4242-AA32-3C4C3B0450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CDE7D-DFFC-472B-B6D7-9D76D4A3B7E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4C2D24-A091-4586-85D3-4FF14F6E63A5}">
      <dgm:prSet/>
      <dgm:spPr/>
      <dgm:t>
        <a:bodyPr/>
        <a:lstStyle/>
        <a:p>
          <a:r>
            <a:rPr lang="en-US"/>
            <a:t>Dataset Used:</a:t>
          </a:r>
        </a:p>
      </dgm:t>
    </dgm:pt>
    <dgm:pt modelId="{5DE9550F-FC25-4EFE-801F-BE8924162EF1}" type="parTrans" cxnId="{F372A20D-29DB-4096-9E1D-EAD184DEE861}">
      <dgm:prSet/>
      <dgm:spPr/>
      <dgm:t>
        <a:bodyPr/>
        <a:lstStyle/>
        <a:p>
          <a:endParaRPr lang="en-US"/>
        </a:p>
      </dgm:t>
    </dgm:pt>
    <dgm:pt modelId="{05FB1452-A90F-4DDF-830F-1A41FA161333}" type="sibTrans" cxnId="{F372A20D-29DB-4096-9E1D-EAD184DEE861}">
      <dgm:prSet/>
      <dgm:spPr/>
      <dgm:t>
        <a:bodyPr/>
        <a:lstStyle/>
        <a:p>
          <a:endParaRPr lang="en-US"/>
        </a:p>
      </dgm:t>
    </dgm:pt>
    <dgm:pt modelId="{40C2B310-F569-468E-8668-26500583443D}">
      <dgm:prSet/>
      <dgm:spPr/>
      <dgm:t>
        <a:bodyPr/>
        <a:lstStyle/>
        <a:p>
          <a:r>
            <a:rPr lang="en-US"/>
            <a:t>- Apple Music Churn dataset, modified from the Telco Customer Churn dataset.</a:t>
          </a:r>
        </a:p>
      </dgm:t>
    </dgm:pt>
    <dgm:pt modelId="{B0C03112-0F4B-444C-A0E6-03505FA6D63E}" type="parTrans" cxnId="{05318A62-FDCB-4ED9-80A1-EB3B797DE5FF}">
      <dgm:prSet/>
      <dgm:spPr/>
      <dgm:t>
        <a:bodyPr/>
        <a:lstStyle/>
        <a:p>
          <a:endParaRPr lang="en-US"/>
        </a:p>
      </dgm:t>
    </dgm:pt>
    <dgm:pt modelId="{03595B15-65EF-42B6-8A82-F2B863A0BF5A}" type="sibTrans" cxnId="{05318A62-FDCB-4ED9-80A1-EB3B797DE5FF}">
      <dgm:prSet/>
      <dgm:spPr/>
      <dgm:t>
        <a:bodyPr/>
        <a:lstStyle/>
        <a:p>
          <a:endParaRPr lang="en-US"/>
        </a:p>
      </dgm:t>
    </dgm:pt>
    <dgm:pt modelId="{D173F584-104D-4D84-A0E6-1D22CEA3BE9F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F0B1C1C8-FDB1-4344-977B-E7E43660FD7D}" type="parTrans" cxnId="{FC539F76-BB62-4BF5-9E40-C39DD0F380F1}">
      <dgm:prSet/>
      <dgm:spPr/>
      <dgm:t>
        <a:bodyPr/>
        <a:lstStyle/>
        <a:p>
          <a:endParaRPr lang="en-US"/>
        </a:p>
      </dgm:t>
    </dgm:pt>
    <dgm:pt modelId="{8766E8C5-EB03-49F8-A2CD-3691808A762E}" type="sibTrans" cxnId="{FC539F76-BB62-4BF5-9E40-C39DD0F380F1}">
      <dgm:prSet/>
      <dgm:spPr/>
      <dgm:t>
        <a:bodyPr/>
        <a:lstStyle/>
        <a:p>
          <a:endParaRPr lang="en-US"/>
        </a:p>
      </dgm:t>
    </dgm:pt>
    <dgm:pt modelId="{164C526E-89E6-4F0B-9672-E08100233B7C}">
      <dgm:prSet/>
      <dgm:spPr/>
      <dgm:t>
        <a:bodyPr/>
        <a:lstStyle/>
        <a:p>
          <a:r>
            <a:rPr lang="en-US"/>
            <a:t>- Subscription Type</a:t>
          </a:r>
        </a:p>
      </dgm:t>
    </dgm:pt>
    <dgm:pt modelId="{1400DE8A-2DCC-4880-B671-3190403080D6}" type="parTrans" cxnId="{D063D74B-157C-497D-813B-B19DD61534B2}">
      <dgm:prSet/>
      <dgm:spPr/>
      <dgm:t>
        <a:bodyPr/>
        <a:lstStyle/>
        <a:p>
          <a:endParaRPr lang="en-US"/>
        </a:p>
      </dgm:t>
    </dgm:pt>
    <dgm:pt modelId="{186676D2-9E6A-4501-877A-FF20A88232D1}" type="sibTrans" cxnId="{D063D74B-157C-497D-813B-B19DD61534B2}">
      <dgm:prSet/>
      <dgm:spPr/>
      <dgm:t>
        <a:bodyPr/>
        <a:lstStyle/>
        <a:p>
          <a:endParaRPr lang="en-US"/>
        </a:p>
      </dgm:t>
    </dgm:pt>
    <dgm:pt modelId="{A52457FB-1719-4B11-8298-F68488B3AA60}">
      <dgm:prSet/>
      <dgm:spPr/>
      <dgm:t>
        <a:bodyPr/>
        <a:lstStyle/>
        <a:p>
          <a:r>
            <a:rPr lang="en-US"/>
            <a:t>- Favorite Genre</a:t>
          </a:r>
        </a:p>
      </dgm:t>
    </dgm:pt>
    <dgm:pt modelId="{400BF843-8605-4289-995E-E108CC22BF6C}" type="parTrans" cxnId="{9598F8E4-67C8-4482-BB3D-20FD5B5A3E0C}">
      <dgm:prSet/>
      <dgm:spPr/>
      <dgm:t>
        <a:bodyPr/>
        <a:lstStyle/>
        <a:p>
          <a:endParaRPr lang="en-US"/>
        </a:p>
      </dgm:t>
    </dgm:pt>
    <dgm:pt modelId="{8CC4662E-E79B-49AC-B187-1F1D7BE0929C}" type="sibTrans" cxnId="{9598F8E4-67C8-4482-BB3D-20FD5B5A3E0C}">
      <dgm:prSet/>
      <dgm:spPr/>
      <dgm:t>
        <a:bodyPr/>
        <a:lstStyle/>
        <a:p>
          <a:endParaRPr lang="en-US"/>
        </a:p>
      </dgm:t>
    </dgm:pt>
    <dgm:pt modelId="{97866917-D72B-424F-A390-DAF5C08C34A1}">
      <dgm:prSet/>
      <dgm:spPr/>
      <dgm:t>
        <a:bodyPr/>
        <a:lstStyle/>
        <a:p>
          <a:r>
            <a:rPr lang="en-US"/>
            <a:t>- Monthly Subscription Cost</a:t>
          </a:r>
        </a:p>
      </dgm:t>
    </dgm:pt>
    <dgm:pt modelId="{0BA1F3B9-1A87-452B-AEDB-33D13A76FE37}" type="parTrans" cxnId="{550CD330-663B-4A97-B49D-0950B229886C}">
      <dgm:prSet/>
      <dgm:spPr/>
      <dgm:t>
        <a:bodyPr/>
        <a:lstStyle/>
        <a:p>
          <a:endParaRPr lang="en-US"/>
        </a:p>
      </dgm:t>
    </dgm:pt>
    <dgm:pt modelId="{94870AF7-8AF0-4D72-99B7-DBD2BA420BD8}" type="sibTrans" cxnId="{550CD330-663B-4A97-B49D-0950B229886C}">
      <dgm:prSet/>
      <dgm:spPr/>
      <dgm:t>
        <a:bodyPr/>
        <a:lstStyle/>
        <a:p>
          <a:endParaRPr lang="en-US"/>
        </a:p>
      </dgm:t>
    </dgm:pt>
    <dgm:pt modelId="{1E53BEE5-CC2F-41AE-B841-D481AFB25331}">
      <dgm:prSet/>
      <dgm:spPr/>
      <dgm:t>
        <a:bodyPr/>
        <a:lstStyle/>
        <a:p>
          <a:r>
            <a:rPr lang="en-US"/>
            <a:t>- Days Since Last Login</a:t>
          </a:r>
        </a:p>
      </dgm:t>
    </dgm:pt>
    <dgm:pt modelId="{89653E7E-11AC-4720-AC20-6153C9F9FC35}" type="parTrans" cxnId="{7742DD45-8811-4D0D-B210-EE49B48DD78D}">
      <dgm:prSet/>
      <dgm:spPr/>
      <dgm:t>
        <a:bodyPr/>
        <a:lstStyle/>
        <a:p>
          <a:endParaRPr lang="en-US"/>
        </a:p>
      </dgm:t>
    </dgm:pt>
    <dgm:pt modelId="{3936D749-2D59-46EC-8226-A864EE7245B1}" type="sibTrans" cxnId="{7742DD45-8811-4D0D-B210-EE49B48DD78D}">
      <dgm:prSet/>
      <dgm:spPr/>
      <dgm:t>
        <a:bodyPr/>
        <a:lstStyle/>
        <a:p>
          <a:endParaRPr lang="en-US"/>
        </a:p>
      </dgm:t>
    </dgm:pt>
    <dgm:pt modelId="{F3FC9823-F35B-4391-BD65-260223FF4315}">
      <dgm:prSet/>
      <dgm:spPr/>
      <dgm:t>
        <a:bodyPr/>
        <a:lstStyle/>
        <a:p>
          <a:r>
            <a:rPr lang="en-US"/>
            <a:t>- Playlist Backup Enabled</a:t>
          </a:r>
        </a:p>
      </dgm:t>
    </dgm:pt>
    <dgm:pt modelId="{EADEE21E-0886-43EE-AC77-6DF8761FC240}" type="parTrans" cxnId="{2C14E988-787F-4A37-8DDE-3EA325C19F65}">
      <dgm:prSet/>
      <dgm:spPr/>
      <dgm:t>
        <a:bodyPr/>
        <a:lstStyle/>
        <a:p>
          <a:endParaRPr lang="en-US"/>
        </a:p>
      </dgm:t>
    </dgm:pt>
    <dgm:pt modelId="{C2ACA505-89B6-4F65-B05F-459703B658CA}" type="sibTrans" cxnId="{2C14E988-787F-4A37-8DDE-3EA325C19F65}">
      <dgm:prSet/>
      <dgm:spPr/>
      <dgm:t>
        <a:bodyPr/>
        <a:lstStyle/>
        <a:p>
          <a:endParaRPr lang="en-US"/>
        </a:p>
      </dgm:t>
    </dgm:pt>
    <dgm:pt modelId="{11085B02-6183-4E33-A09F-506F49BB2E54}">
      <dgm:prSet/>
      <dgm:spPr/>
      <dgm:t>
        <a:bodyPr/>
        <a:lstStyle/>
        <a:p>
          <a:r>
            <a:rPr lang="en-US"/>
            <a:t>- Device Sync Enabled</a:t>
          </a:r>
        </a:p>
      </dgm:t>
    </dgm:pt>
    <dgm:pt modelId="{35C22748-A9E1-43AC-97E8-49B1E5C385CC}" type="parTrans" cxnId="{E2BD8220-2EC8-42B7-98D5-8CCE202D0BE9}">
      <dgm:prSet/>
      <dgm:spPr/>
      <dgm:t>
        <a:bodyPr/>
        <a:lstStyle/>
        <a:p>
          <a:endParaRPr lang="en-US"/>
        </a:p>
      </dgm:t>
    </dgm:pt>
    <dgm:pt modelId="{317704F0-5C14-4337-A72F-81FED7209405}" type="sibTrans" cxnId="{E2BD8220-2EC8-42B7-98D5-8CCE202D0BE9}">
      <dgm:prSet/>
      <dgm:spPr/>
      <dgm:t>
        <a:bodyPr/>
        <a:lstStyle/>
        <a:p>
          <a:endParaRPr lang="en-US"/>
        </a:p>
      </dgm:t>
    </dgm:pt>
    <dgm:pt modelId="{1B3A2097-E0E2-4292-AB7B-57549A527E4B}">
      <dgm:prSet/>
      <dgm:spPr/>
      <dgm:t>
        <a:bodyPr/>
        <a:lstStyle/>
        <a:p>
          <a:r>
            <a:rPr lang="en-US"/>
            <a:t>- Customer Demographics (Age, Subscription Age Group)</a:t>
          </a:r>
        </a:p>
      </dgm:t>
    </dgm:pt>
    <dgm:pt modelId="{E4AE4FE4-0426-429F-ABC7-831AB1DB6695}" type="parTrans" cxnId="{654476E8-52D3-4093-8C6E-2D23C7791466}">
      <dgm:prSet/>
      <dgm:spPr/>
      <dgm:t>
        <a:bodyPr/>
        <a:lstStyle/>
        <a:p>
          <a:endParaRPr lang="en-US"/>
        </a:p>
      </dgm:t>
    </dgm:pt>
    <dgm:pt modelId="{B0C4BD93-7C59-4D9B-AE48-D2545B4FA029}" type="sibTrans" cxnId="{654476E8-52D3-4093-8C6E-2D23C7791466}">
      <dgm:prSet/>
      <dgm:spPr/>
      <dgm:t>
        <a:bodyPr/>
        <a:lstStyle/>
        <a:p>
          <a:endParaRPr lang="en-US"/>
        </a:p>
      </dgm:t>
    </dgm:pt>
    <dgm:pt modelId="{8051A49D-746E-465D-A6C2-67B12BCB0661}" type="pres">
      <dgm:prSet presAssocID="{42DCDE7D-DFFC-472B-B6D7-9D76D4A3B7E7}" presName="vert0" presStyleCnt="0">
        <dgm:presLayoutVars>
          <dgm:dir/>
          <dgm:animOne val="branch"/>
          <dgm:animLvl val="lvl"/>
        </dgm:presLayoutVars>
      </dgm:prSet>
      <dgm:spPr/>
    </dgm:pt>
    <dgm:pt modelId="{8A2D72BC-E374-4689-A9F6-92DB20B8A983}" type="pres">
      <dgm:prSet presAssocID="{524C2D24-A091-4586-85D3-4FF14F6E63A5}" presName="thickLine" presStyleLbl="alignNode1" presStyleIdx="0" presStyleCnt="10"/>
      <dgm:spPr/>
    </dgm:pt>
    <dgm:pt modelId="{A1C881A5-433F-4264-B781-C80487289DE2}" type="pres">
      <dgm:prSet presAssocID="{524C2D24-A091-4586-85D3-4FF14F6E63A5}" presName="horz1" presStyleCnt="0"/>
      <dgm:spPr/>
    </dgm:pt>
    <dgm:pt modelId="{77A775EC-E6E4-47BF-9910-6BFCB995823C}" type="pres">
      <dgm:prSet presAssocID="{524C2D24-A091-4586-85D3-4FF14F6E63A5}" presName="tx1" presStyleLbl="revTx" presStyleIdx="0" presStyleCnt="10"/>
      <dgm:spPr/>
    </dgm:pt>
    <dgm:pt modelId="{C136BAA2-8831-449E-B044-54AE8231BC5E}" type="pres">
      <dgm:prSet presAssocID="{524C2D24-A091-4586-85D3-4FF14F6E63A5}" presName="vert1" presStyleCnt="0"/>
      <dgm:spPr/>
    </dgm:pt>
    <dgm:pt modelId="{569E9B21-7B10-4FE3-889E-7AD0E0FF4197}" type="pres">
      <dgm:prSet presAssocID="{40C2B310-F569-468E-8668-26500583443D}" presName="thickLine" presStyleLbl="alignNode1" presStyleIdx="1" presStyleCnt="10"/>
      <dgm:spPr/>
    </dgm:pt>
    <dgm:pt modelId="{1D255B35-0894-4122-877B-626E102DE8FA}" type="pres">
      <dgm:prSet presAssocID="{40C2B310-F569-468E-8668-26500583443D}" presName="horz1" presStyleCnt="0"/>
      <dgm:spPr/>
    </dgm:pt>
    <dgm:pt modelId="{848FAC71-5324-4394-9F10-269359857ED9}" type="pres">
      <dgm:prSet presAssocID="{40C2B310-F569-468E-8668-26500583443D}" presName="tx1" presStyleLbl="revTx" presStyleIdx="1" presStyleCnt="10"/>
      <dgm:spPr/>
    </dgm:pt>
    <dgm:pt modelId="{32A5F22A-A386-4780-A28D-B6B79F069862}" type="pres">
      <dgm:prSet presAssocID="{40C2B310-F569-468E-8668-26500583443D}" presName="vert1" presStyleCnt="0"/>
      <dgm:spPr/>
    </dgm:pt>
    <dgm:pt modelId="{3114C8C0-DA3A-47C4-B1D0-8782924C104A}" type="pres">
      <dgm:prSet presAssocID="{D173F584-104D-4D84-A0E6-1D22CEA3BE9F}" presName="thickLine" presStyleLbl="alignNode1" presStyleIdx="2" presStyleCnt="10"/>
      <dgm:spPr/>
    </dgm:pt>
    <dgm:pt modelId="{51C13427-730D-43E8-8945-2BFEAA500B7C}" type="pres">
      <dgm:prSet presAssocID="{D173F584-104D-4D84-A0E6-1D22CEA3BE9F}" presName="horz1" presStyleCnt="0"/>
      <dgm:spPr/>
    </dgm:pt>
    <dgm:pt modelId="{FF27082C-366A-40C3-A566-3DEA707A6EB1}" type="pres">
      <dgm:prSet presAssocID="{D173F584-104D-4D84-A0E6-1D22CEA3BE9F}" presName="tx1" presStyleLbl="revTx" presStyleIdx="2" presStyleCnt="10"/>
      <dgm:spPr/>
    </dgm:pt>
    <dgm:pt modelId="{BA3034F8-750E-48EF-869E-991E3963ADB3}" type="pres">
      <dgm:prSet presAssocID="{D173F584-104D-4D84-A0E6-1D22CEA3BE9F}" presName="vert1" presStyleCnt="0"/>
      <dgm:spPr/>
    </dgm:pt>
    <dgm:pt modelId="{625A34A1-4EF7-4603-BBD1-53625F1288FC}" type="pres">
      <dgm:prSet presAssocID="{164C526E-89E6-4F0B-9672-E08100233B7C}" presName="thickLine" presStyleLbl="alignNode1" presStyleIdx="3" presStyleCnt="10"/>
      <dgm:spPr/>
    </dgm:pt>
    <dgm:pt modelId="{DACA17C9-BCA6-499E-B541-8AA0417478E0}" type="pres">
      <dgm:prSet presAssocID="{164C526E-89E6-4F0B-9672-E08100233B7C}" presName="horz1" presStyleCnt="0"/>
      <dgm:spPr/>
    </dgm:pt>
    <dgm:pt modelId="{DC5E9AB2-0E01-4470-8823-A87D1CA3B076}" type="pres">
      <dgm:prSet presAssocID="{164C526E-89E6-4F0B-9672-E08100233B7C}" presName="tx1" presStyleLbl="revTx" presStyleIdx="3" presStyleCnt="10"/>
      <dgm:spPr/>
    </dgm:pt>
    <dgm:pt modelId="{2472EBA2-DCF7-4BAC-A0F9-6C86ACAB12D0}" type="pres">
      <dgm:prSet presAssocID="{164C526E-89E6-4F0B-9672-E08100233B7C}" presName="vert1" presStyleCnt="0"/>
      <dgm:spPr/>
    </dgm:pt>
    <dgm:pt modelId="{F89E5AA2-6865-4ACB-A982-BFCE01CFC8F7}" type="pres">
      <dgm:prSet presAssocID="{A52457FB-1719-4B11-8298-F68488B3AA60}" presName="thickLine" presStyleLbl="alignNode1" presStyleIdx="4" presStyleCnt="10"/>
      <dgm:spPr/>
    </dgm:pt>
    <dgm:pt modelId="{5DDC9326-2121-4690-BD3D-BFEDE91A8729}" type="pres">
      <dgm:prSet presAssocID="{A52457FB-1719-4B11-8298-F68488B3AA60}" presName="horz1" presStyleCnt="0"/>
      <dgm:spPr/>
    </dgm:pt>
    <dgm:pt modelId="{A6685257-FAE8-429A-930D-C8728B47DE20}" type="pres">
      <dgm:prSet presAssocID="{A52457FB-1719-4B11-8298-F68488B3AA60}" presName="tx1" presStyleLbl="revTx" presStyleIdx="4" presStyleCnt="10"/>
      <dgm:spPr/>
    </dgm:pt>
    <dgm:pt modelId="{AE8D5F2F-6EA3-4A2B-8AA4-8F38B5D4D048}" type="pres">
      <dgm:prSet presAssocID="{A52457FB-1719-4B11-8298-F68488B3AA60}" presName="vert1" presStyleCnt="0"/>
      <dgm:spPr/>
    </dgm:pt>
    <dgm:pt modelId="{C4BD6896-7756-4D5A-B568-E0558D47268E}" type="pres">
      <dgm:prSet presAssocID="{97866917-D72B-424F-A390-DAF5C08C34A1}" presName="thickLine" presStyleLbl="alignNode1" presStyleIdx="5" presStyleCnt="10"/>
      <dgm:spPr/>
    </dgm:pt>
    <dgm:pt modelId="{84A566AC-256C-45E4-B4C5-B7D59AB835BE}" type="pres">
      <dgm:prSet presAssocID="{97866917-D72B-424F-A390-DAF5C08C34A1}" presName="horz1" presStyleCnt="0"/>
      <dgm:spPr/>
    </dgm:pt>
    <dgm:pt modelId="{6E142ACB-BA4A-4DB3-9958-0F9671F366EB}" type="pres">
      <dgm:prSet presAssocID="{97866917-D72B-424F-A390-DAF5C08C34A1}" presName="tx1" presStyleLbl="revTx" presStyleIdx="5" presStyleCnt="10"/>
      <dgm:spPr/>
    </dgm:pt>
    <dgm:pt modelId="{3310254E-4D08-4C2F-AC8E-6E027C43C495}" type="pres">
      <dgm:prSet presAssocID="{97866917-D72B-424F-A390-DAF5C08C34A1}" presName="vert1" presStyleCnt="0"/>
      <dgm:spPr/>
    </dgm:pt>
    <dgm:pt modelId="{4B871A74-5F60-46D0-BE45-8168F6D92B95}" type="pres">
      <dgm:prSet presAssocID="{1E53BEE5-CC2F-41AE-B841-D481AFB25331}" presName="thickLine" presStyleLbl="alignNode1" presStyleIdx="6" presStyleCnt="10"/>
      <dgm:spPr/>
    </dgm:pt>
    <dgm:pt modelId="{3F457513-A6EB-4C75-AF93-53EBAB3F4EFD}" type="pres">
      <dgm:prSet presAssocID="{1E53BEE5-CC2F-41AE-B841-D481AFB25331}" presName="horz1" presStyleCnt="0"/>
      <dgm:spPr/>
    </dgm:pt>
    <dgm:pt modelId="{E601C633-2D7C-4810-86F0-EBD62E4AA185}" type="pres">
      <dgm:prSet presAssocID="{1E53BEE5-CC2F-41AE-B841-D481AFB25331}" presName="tx1" presStyleLbl="revTx" presStyleIdx="6" presStyleCnt="10"/>
      <dgm:spPr/>
    </dgm:pt>
    <dgm:pt modelId="{4A247957-CD00-4682-AE96-DC3DACD0F356}" type="pres">
      <dgm:prSet presAssocID="{1E53BEE5-CC2F-41AE-B841-D481AFB25331}" presName="vert1" presStyleCnt="0"/>
      <dgm:spPr/>
    </dgm:pt>
    <dgm:pt modelId="{944640BF-78D0-4FB2-B3A7-893A1D2F02A7}" type="pres">
      <dgm:prSet presAssocID="{F3FC9823-F35B-4391-BD65-260223FF4315}" presName="thickLine" presStyleLbl="alignNode1" presStyleIdx="7" presStyleCnt="10"/>
      <dgm:spPr/>
    </dgm:pt>
    <dgm:pt modelId="{9CA88179-1BB8-474A-9E12-026AB6C40F6F}" type="pres">
      <dgm:prSet presAssocID="{F3FC9823-F35B-4391-BD65-260223FF4315}" presName="horz1" presStyleCnt="0"/>
      <dgm:spPr/>
    </dgm:pt>
    <dgm:pt modelId="{56ED69CE-C99C-4E73-89F0-BA689918B94B}" type="pres">
      <dgm:prSet presAssocID="{F3FC9823-F35B-4391-BD65-260223FF4315}" presName="tx1" presStyleLbl="revTx" presStyleIdx="7" presStyleCnt="10"/>
      <dgm:spPr/>
    </dgm:pt>
    <dgm:pt modelId="{6A5EC378-1103-40A6-8BAE-9F2E90C8094E}" type="pres">
      <dgm:prSet presAssocID="{F3FC9823-F35B-4391-BD65-260223FF4315}" presName="vert1" presStyleCnt="0"/>
      <dgm:spPr/>
    </dgm:pt>
    <dgm:pt modelId="{6D12CA9F-841B-4F65-AA7F-2D7080594AD9}" type="pres">
      <dgm:prSet presAssocID="{11085B02-6183-4E33-A09F-506F49BB2E54}" presName="thickLine" presStyleLbl="alignNode1" presStyleIdx="8" presStyleCnt="10"/>
      <dgm:spPr/>
    </dgm:pt>
    <dgm:pt modelId="{EB07EBE0-840B-461F-BE57-77F0E3B7DF05}" type="pres">
      <dgm:prSet presAssocID="{11085B02-6183-4E33-A09F-506F49BB2E54}" presName="horz1" presStyleCnt="0"/>
      <dgm:spPr/>
    </dgm:pt>
    <dgm:pt modelId="{EF41682F-35F4-4DD0-B22C-8B4764F3430C}" type="pres">
      <dgm:prSet presAssocID="{11085B02-6183-4E33-A09F-506F49BB2E54}" presName="tx1" presStyleLbl="revTx" presStyleIdx="8" presStyleCnt="10"/>
      <dgm:spPr/>
    </dgm:pt>
    <dgm:pt modelId="{AF06DF7A-45BC-4F9F-838E-748BB3576021}" type="pres">
      <dgm:prSet presAssocID="{11085B02-6183-4E33-A09F-506F49BB2E54}" presName="vert1" presStyleCnt="0"/>
      <dgm:spPr/>
    </dgm:pt>
    <dgm:pt modelId="{72583A02-02AC-4F9F-BFB9-80F7A0D9DD4D}" type="pres">
      <dgm:prSet presAssocID="{1B3A2097-E0E2-4292-AB7B-57549A527E4B}" presName="thickLine" presStyleLbl="alignNode1" presStyleIdx="9" presStyleCnt="10"/>
      <dgm:spPr/>
    </dgm:pt>
    <dgm:pt modelId="{7709DE11-7F33-42E7-9751-C95F56D44F3A}" type="pres">
      <dgm:prSet presAssocID="{1B3A2097-E0E2-4292-AB7B-57549A527E4B}" presName="horz1" presStyleCnt="0"/>
      <dgm:spPr/>
    </dgm:pt>
    <dgm:pt modelId="{BE9A9F9E-5B24-4A79-9C53-5532B58917A3}" type="pres">
      <dgm:prSet presAssocID="{1B3A2097-E0E2-4292-AB7B-57549A527E4B}" presName="tx1" presStyleLbl="revTx" presStyleIdx="9" presStyleCnt="10"/>
      <dgm:spPr/>
    </dgm:pt>
    <dgm:pt modelId="{BCFDD4D8-F507-4749-9CAB-32311EFD5221}" type="pres">
      <dgm:prSet presAssocID="{1B3A2097-E0E2-4292-AB7B-57549A527E4B}" presName="vert1" presStyleCnt="0"/>
      <dgm:spPr/>
    </dgm:pt>
  </dgm:ptLst>
  <dgm:cxnLst>
    <dgm:cxn modelId="{F372A20D-29DB-4096-9E1D-EAD184DEE861}" srcId="{42DCDE7D-DFFC-472B-B6D7-9D76D4A3B7E7}" destId="{524C2D24-A091-4586-85D3-4FF14F6E63A5}" srcOrd="0" destOrd="0" parTransId="{5DE9550F-FC25-4EFE-801F-BE8924162EF1}" sibTransId="{05FB1452-A90F-4DDF-830F-1A41FA161333}"/>
    <dgm:cxn modelId="{0494F318-A1A6-4EB0-9083-0051E4D9A3D0}" type="presOf" srcId="{F3FC9823-F35B-4391-BD65-260223FF4315}" destId="{56ED69CE-C99C-4E73-89F0-BA689918B94B}" srcOrd="0" destOrd="0" presId="urn:microsoft.com/office/officeart/2008/layout/LinedList"/>
    <dgm:cxn modelId="{E2BD8220-2EC8-42B7-98D5-8CCE202D0BE9}" srcId="{42DCDE7D-DFFC-472B-B6D7-9D76D4A3B7E7}" destId="{11085B02-6183-4E33-A09F-506F49BB2E54}" srcOrd="8" destOrd="0" parTransId="{35C22748-A9E1-43AC-97E8-49B1E5C385CC}" sibTransId="{317704F0-5C14-4337-A72F-81FED7209405}"/>
    <dgm:cxn modelId="{5A02042D-BBA5-4A1F-9481-A677719CC141}" type="presOf" srcId="{11085B02-6183-4E33-A09F-506F49BB2E54}" destId="{EF41682F-35F4-4DD0-B22C-8B4764F3430C}" srcOrd="0" destOrd="0" presId="urn:microsoft.com/office/officeart/2008/layout/LinedList"/>
    <dgm:cxn modelId="{238A9B2F-1607-4A63-A1D2-4506FE6EEF62}" type="presOf" srcId="{524C2D24-A091-4586-85D3-4FF14F6E63A5}" destId="{77A775EC-E6E4-47BF-9910-6BFCB995823C}" srcOrd="0" destOrd="0" presId="urn:microsoft.com/office/officeart/2008/layout/LinedList"/>
    <dgm:cxn modelId="{550CD330-663B-4A97-B49D-0950B229886C}" srcId="{42DCDE7D-DFFC-472B-B6D7-9D76D4A3B7E7}" destId="{97866917-D72B-424F-A390-DAF5C08C34A1}" srcOrd="5" destOrd="0" parTransId="{0BA1F3B9-1A87-452B-AEDB-33D13A76FE37}" sibTransId="{94870AF7-8AF0-4D72-99B7-DBD2BA420BD8}"/>
    <dgm:cxn modelId="{4FA96237-6342-408C-9AEF-951E9AEE0F81}" type="presOf" srcId="{42DCDE7D-DFFC-472B-B6D7-9D76D4A3B7E7}" destId="{8051A49D-746E-465D-A6C2-67B12BCB0661}" srcOrd="0" destOrd="0" presId="urn:microsoft.com/office/officeart/2008/layout/LinedList"/>
    <dgm:cxn modelId="{E36F4337-CC58-4B0B-884F-57C41E528741}" type="presOf" srcId="{1B3A2097-E0E2-4292-AB7B-57549A527E4B}" destId="{BE9A9F9E-5B24-4A79-9C53-5532B58917A3}" srcOrd="0" destOrd="0" presId="urn:microsoft.com/office/officeart/2008/layout/LinedList"/>
    <dgm:cxn modelId="{05318A62-FDCB-4ED9-80A1-EB3B797DE5FF}" srcId="{42DCDE7D-DFFC-472B-B6D7-9D76D4A3B7E7}" destId="{40C2B310-F569-468E-8668-26500583443D}" srcOrd="1" destOrd="0" parTransId="{B0C03112-0F4B-444C-A0E6-03505FA6D63E}" sibTransId="{03595B15-65EF-42B6-8A82-F2B863A0BF5A}"/>
    <dgm:cxn modelId="{7742DD45-8811-4D0D-B210-EE49B48DD78D}" srcId="{42DCDE7D-DFFC-472B-B6D7-9D76D4A3B7E7}" destId="{1E53BEE5-CC2F-41AE-B841-D481AFB25331}" srcOrd="6" destOrd="0" parTransId="{89653E7E-11AC-4720-AC20-6153C9F9FC35}" sibTransId="{3936D749-2D59-46EC-8226-A864EE7245B1}"/>
    <dgm:cxn modelId="{D063D74B-157C-497D-813B-B19DD61534B2}" srcId="{42DCDE7D-DFFC-472B-B6D7-9D76D4A3B7E7}" destId="{164C526E-89E6-4F0B-9672-E08100233B7C}" srcOrd="3" destOrd="0" parTransId="{1400DE8A-2DCC-4880-B671-3190403080D6}" sibTransId="{186676D2-9E6A-4501-877A-FF20A88232D1}"/>
    <dgm:cxn modelId="{FC539F76-BB62-4BF5-9E40-C39DD0F380F1}" srcId="{42DCDE7D-DFFC-472B-B6D7-9D76D4A3B7E7}" destId="{D173F584-104D-4D84-A0E6-1D22CEA3BE9F}" srcOrd="2" destOrd="0" parTransId="{F0B1C1C8-FDB1-4344-977B-E7E43660FD7D}" sibTransId="{8766E8C5-EB03-49F8-A2CD-3691808A762E}"/>
    <dgm:cxn modelId="{1E456382-9416-4CD8-94CA-DE85A0AD5D0E}" type="presOf" srcId="{A52457FB-1719-4B11-8298-F68488B3AA60}" destId="{A6685257-FAE8-429A-930D-C8728B47DE20}" srcOrd="0" destOrd="0" presId="urn:microsoft.com/office/officeart/2008/layout/LinedList"/>
    <dgm:cxn modelId="{2C14E988-787F-4A37-8DDE-3EA325C19F65}" srcId="{42DCDE7D-DFFC-472B-B6D7-9D76D4A3B7E7}" destId="{F3FC9823-F35B-4391-BD65-260223FF4315}" srcOrd="7" destOrd="0" parTransId="{EADEE21E-0886-43EE-AC77-6DF8761FC240}" sibTransId="{C2ACA505-89B6-4F65-B05F-459703B658CA}"/>
    <dgm:cxn modelId="{13DB48CC-6B6B-425F-8451-A83A0BE64468}" type="presOf" srcId="{97866917-D72B-424F-A390-DAF5C08C34A1}" destId="{6E142ACB-BA4A-4DB3-9958-0F9671F366EB}" srcOrd="0" destOrd="0" presId="urn:microsoft.com/office/officeart/2008/layout/LinedList"/>
    <dgm:cxn modelId="{C28F40D9-9C29-46E3-8CAB-547540D31195}" type="presOf" srcId="{40C2B310-F569-468E-8668-26500583443D}" destId="{848FAC71-5324-4394-9F10-269359857ED9}" srcOrd="0" destOrd="0" presId="urn:microsoft.com/office/officeart/2008/layout/LinedList"/>
    <dgm:cxn modelId="{80B54BE4-53E8-4E70-8A4A-41185CCADB36}" type="presOf" srcId="{D173F584-104D-4D84-A0E6-1D22CEA3BE9F}" destId="{FF27082C-366A-40C3-A566-3DEA707A6EB1}" srcOrd="0" destOrd="0" presId="urn:microsoft.com/office/officeart/2008/layout/LinedList"/>
    <dgm:cxn modelId="{9598F8E4-67C8-4482-BB3D-20FD5B5A3E0C}" srcId="{42DCDE7D-DFFC-472B-B6D7-9D76D4A3B7E7}" destId="{A52457FB-1719-4B11-8298-F68488B3AA60}" srcOrd="4" destOrd="0" parTransId="{400BF843-8605-4289-995E-E108CC22BF6C}" sibTransId="{8CC4662E-E79B-49AC-B187-1F1D7BE0929C}"/>
    <dgm:cxn modelId="{654476E8-52D3-4093-8C6E-2D23C7791466}" srcId="{42DCDE7D-DFFC-472B-B6D7-9D76D4A3B7E7}" destId="{1B3A2097-E0E2-4292-AB7B-57549A527E4B}" srcOrd="9" destOrd="0" parTransId="{E4AE4FE4-0426-429F-ABC7-831AB1DB6695}" sibTransId="{B0C4BD93-7C59-4D9B-AE48-D2545B4FA029}"/>
    <dgm:cxn modelId="{F9D433ED-170B-416D-A6F9-99307B6E249C}" type="presOf" srcId="{164C526E-89E6-4F0B-9672-E08100233B7C}" destId="{DC5E9AB2-0E01-4470-8823-A87D1CA3B076}" srcOrd="0" destOrd="0" presId="urn:microsoft.com/office/officeart/2008/layout/LinedList"/>
    <dgm:cxn modelId="{0FBBA1F8-AB64-4B67-A2F2-D70708FAE8CB}" type="presOf" srcId="{1E53BEE5-CC2F-41AE-B841-D481AFB25331}" destId="{E601C633-2D7C-4810-86F0-EBD62E4AA185}" srcOrd="0" destOrd="0" presId="urn:microsoft.com/office/officeart/2008/layout/LinedList"/>
    <dgm:cxn modelId="{3C842F6F-8BB1-4D11-AB0F-DE0A1589C3C2}" type="presParOf" srcId="{8051A49D-746E-465D-A6C2-67B12BCB0661}" destId="{8A2D72BC-E374-4689-A9F6-92DB20B8A983}" srcOrd="0" destOrd="0" presId="urn:microsoft.com/office/officeart/2008/layout/LinedList"/>
    <dgm:cxn modelId="{6B55F142-645A-41F5-9764-8D49CB0E6BB8}" type="presParOf" srcId="{8051A49D-746E-465D-A6C2-67B12BCB0661}" destId="{A1C881A5-433F-4264-B781-C80487289DE2}" srcOrd="1" destOrd="0" presId="urn:microsoft.com/office/officeart/2008/layout/LinedList"/>
    <dgm:cxn modelId="{1102A897-702A-4DE0-BE2A-9A83027FB685}" type="presParOf" srcId="{A1C881A5-433F-4264-B781-C80487289DE2}" destId="{77A775EC-E6E4-47BF-9910-6BFCB995823C}" srcOrd="0" destOrd="0" presId="urn:microsoft.com/office/officeart/2008/layout/LinedList"/>
    <dgm:cxn modelId="{CB48B0C3-DDB6-4002-99CC-9127A979141E}" type="presParOf" srcId="{A1C881A5-433F-4264-B781-C80487289DE2}" destId="{C136BAA2-8831-449E-B044-54AE8231BC5E}" srcOrd="1" destOrd="0" presId="urn:microsoft.com/office/officeart/2008/layout/LinedList"/>
    <dgm:cxn modelId="{0C3F5F94-34EA-4025-9797-839E7352AD92}" type="presParOf" srcId="{8051A49D-746E-465D-A6C2-67B12BCB0661}" destId="{569E9B21-7B10-4FE3-889E-7AD0E0FF4197}" srcOrd="2" destOrd="0" presId="urn:microsoft.com/office/officeart/2008/layout/LinedList"/>
    <dgm:cxn modelId="{7B4C5260-26E1-4380-87CB-1DAECCBC09D8}" type="presParOf" srcId="{8051A49D-746E-465D-A6C2-67B12BCB0661}" destId="{1D255B35-0894-4122-877B-626E102DE8FA}" srcOrd="3" destOrd="0" presId="urn:microsoft.com/office/officeart/2008/layout/LinedList"/>
    <dgm:cxn modelId="{68AB9AE6-8D42-419A-B99C-3D9FF93B41EE}" type="presParOf" srcId="{1D255B35-0894-4122-877B-626E102DE8FA}" destId="{848FAC71-5324-4394-9F10-269359857ED9}" srcOrd="0" destOrd="0" presId="urn:microsoft.com/office/officeart/2008/layout/LinedList"/>
    <dgm:cxn modelId="{D8711140-93D8-4060-91C4-252C7C471AE2}" type="presParOf" srcId="{1D255B35-0894-4122-877B-626E102DE8FA}" destId="{32A5F22A-A386-4780-A28D-B6B79F069862}" srcOrd="1" destOrd="0" presId="urn:microsoft.com/office/officeart/2008/layout/LinedList"/>
    <dgm:cxn modelId="{533A1893-7D85-4E6D-9503-15B7F8B60612}" type="presParOf" srcId="{8051A49D-746E-465D-A6C2-67B12BCB0661}" destId="{3114C8C0-DA3A-47C4-B1D0-8782924C104A}" srcOrd="4" destOrd="0" presId="urn:microsoft.com/office/officeart/2008/layout/LinedList"/>
    <dgm:cxn modelId="{5B35B4E7-0A7E-46CE-BDE3-3F90C9DB77E5}" type="presParOf" srcId="{8051A49D-746E-465D-A6C2-67B12BCB0661}" destId="{51C13427-730D-43E8-8945-2BFEAA500B7C}" srcOrd="5" destOrd="0" presId="urn:microsoft.com/office/officeart/2008/layout/LinedList"/>
    <dgm:cxn modelId="{536736D3-6E65-4A20-86FF-83C0C620B0F9}" type="presParOf" srcId="{51C13427-730D-43E8-8945-2BFEAA500B7C}" destId="{FF27082C-366A-40C3-A566-3DEA707A6EB1}" srcOrd="0" destOrd="0" presId="urn:microsoft.com/office/officeart/2008/layout/LinedList"/>
    <dgm:cxn modelId="{D0FFDD87-BA8C-4C60-AC5E-EA24432A35C9}" type="presParOf" srcId="{51C13427-730D-43E8-8945-2BFEAA500B7C}" destId="{BA3034F8-750E-48EF-869E-991E3963ADB3}" srcOrd="1" destOrd="0" presId="urn:microsoft.com/office/officeart/2008/layout/LinedList"/>
    <dgm:cxn modelId="{B1EA15B1-FD48-43FB-8B24-DF7EA8FDEF5A}" type="presParOf" srcId="{8051A49D-746E-465D-A6C2-67B12BCB0661}" destId="{625A34A1-4EF7-4603-BBD1-53625F1288FC}" srcOrd="6" destOrd="0" presId="urn:microsoft.com/office/officeart/2008/layout/LinedList"/>
    <dgm:cxn modelId="{14B7285A-381C-4952-8850-C915C0DEA646}" type="presParOf" srcId="{8051A49D-746E-465D-A6C2-67B12BCB0661}" destId="{DACA17C9-BCA6-499E-B541-8AA0417478E0}" srcOrd="7" destOrd="0" presId="urn:microsoft.com/office/officeart/2008/layout/LinedList"/>
    <dgm:cxn modelId="{5E8111A1-BB63-4F80-8CBD-781FDFA4CC41}" type="presParOf" srcId="{DACA17C9-BCA6-499E-B541-8AA0417478E0}" destId="{DC5E9AB2-0E01-4470-8823-A87D1CA3B076}" srcOrd="0" destOrd="0" presId="urn:microsoft.com/office/officeart/2008/layout/LinedList"/>
    <dgm:cxn modelId="{2EB118AB-E206-4EE2-AFC2-9FDC2BD54855}" type="presParOf" srcId="{DACA17C9-BCA6-499E-B541-8AA0417478E0}" destId="{2472EBA2-DCF7-4BAC-A0F9-6C86ACAB12D0}" srcOrd="1" destOrd="0" presId="urn:microsoft.com/office/officeart/2008/layout/LinedList"/>
    <dgm:cxn modelId="{1A79CD43-BB18-4807-96EE-7B99CEB71866}" type="presParOf" srcId="{8051A49D-746E-465D-A6C2-67B12BCB0661}" destId="{F89E5AA2-6865-4ACB-A982-BFCE01CFC8F7}" srcOrd="8" destOrd="0" presId="urn:microsoft.com/office/officeart/2008/layout/LinedList"/>
    <dgm:cxn modelId="{0BC1D963-E4A9-4CFE-BFA6-4DD98EB3D94F}" type="presParOf" srcId="{8051A49D-746E-465D-A6C2-67B12BCB0661}" destId="{5DDC9326-2121-4690-BD3D-BFEDE91A8729}" srcOrd="9" destOrd="0" presId="urn:microsoft.com/office/officeart/2008/layout/LinedList"/>
    <dgm:cxn modelId="{E4FE9688-A2A3-4A1F-AB8B-ECAC52743B46}" type="presParOf" srcId="{5DDC9326-2121-4690-BD3D-BFEDE91A8729}" destId="{A6685257-FAE8-429A-930D-C8728B47DE20}" srcOrd="0" destOrd="0" presId="urn:microsoft.com/office/officeart/2008/layout/LinedList"/>
    <dgm:cxn modelId="{90BEBD76-85E5-4405-9E5B-059C52CE5A60}" type="presParOf" srcId="{5DDC9326-2121-4690-BD3D-BFEDE91A8729}" destId="{AE8D5F2F-6EA3-4A2B-8AA4-8F38B5D4D048}" srcOrd="1" destOrd="0" presId="urn:microsoft.com/office/officeart/2008/layout/LinedList"/>
    <dgm:cxn modelId="{DFA8EC0F-43DA-46C1-BBA8-34C2621CC22B}" type="presParOf" srcId="{8051A49D-746E-465D-A6C2-67B12BCB0661}" destId="{C4BD6896-7756-4D5A-B568-E0558D47268E}" srcOrd="10" destOrd="0" presId="urn:microsoft.com/office/officeart/2008/layout/LinedList"/>
    <dgm:cxn modelId="{A1D650E7-DB77-4712-8364-F5C20F28EDCD}" type="presParOf" srcId="{8051A49D-746E-465D-A6C2-67B12BCB0661}" destId="{84A566AC-256C-45E4-B4C5-B7D59AB835BE}" srcOrd="11" destOrd="0" presId="urn:microsoft.com/office/officeart/2008/layout/LinedList"/>
    <dgm:cxn modelId="{82D4DF29-B4AB-4800-A8B0-9B9955FE4A7F}" type="presParOf" srcId="{84A566AC-256C-45E4-B4C5-B7D59AB835BE}" destId="{6E142ACB-BA4A-4DB3-9958-0F9671F366EB}" srcOrd="0" destOrd="0" presId="urn:microsoft.com/office/officeart/2008/layout/LinedList"/>
    <dgm:cxn modelId="{82A87BC5-74B8-41FD-A9C5-90EEB5252B1C}" type="presParOf" srcId="{84A566AC-256C-45E4-B4C5-B7D59AB835BE}" destId="{3310254E-4D08-4C2F-AC8E-6E027C43C495}" srcOrd="1" destOrd="0" presId="urn:microsoft.com/office/officeart/2008/layout/LinedList"/>
    <dgm:cxn modelId="{9489B126-D79C-4DA8-A6F0-101945E5CD1B}" type="presParOf" srcId="{8051A49D-746E-465D-A6C2-67B12BCB0661}" destId="{4B871A74-5F60-46D0-BE45-8168F6D92B95}" srcOrd="12" destOrd="0" presId="urn:microsoft.com/office/officeart/2008/layout/LinedList"/>
    <dgm:cxn modelId="{6F53F88C-2753-49E2-85CC-FB01A2C3121A}" type="presParOf" srcId="{8051A49D-746E-465D-A6C2-67B12BCB0661}" destId="{3F457513-A6EB-4C75-AF93-53EBAB3F4EFD}" srcOrd="13" destOrd="0" presId="urn:microsoft.com/office/officeart/2008/layout/LinedList"/>
    <dgm:cxn modelId="{74806773-CE65-497A-9F2A-E7D1830D9C07}" type="presParOf" srcId="{3F457513-A6EB-4C75-AF93-53EBAB3F4EFD}" destId="{E601C633-2D7C-4810-86F0-EBD62E4AA185}" srcOrd="0" destOrd="0" presId="urn:microsoft.com/office/officeart/2008/layout/LinedList"/>
    <dgm:cxn modelId="{374CFB41-1EC1-4239-8C65-C2829BA8FE9A}" type="presParOf" srcId="{3F457513-A6EB-4C75-AF93-53EBAB3F4EFD}" destId="{4A247957-CD00-4682-AE96-DC3DACD0F356}" srcOrd="1" destOrd="0" presId="urn:microsoft.com/office/officeart/2008/layout/LinedList"/>
    <dgm:cxn modelId="{B293EDC6-26DB-4086-ACC4-180007EEB3AC}" type="presParOf" srcId="{8051A49D-746E-465D-A6C2-67B12BCB0661}" destId="{944640BF-78D0-4FB2-B3A7-893A1D2F02A7}" srcOrd="14" destOrd="0" presId="urn:microsoft.com/office/officeart/2008/layout/LinedList"/>
    <dgm:cxn modelId="{456063B3-EE2E-4B70-B79D-7E5A0E662041}" type="presParOf" srcId="{8051A49D-746E-465D-A6C2-67B12BCB0661}" destId="{9CA88179-1BB8-474A-9E12-026AB6C40F6F}" srcOrd="15" destOrd="0" presId="urn:microsoft.com/office/officeart/2008/layout/LinedList"/>
    <dgm:cxn modelId="{399E5E66-31D2-421A-81CF-D12B1E7CE566}" type="presParOf" srcId="{9CA88179-1BB8-474A-9E12-026AB6C40F6F}" destId="{56ED69CE-C99C-4E73-89F0-BA689918B94B}" srcOrd="0" destOrd="0" presId="urn:microsoft.com/office/officeart/2008/layout/LinedList"/>
    <dgm:cxn modelId="{B462023D-CD4D-42D4-A454-DF4F57870DDA}" type="presParOf" srcId="{9CA88179-1BB8-474A-9E12-026AB6C40F6F}" destId="{6A5EC378-1103-40A6-8BAE-9F2E90C8094E}" srcOrd="1" destOrd="0" presId="urn:microsoft.com/office/officeart/2008/layout/LinedList"/>
    <dgm:cxn modelId="{9B749A43-743B-4FE2-8A39-7A4C099CF6BE}" type="presParOf" srcId="{8051A49D-746E-465D-A6C2-67B12BCB0661}" destId="{6D12CA9F-841B-4F65-AA7F-2D7080594AD9}" srcOrd="16" destOrd="0" presId="urn:microsoft.com/office/officeart/2008/layout/LinedList"/>
    <dgm:cxn modelId="{F0B6A2E1-990D-4F25-8D33-5C74105F2365}" type="presParOf" srcId="{8051A49D-746E-465D-A6C2-67B12BCB0661}" destId="{EB07EBE0-840B-461F-BE57-77F0E3B7DF05}" srcOrd="17" destOrd="0" presId="urn:microsoft.com/office/officeart/2008/layout/LinedList"/>
    <dgm:cxn modelId="{E5853964-BB16-43D4-BC51-0BE232845E29}" type="presParOf" srcId="{EB07EBE0-840B-461F-BE57-77F0E3B7DF05}" destId="{EF41682F-35F4-4DD0-B22C-8B4764F3430C}" srcOrd="0" destOrd="0" presId="urn:microsoft.com/office/officeart/2008/layout/LinedList"/>
    <dgm:cxn modelId="{BA83A22B-4D7F-49AE-B6E5-0727B61C2360}" type="presParOf" srcId="{EB07EBE0-840B-461F-BE57-77F0E3B7DF05}" destId="{AF06DF7A-45BC-4F9F-838E-748BB3576021}" srcOrd="1" destOrd="0" presId="urn:microsoft.com/office/officeart/2008/layout/LinedList"/>
    <dgm:cxn modelId="{9B247148-4C63-4C0D-808E-77596D59597A}" type="presParOf" srcId="{8051A49D-746E-465D-A6C2-67B12BCB0661}" destId="{72583A02-02AC-4F9F-BFB9-80F7A0D9DD4D}" srcOrd="18" destOrd="0" presId="urn:microsoft.com/office/officeart/2008/layout/LinedList"/>
    <dgm:cxn modelId="{10465AEA-A0C8-4EAE-9BD1-C5E23867E213}" type="presParOf" srcId="{8051A49D-746E-465D-A6C2-67B12BCB0661}" destId="{7709DE11-7F33-42E7-9751-C95F56D44F3A}" srcOrd="19" destOrd="0" presId="urn:microsoft.com/office/officeart/2008/layout/LinedList"/>
    <dgm:cxn modelId="{FC78C75D-B2CC-4DDF-8F7D-051116767E4E}" type="presParOf" srcId="{7709DE11-7F33-42E7-9751-C95F56D44F3A}" destId="{BE9A9F9E-5B24-4A79-9C53-5532B58917A3}" srcOrd="0" destOrd="0" presId="urn:microsoft.com/office/officeart/2008/layout/LinedList"/>
    <dgm:cxn modelId="{4FAE55D2-4B59-401C-9E96-A31E20A744C4}" type="presParOf" srcId="{7709DE11-7F33-42E7-9751-C95F56D44F3A}" destId="{BCFDD4D8-F507-4749-9CAB-32311EFD52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4095D-0A90-40F7-BC97-D9189DC0B80D}">
      <dsp:nvSpPr>
        <dsp:cNvPr id="0" name=""/>
        <dsp:cNvSpPr/>
      </dsp:nvSpPr>
      <dsp:spPr>
        <a:xfrm>
          <a:off x="0" y="208979"/>
          <a:ext cx="5000124" cy="16344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Objective:</a:t>
          </a:r>
        </a:p>
      </dsp:txBody>
      <dsp:txXfrm>
        <a:off x="79789" y="288768"/>
        <a:ext cx="4840546" cy="1474915"/>
      </dsp:txXfrm>
    </dsp:sp>
    <dsp:sp modelId="{806F670B-1630-43B8-9BC6-66909F6232E2}">
      <dsp:nvSpPr>
        <dsp:cNvPr id="0" name=""/>
        <dsp:cNvSpPr/>
      </dsp:nvSpPr>
      <dsp:spPr>
        <a:xfrm>
          <a:off x="0" y="1909713"/>
          <a:ext cx="5000124" cy="1634493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Predict the likelihood of churn (cancellation) for Apple Music subscribers</a:t>
          </a:r>
        </a:p>
      </dsp:txBody>
      <dsp:txXfrm>
        <a:off x="79789" y="1989502"/>
        <a:ext cx="4840546" cy="1474915"/>
      </dsp:txXfrm>
    </dsp:sp>
    <dsp:sp modelId="{E79C4501-1471-4242-AA32-3C4C3B045062}">
      <dsp:nvSpPr>
        <dsp:cNvPr id="0" name=""/>
        <dsp:cNvSpPr/>
      </dsp:nvSpPr>
      <dsp:spPr>
        <a:xfrm>
          <a:off x="0" y="3610446"/>
          <a:ext cx="5000124" cy="1634493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Provide actionable insights for marketing strategies, such as offering discounts or personalized recommendations to at-risk customers</a:t>
          </a:r>
        </a:p>
      </dsp:txBody>
      <dsp:txXfrm>
        <a:off x="79789" y="3690235"/>
        <a:ext cx="4840546" cy="1474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D72BC-E374-4689-A9F6-92DB20B8A983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775EC-E6E4-47BF-9910-6BFCB995823C}">
      <dsp:nvSpPr>
        <dsp:cNvPr id="0" name=""/>
        <dsp:cNvSpPr/>
      </dsp:nvSpPr>
      <dsp:spPr>
        <a:xfrm>
          <a:off x="0" y="665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Used:</a:t>
          </a:r>
        </a:p>
      </dsp:txBody>
      <dsp:txXfrm>
        <a:off x="0" y="665"/>
        <a:ext cx="5000124" cy="545258"/>
      </dsp:txXfrm>
    </dsp:sp>
    <dsp:sp modelId="{569E9B21-7B10-4FE3-889E-7AD0E0FF4197}">
      <dsp:nvSpPr>
        <dsp:cNvPr id="0" name=""/>
        <dsp:cNvSpPr/>
      </dsp:nvSpPr>
      <dsp:spPr>
        <a:xfrm>
          <a:off x="0" y="545924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FAC71-5324-4394-9F10-269359857ED9}">
      <dsp:nvSpPr>
        <dsp:cNvPr id="0" name=""/>
        <dsp:cNvSpPr/>
      </dsp:nvSpPr>
      <dsp:spPr>
        <a:xfrm>
          <a:off x="0" y="545924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Apple Music Churn dataset, modified from the Telco Customer Churn dataset.</a:t>
          </a:r>
        </a:p>
      </dsp:txBody>
      <dsp:txXfrm>
        <a:off x="0" y="545924"/>
        <a:ext cx="5000124" cy="545258"/>
      </dsp:txXfrm>
    </dsp:sp>
    <dsp:sp modelId="{3114C8C0-DA3A-47C4-B1D0-8782924C104A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7082C-366A-40C3-A566-3DEA707A6EB1}">
      <dsp:nvSpPr>
        <dsp:cNvPr id="0" name=""/>
        <dsp:cNvSpPr/>
      </dsp:nvSpPr>
      <dsp:spPr>
        <a:xfrm>
          <a:off x="0" y="1091183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Features:</a:t>
          </a:r>
        </a:p>
      </dsp:txBody>
      <dsp:txXfrm>
        <a:off x="0" y="1091183"/>
        <a:ext cx="5000124" cy="545258"/>
      </dsp:txXfrm>
    </dsp:sp>
    <dsp:sp modelId="{625A34A1-4EF7-4603-BBD1-53625F1288FC}">
      <dsp:nvSpPr>
        <dsp:cNvPr id="0" name=""/>
        <dsp:cNvSpPr/>
      </dsp:nvSpPr>
      <dsp:spPr>
        <a:xfrm>
          <a:off x="0" y="1636442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E9AB2-0E01-4470-8823-A87D1CA3B076}">
      <dsp:nvSpPr>
        <dsp:cNvPr id="0" name=""/>
        <dsp:cNvSpPr/>
      </dsp:nvSpPr>
      <dsp:spPr>
        <a:xfrm>
          <a:off x="0" y="1636442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Subscription Type</a:t>
          </a:r>
        </a:p>
      </dsp:txBody>
      <dsp:txXfrm>
        <a:off x="0" y="1636442"/>
        <a:ext cx="5000124" cy="545258"/>
      </dsp:txXfrm>
    </dsp:sp>
    <dsp:sp modelId="{F89E5AA2-6865-4ACB-A982-BFCE01CFC8F7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685257-FAE8-429A-930D-C8728B47DE20}">
      <dsp:nvSpPr>
        <dsp:cNvPr id="0" name=""/>
        <dsp:cNvSpPr/>
      </dsp:nvSpPr>
      <dsp:spPr>
        <a:xfrm>
          <a:off x="0" y="2181701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Favorite Genre</a:t>
          </a:r>
        </a:p>
      </dsp:txBody>
      <dsp:txXfrm>
        <a:off x="0" y="2181701"/>
        <a:ext cx="5000124" cy="545258"/>
      </dsp:txXfrm>
    </dsp:sp>
    <dsp:sp modelId="{C4BD6896-7756-4D5A-B568-E0558D47268E}">
      <dsp:nvSpPr>
        <dsp:cNvPr id="0" name=""/>
        <dsp:cNvSpPr/>
      </dsp:nvSpPr>
      <dsp:spPr>
        <a:xfrm>
          <a:off x="0" y="2726959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42ACB-BA4A-4DB3-9958-0F9671F366EB}">
      <dsp:nvSpPr>
        <dsp:cNvPr id="0" name=""/>
        <dsp:cNvSpPr/>
      </dsp:nvSpPr>
      <dsp:spPr>
        <a:xfrm>
          <a:off x="0" y="2726960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Monthly Subscription Cost</a:t>
          </a:r>
        </a:p>
      </dsp:txBody>
      <dsp:txXfrm>
        <a:off x="0" y="2726960"/>
        <a:ext cx="5000124" cy="545258"/>
      </dsp:txXfrm>
    </dsp:sp>
    <dsp:sp modelId="{4B871A74-5F60-46D0-BE45-8168F6D92B95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01C633-2D7C-4810-86F0-EBD62E4AA185}">
      <dsp:nvSpPr>
        <dsp:cNvPr id="0" name=""/>
        <dsp:cNvSpPr/>
      </dsp:nvSpPr>
      <dsp:spPr>
        <a:xfrm>
          <a:off x="0" y="3272218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Days Since Last Login</a:t>
          </a:r>
        </a:p>
      </dsp:txBody>
      <dsp:txXfrm>
        <a:off x="0" y="3272218"/>
        <a:ext cx="5000124" cy="545258"/>
      </dsp:txXfrm>
    </dsp:sp>
    <dsp:sp modelId="{944640BF-78D0-4FB2-B3A7-893A1D2F02A7}">
      <dsp:nvSpPr>
        <dsp:cNvPr id="0" name=""/>
        <dsp:cNvSpPr/>
      </dsp:nvSpPr>
      <dsp:spPr>
        <a:xfrm>
          <a:off x="0" y="3817477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D69CE-C99C-4E73-89F0-BA689918B94B}">
      <dsp:nvSpPr>
        <dsp:cNvPr id="0" name=""/>
        <dsp:cNvSpPr/>
      </dsp:nvSpPr>
      <dsp:spPr>
        <a:xfrm>
          <a:off x="0" y="3817477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Playlist Backup Enabled</a:t>
          </a:r>
        </a:p>
      </dsp:txBody>
      <dsp:txXfrm>
        <a:off x="0" y="3817477"/>
        <a:ext cx="5000124" cy="545258"/>
      </dsp:txXfrm>
    </dsp:sp>
    <dsp:sp modelId="{6D12CA9F-841B-4F65-AA7F-2D7080594AD9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1682F-35F4-4DD0-B22C-8B4764F3430C}">
      <dsp:nvSpPr>
        <dsp:cNvPr id="0" name=""/>
        <dsp:cNvSpPr/>
      </dsp:nvSpPr>
      <dsp:spPr>
        <a:xfrm>
          <a:off x="0" y="4362736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Device Sync Enabled</a:t>
          </a:r>
        </a:p>
      </dsp:txBody>
      <dsp:txXfrm>
        <a:off x="0" y="4362736"/>
        <a:ext cx="5000124" cy="545258"/>
      </dsp:txXfrm>
    </dsp:sp>
    <dsp:sp modelId="{72583A02-02AC-4F9F-BFB9-80F7A0D9DD4D}">
      <dsp:nvSpPr>
        <dsp:cNvPr id="0" name=""/>
        <dsp:cNvSpPr/>
      </dsp:nvSpPr>
      <dsp:spPr>
        <a:xfrm>
          <a:off x="0" y="4907995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A9F9E-5B24-4A79-9C53-5532B58917A3}">
      <dsp:nvSpPr>
        <dsp:cNvPr id="0" name=""/>
        <dsp:cNvSpPr/>
      </dsp:nvSpPr>
      <dsp:spPr>
        <a:xfrm>
          <a:off x="0" y="4907995"/>
          <a:ext cx="5000124" cy="545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Customer Demographics (Age, Subscription Age Group)</a:t>
          </a:r>
        </a:p>
      </dsp:txBody>
      <dsp:txXfrm>
        <a:off x="0" y="4907995"/>
        <a:ext cx="5000124" cy="545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Apple Music Churn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Predicting Customer Churn using Machine Learning Models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Presented by: Michael Duffy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Date: 5/1/2025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23E39-11B9-9497-A5E6-12495DCFF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77" t="3748" r="33014" b="20652"/>
          <a:stretch/>
        </p:blipFill>
        <p:spPr>
          <a:xfrm>
            <a:off x="1956619" y="1718187"/>
            <a:ext cx="5230761" cy="3421626"/>
          </a:xfrm>
        </p:spPr>
      </p:pic>
    </p:spTree>
    <p:extLst>
      <p:ext uri="{BB962C8B-B14F-4D97-AF65-F5344CB8AC3E}">
        <p14:creationId xmlns:p14="http://schemas.microsoft.com/office/powerpoint/2010/main" val="351210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Summary:</a:t>
            </a:r>
          </a:p>
          <a:p>
            <a:r>
              <a:t>- Churn prediction is an essential task for user retention in Apple Music.</a:t>
            </a:r>
          </a:p>
          <a:p>
            <a:r>
              <a:t>- Machine learning models, especially Random Forest, can help predict churn and inform marketing strategies.</a:t>
            </a:r>
          </a:p>
          <a:p>
            <a:r>
              <a:t>Next Steps:</a:t>
            </a:r>
          </a:p>
          <a:p>
            <a:r>
              <a:t>- Implement model in a live environment for real-time churn predictions.</a:t>
            </a:r>
          </a:p>
          <a:p>
            <a:r>
              <a:t>- Explore further features and improvements (e.g., deeper model tuning or additional data sources).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A1A7CE3C-E208-6008-1FE6-A3FB87F2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7042" r="395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00427"/>
            <a:ext cx="740664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100">
                <a:solidFill>
                  <a:srgbClr val="FFFFFF"/>
                </a:solidFill>
              </a:rPr>
              <a:t>Questions and 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DE7B9BD-B09C-83FD-B0DD-247AEE323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19134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6B9C7-CFA9-4CF6-02C5-FFE7EB677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3735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Models Implemented:</a:t>
            </a:r>
          </a:p>
          <a:p>
            <a:r>
              <a:t>- Logistic Regression</a:t>
            </a:r>
          </a:p>
          <a:p>
            <a:r>
              <a:t>- Decision Tree Classifier</a:t>
            </a:r>
          </a:p>
          <a:p>
            <a:r>
              <a:t>- Random Forest Classifier</a:t>
            </a:r>
          </a:p>
          <a:p>
            <a:r>
              <a:t>Evaluation Metrics:</a:t>
            </a:r>
          </a:p>
          <a:p>
            <a:r>
              <a:t>- Confusion Matrix</a:t>
            </a:r>
          </a:p>
          <a:p>
            <a:r>
              <a:t>- Classification Report</a:t>
            </a:r>
          </a:p>
          <a:p>
            <a:r>
              <a:t>- ROC Curve &amp; AUC</a:t>
            </a:r>
          </a:p>
          <a:p>
            <a:r>
              <a:t>- Precision-Recall Curve</a:t>
            </a:r>
          </a:p>
          <a:p>
            <a:r>
              <a:t>- Learning Curves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Model Performance:</a:t>
            </a:r>
          </a:p>
          <a:p>
            <a:r>
              <a:t>- Random Forest provided the best performance with an AUC of 0.85.</a:t>
            </a:r>
          </a:p>
          <a:p>
            <a:r>
              <a:t>- Logistic Regression performed well, but slightly worse than Random Forest.</a:t>
            </a:r>
          </a:p>
          <a:p>
            <a:r>
              <a:t>Key Features Affecting Churn:</a:t>
            </a:r>
          </a:p>
          <a:p>
            <a:r>
              <a:t>- Subscription Type (e.g., Free Trial, Family Plan) significantly impacts churn.</a:t>
            </a:r>
          </a:p>
          <a:p>
            <a:r>
              <a:t>- Days Since Last Login and Playlist Backup are also critical.</a:t>
            </a:r>
          </a:p>
          <a:p>
            <a:r>
              <a:t>Actionable Insights:</a:t>
            </a:r>
          </a:p>
          <a:p>
            <a:r>
              <a:t>- Send discount emails to users with high churn probabilities.</a:t>
            </a:r>
          </a:p>
          <a:p>
            <a:r>
              <a:t>- Provide personalized music recommendations to keep users engaged.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5D4A2B39-2A02-EFD2-607A-0CA16689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64" r="24837" b="2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54" y="2950387"/>
            <a:ext cx="228922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Demonstration of System Functionality: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1552A-8ECE-5E4C-CD44-999832EF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408" t="18085" r="24827" b="9139"/>
          <a:stretch/>
        </p:blipFill>
        <p:spPr>
          <a:xfrm>
            <a:off x="1966451" y="1710813"/>
            <a:ext cx="5211097" cy="329380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DBB96-6F95-5CEF-AFA2-24CF6199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119" t="20909" r="23115" b="6749"/>
          <a:stretch/>
        </p:blipFill>
        <p:spPr>
          <a:xfrm>
            <a:off x="1887794" y="1791929"/>
            <a:ext cx="5211097" cy="3274142"/>
          </a:xfrm>
        </p:spPr>
      </p:pic>
    </p:spTree>
    <p:extLst>
      <p:ext uri="{BB962C8B-B14F-4D97-AF65-F5344CB8AC3E}">
        <p14:creationId xmlns:p14="http://schemas.microsoft.com/office/powerpoint/2010/main" val="34627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EE2C0-3093-6002-60DF-26E5BB039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43" t="3096" r="32770" b="20218"/>
          <a:stretch/>
        </p:blipFill>
        <p:spPr>
          <a:xfrm>
            <a:off x="1961535" y="2074606"/>
            <a:ext cx="5220929" cy="3470787"/>
          </a:xfrm>
        </p:spPr>
      </p:pic>
    </p:spTree>
    <p:extLst>
      <p:ext uri="{BB962C8B-B14F-4D97-AF65-F5344CB8AC3E}">
        <p14:creationId xmlns:p14="http://schemas.microsoft.com/office/powerpoint/2010/main" val="66268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317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Apple Music Churn Prediction System</vt:lpstr>
      <vt:lpstr>Problem Statement</vt:lpstr>
      <vt:lpstr>Data Overview</vt:lpstr>
      <vt:lpstr>Machine Learning Models</vt:lpstr>
      <vt:lpstr>Key Findings and Insights</vt:lpstr>
      <vt:lpstr>Demonstration of System Functionality:</vt:lpstr>
      <vt:lpstr>Visualizations</vt:lpstr>
      <vt:lpstr>PowerPoint Presentation</vt:lpstr>
      <vt:lpstr>PowerPoint Presentation</vt:lpstr>
      <vt:lpstr>PowerPoint Presentation</vt:lpstr>
      <vt:lpstr>Conclusion</vt:lpstr>
      <vt:lpstr>Questions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 Duffy</dc:creator>
  <cp:keywords/>
  <dc:description/>
  <cp:lastModifiedBy>Duffy, Michael</cp:lastModifiedBy>
  <cp:revision>2</cp:revision>
  <dcterms:created xsi:type="dcterms:W3CDTF">2025-05-01T13:43:36Z</dcterms:created>
  <dcterms:modified xsi:type="dcterms:W3CDTF">2025-05-01T13:54:03Z</dcterms:modified>
  <cp:category/>
</cp:coreProperties>
</file>