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367" r:id="rId2"/>
    <p:sldId id="368" r:id="rId3"/>
    <p:sldId id="369" r:id="rId4"/>
    <p:sldId id="374" r:id="rId5"/>
    <p:sldId id="370" r:id="rId6"/>
    <p:sldId id="371" r:id="rId7"/>
    <p:sldId id="373" r:id="rId8"/>
    <p:sldId id="372" r:id="rId9"/>
  </p:sldIdLst>
  <p:sldSz cx="9144000" cy="6858000" type="screen4x3"/>
  <p:notesSz cx="9928225" cy="67976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10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0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8A1"/>
    <a:srgbClr val="FF0000"/>
    <a:srgbClr val="BEE2E2"/>
    <a:srgbClr val="EBF6F6"/>
    <a:srgbClr val="777777"/>
    <a:srgbClr val="EF181E"/>
    <a:srgbClr val="96D2D2"/>
    <a:srgbClr val="0098A2"/>
    <a:srgbClr val="82C8C8"/>
    <a:srgbClr val="AA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02" autoAdjust="0"/>
    <p:restoredTop sz="88618" autoAdjust="0"/>
  </p:normalViewPr>
  <p:slideViewPr>
    <p:cSldViewPr snapToGrid="0">
      <p:cViewPr>
        <p:scale>
          <a:sx n="75" d="100"/>
          <a:sy n="75" d="100"/>
        </p:scale>
        <p:origin x="1976" y="880"/>
      </p:cViewPr>
      <p:guideLst>
        <p:guide orient="horz"/>
        <p:guide pos="10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-2886" y="-84"/>
      </p:cViewPr>
      <p:guideLst>
        <p:guide orient="horz" pos="2140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>
            <a:lvl1pPr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913" y="0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>
            <a:lvl1pPr algn="r"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412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b" anchorCtr="0" compatLnSpc="1">
            <a:prstTxWarp prst="textNoShape">
              <a:avLst/>
            </a:prstTxWarp>
          </a:bodyPr>
          <a:lstStyle>
            <a:lvl1pPr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913" y="6457412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b" anchorCtr="0" compatLnSpc="1">
            <a:prstTxWarp prst="textNoShape">
              <a:avLst/>
            </a:prstTxWarp>
          </a:bodyPr>
          <a:lstStyle>
            <a:lvl1pPr algn="r" defTabSz="912719">
              <a:defRPr sz="1200"/>
            </a:lvl1pPr>
          </a:lstStyle>
          <a:p>
            <a:pPr>
              <a:defRPr/>
            </a:pPr>
            <a:fld id="{8B93A348-95D2-453C-8661-6C3AB2005A3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9010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>
            <a:lvl1pPr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595" y="0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>
            <a:lvl1pPr algn="r"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361" y="3229795"/>
            <a:ext cx="7943507" cy="3058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24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b" anchorCtr="0" compatLnSpc="1">
            <a:prstTxWarp prst="textNoShape">
              <a:avLst/>
            </a:prstTxWarp>
          </a:bodyPr>
          <a:lstStyle>
            <a:lvl1pPr defTabSz="912719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595" y="6456324"/>
            <a:ext cx="4303313" cy="340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77" tIns="45639" rIns="91277" bIns="45639" numCol="1" anchor="b" anchorCtr="0" compatLnSpc="1">
            <a:prstTxWarp prst="textNoShape">
              <a:avLst/>
            </a:prstTxWarp>
          </a:bodyPr>
          <a:lstStyle>
            <a:lvl1pPr algn="r" defTabSz="912719">
              <a:defRPr sz="1200"/>
            </a:lvl1pPr>
          </a:lstStyle>
          <a:p>
            <a:pPr>
              <a:defRPr/>
            </a:pPr>
            <a:fld id="{C0B59E73-ACB6-43E4-B01D-22735290C02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411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0574" y="260648"/>
            <a:ext cx="3533462" cy="95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-2071"/>
          <a:stretch/>
        </p:blipFill>
        <p:spPr bwMode="auto">
          <a:xfrm>
            <a:off x="5220072" y="2659316"/>
            <a:ext cx="3456384" cy="2137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36"/>
          <p:cNvSpPr>
            <a:spLocks noChangeArrowheads="1"/>
          </p:cNvSpPr>
          <p:nvPr userDrawn="1"/>
        </p:nvSpPr>
        <p:spPr bwMode="auto">
          <a:xfrm>
            <a:off x="380683" y="549275"/>
            <a:ext cx="4680000" cy="4385906"/>
          </a:xfrm>
          <a:prstGeom prst="rect">
            <a:avLst/>
          </a:prstGeom>
          <a:solidFill>
            <a:srgbClr val="0098A1"/>
          </a:solidFill>
          <a:ln>
            <a:noFill/>
          </a:ln>
          <a:effectLst/>
          <a:ex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>
              <a:solidFill>
                <a:srgbClr val="0098A1"/>
              </a:solidFill>
            </a:endParaRP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652672" y="2381979"/>
            <a:ext cx="3780472" cy="138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 smtClean="0"/>
              <a:t>Titel der Veranstaltung</a:t>
            </a:r>
          </a:p>
        </p:txBody>
      </p:sp>
      <p:sp>
        <p:nvSpPr>
          <p:cNvPr id="26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46380" y="4356780"/>
            <a:ext cx="3786764" cy="1022984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Prof. Dr. Monika </a:t>
            </a:r>
            <a:r>
              <a:rPr lang="de-DE" dirty="0" err="1" smtClean="0"/>
              <a:t>Gross</a:t>
            </a:r>
            <a:endParaRPr lang="de-DE" dirty="0"/>
          </a:p>
        </p:txBody>
      </p:sp>
      <p:sp>
        <p:nvSpPr>
          <p:cNvPr id="27" name="Bildplatzhalter 9"/>
          <p:cNvSpPr>
            <a:spLocks noGrp="1" noChangeAspect="1"/>
          </p:cNvSpPr>
          <p:nvPr>
            <p:ph type="pic" sz="quarter" idx="27"/>
          </p:nvPr>
        </p:nvSpPr>
        <p:spPr>
          <a:xfrm>
            <a:off x="50436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8" name="Bildplatzhalter 9"/>
          <p:cNvSpPr>
            <a:spLocks noGrp="1" noChangeAspect="1"/>
          </p:cNvSpPr>
          <p:nvPr>
            <p:ph type="pic" sz="quarter" idx="28"/>
          </p:nvPr>
        </p:nvSpPr>
        <p:spPr>
          <a:xfrm>
            <a:off x="1882753" y="5157192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9" name="Bildplatzhalter 9"/>
          <p:cNvSpPr>
            <a:spLocks noGrp="1" noChangeAspect="1"/>
          </p:cNvSpPr>
          <p:nvPr>
            <p:ph type="pic" sz="quarter" idx="29"/>
          </p:nvPr>
        </p:nvSpPr>
        <p:spPr>
          <a:xfrm>
            <a:off x="325777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0" name="Bildplatzhalter 9"/>
          <p:cNvSpPr>
            <a:spLocks noGrp="1" noChangeAspect="1"/>
          </p:cNvSpPr>
          <p:nvPr>
            <p:ph type="pic" sz="quarter" idx="30"/>
          </p:nvPr>
        </p:nvSpPr>
        <p:spPr>
          <a:xfrm>
            <a:off x="463953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1" name="Bildplatzhalter 9"/>
          <p:cNvSpPr>
            <a:spLocks noGrp="1" noChangeAspect="1"/>
          </p:cNvSpPr>
          <p:nvPr>
            <p:ph type="pic" sz="quarter" idx="31"/>
          </p:nvPr>
        </p:nvSpPr>
        <p:spPr>
          <a:xfrm>
            <a:off x="6011134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2" name="Bildplatzhalter 9"/>
          <p:cNvSpPr>
            <a:spLocks noGrp="1" noChangeAspect="1"/>
          </p:cNvSpPr>
          <p:nvPr>
            <p:ph type="pic" sz="quarter" idx="32"/>
          </p:nvPr>
        </p:nvSpPr>
        <p:spPr>
          <a:xfrm>
            <a:off x="7385948" y="5164300"/>
            <a:ext cx="1260000" cy="1260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3" name="Rectangle 24"/>
          <p:cNvSpPr>
            <a:spLocks noChangeArrowheads="1"/>
          </p:cNvSpPr>
          <p:nvPr userDrawn="1"/>
        </p:nvSpPr>
        <p:spPr bwMode="auto">
          <a:xfrm>
            <a:off x="380683" y="5049184"/>
            <a:ext cx="8373353" cy="36000"/>
          </a:xfrm>
          <a:prstGeom prst="rect">
            <a:avLst/>
          </a:prstGeom>
          <a:solidFill>
            <a:srgbClr val="FF191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buClr>
                <a:srgbClr val="FF1919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  <p:sp>
        <p:nvSpPr>
          <p:cNvPr id="34" name="Rectangle 24"/>
          <p:cNvSpPr>
            <a:spLocks noChangeArrowheads="1"/>
          </p:cNvSpPr>
          <p:nvPr userDrawn="1"/>
        </p:nvSpPr>
        <p:spPr bwMode="auto">
          <a:xfrm>
            <a:off x="395536" y="6506864"/>
            <a:ext cx="8373353" cy="36000"/>
          </a:xfrm>
          <a:prstGeom prst="rect">
            <a:avLst/>
          </a:prstGeom>
          <a:solidFill>
            <a:srgbClr val="FF191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buClr>
                <a:srgbClr val="FF1919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8A1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e-DE" altLang="de-DE" sz="1800"/>
          </a:p>
        </p:txBody>
      </p:sp>
    </p:spTree>
    <p:extLst>
      <p:ext uri="{BB962C8B-B14F-4D97-AF65-F5344CB8AC3E}">
        <p14:creationId xmlns:p14="http://schemas.microsoft.com/office/powerpoint/2010/main" val="3997811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1 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7"/>
          <p:cNvSpPr>
            <a:spLocks noGrp="1"/>
          </p:cNvSpPr>
          <p:nvPr>
            <p:ph type="body" sz="quarter" idx="26"/>
          </p:nvPr>
        </p:nvSpPr>
        <p:spPr>
          <a:xfrm>
            <a:off x="274955" y="1798955"/>
            <a:ext cx="3453765" cy="4327525"/>
          </a:xfrm>
          <a:prstGeom prst="rect">
            <a:avLst/>
          </a:prstGeom>
        </p:spPr>
        <p:txBody>
          <a:bodyPr/>
          <a:lstStyle>
            <a:lvl1pPr marL="288000" indent="-288000" defTabSz="36000">
              <a:spcBef>
                <a:spcPts val="1200"/>
              </a:spcBef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1pPr>
            <a:lvl2pPr marL="432000" indent="-144000" defTabSz="36000">
              <a:spcBef>
                <a:spcPts val="0"/>
              </a:spcBef>
              <a:buSzPct val="70000"/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2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25"/>
          </p:nvPr>
        </p:nvSpPr>
        <p:spPr>
          <a:xfrm>
            <a:off x="274954" y="1189355"/>
            <a:ext cx="3453766" cy="4260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F181E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Rechteck 9"/>
          <p:cNvSpPr/>
          <p:nvPr userDrawn="1"/>
        </p:nvSpPr>
        <p:spPr>
          <a:xfrm>
            <a:off x="8432800" y="6461760"/>
            <a:ext cx="335280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42 Media - 08.07.2016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24"/>
          </p:nvPr>
        </p:nvSpPr>
        <p:spPr>
          <a:xfrm>
            <a:off x="3799840" y="1320483"/>
            <a:ext cx="4922520" cy="4805997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30023" y="6540818"/>
            <a:ext cx="2133600" cy="239712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0450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1 schmal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7"/>
          <p:cNvSpPr>
            <a:spLocks noGrp="1"/>
          </p:cNvSpPr>
          <p:nvPr>
            <p:ph type="body" sz="quarter" idx="25"/>
          </p:nvPr>
        </p:nvSpPr>
        <p:spPr>
          <a:xfrm>
            <a:off x="274955" y="1798955"/>
            <a:ext cx="5018405" cy="4327525"/>
          </a:xfrm>
          <a:prstGeom prst="rect">
            <a:avLst/>
          </a:prstGeom>
        </p:spPr>
        <p:txBody>
          <a:bodyPr/>
          <a:lstStyle>
            <a:lvl1pPr marL="288000" indent="-288000" defTabSz="36000">
              <a:spcBef>
                <a:spcPts val="1200"/>
              </a:spcBef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1pPr>
            <a:lvl2pPr marL="432000" indent="-144000" defTabSz="36000">
              <a:spcBef>
                <a:spcPts val="0"/>
              </a:spcBef>
              <a:buSzPct val="70000"/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2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8432800" y="6461760"/>
            <a:ext cx="335280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24"/>
          </p:nvPr>
        </p:nvSpPr>
        <p:spPr>
          <a:xfrm>
            <a:off x="5374956" y="1320483"/>
            <a:ext cx="3357563" cy="4816157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42 Media - 08.07.2016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274320" y="1189355"/>
            <a:ext cx="3434080" cy="4260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F181E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30023" y="6540818"/>
            <a:ext cx="2133600" cy="239712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84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8432800" y="6461760"/>
            <a:ext cx="335280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42 Media - 08.07.2016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30"/>
          </p:nvPr>
        </p:nvSpPr>
        <p:spPr>
          <a:xfrm>
            <a:off x="386080" y="1798639"/>
            <a:ext cx="8336280" cy="4327842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75920" y="1189355"/>
            <a:ext cx="8346440" cy="42608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EF181E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30023" y="6540818"/>
            <a:ext cx="2133600" cy="239712"/>
          </a:xfrm>
        </p:spPr>
        <p:txBody>
          <a:bodyPr/>
          <a:lstStyle>
            <a:lvl1pPr>
              <a:defRPr sz="13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6715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hlen und Fak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42 Media - 08.07.2016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8432800" y="6461760"/>
            <a:ext cx="335280" cy="33528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530023" y="6540818"/>
            <a:ext cx="2133600" cy="239712"/>
          </a:xfr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26"/>
          </p:nvPr>
        </p:nvSpPr>
        <p:spPr>
          <a:xfrm>
            <a:off x="274955" y="1798955"/>
            <a:ext cx="3453765" cy="4327525"/>
          </a:xfrm>
          <a:prstGeom prst="rect">
            <a:avLst/>
          </a:prstGeom>
        </p:spPr>
        <p:txBody>
          <a:bodyPr/>
          <a:lstStyle>
            <a:lvl1pPr marL="288000" indent="-288000" defTabSz="36000">
              <a:spcBef>
                <a:spcPts val="1200"/>
              </a:spcBef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1pPr>
            <a:lvl2pPr marL="432000" indent="-144000" defTabSz="36000">
              <a:spcBef>
                <a:spcPts val="0"/>
              </a:spcBef>
              <a:buSzPct val="70000"/>
              <a:buFont typeface="Wingdings" pitchFamily="2" charset="2"/>
              <a:buChar char="n"/>
              <a:tabLst>
                <a:tab pos="36000" algn="dec"/>
              </a:tabLst>
              <a:defRPr sz="1600" b="0">
                <a:solidFill>
                  <a:srgbClr val="0098A1"/>
                </a:solidFill>
              </a:defRPr>
            </a:lvl2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/>
          </p:nvPr>
        </p:nvSpPr>
        <p:spPr>
          <a:xfrm>
            <a:off x="274954" y="1189355"/>
            <a:ext cx="3453766" cy="42608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F181E"/>
                </a:solidFill>
              </a:defRPr>
            </a:lvl1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24"/>
          </p:nvPr>
        </p:nvSpPr>
        <p:spPr>
          <a:xfrm>
            <a:off x="4777600" y="3799840"/>
            <a:ext cx="3960000" cy="2340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27"/>
          </p:nvPr>
        </p:nvSpPr>
        <p:spPr>
          <a:xfrm>
            <a:off x="4777600" y="1290320"/>
            <a:ext cx="3960000" cy="2340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67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380683" y="6500813"/>
            <a:ext cx="8352000" cy="0"/>
          </a:xfrm>
          <a:prstGeom prst="line">
            <a:avLst/>
          </a:prstGeom>
          <a:ln w="28575">
            <a:solidFill>
              <a:srgbClr val="0098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:\01_ABC-Geschäftsausstattung\Logos\Logo_Stadt der Zukunft\Logo\CMYK\Mehrfarbig_Text_horizontal.jpg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2509"/>
          <a:stretch/>
        </p:blipFill>
        <p:spPr bwMode="auto">
          <a:xfrm>
            <a:off x="6979766" y="21679"/>
            <a:ext cx="1773237" cy="82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2745" y="6556375"/>
            <a:ext cx="489426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 dirty="0" smtClean="0">
                <a:solidFill>
                  <a:srgbClr val="0098A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de-DE" smtClean="0"/>
              <a:t>42 Media - 08.07.2016</a:t>
            </a:r>
            <a:endParaRPr lang="de-DE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41783" y="6561138"/>
            <a:ext cx="2133600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050" smtClean="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fld id="{E72F16C0-C26F-4E24-A7A1-F129F9F5C78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7" name="Picture 2" descr="P:\01_ABC-Geschäftsausstattung\Logos\Logo_Stadt der Zukunft\Logo\CMYK\Mehrfarbig_Text_horizontal.jpg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7276"/>
          <a:stretch/>
        </p:blipFill>
        <p:spPr bwMode="auto">
          <a:xfrm>
            <a:off x="294640" y="21679"/>
            <a:ext cx="2966720" cy="82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erade Verbindung 8"/>
          <p:cNvCxnSpPr/>
          <p:nvPr/>
        </p:nvCxnSpPr>
        <p:spPr>
          <a:xfrm>
            <a:off x="380683" y="761684"/>
            <a:ext cx="8352000" cy="0"/>
          </a:xfrm>
          <a:prstGeom prst="line">
            <a:avLst/>
          </a:prstGeom>
          <a:ln w="28575">
            <a:solidFill>
              <a:srgbClr val="0098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25" r:id="rId2"/>
    <p:sldLayoutId id="2147483828" r:id="rId3"/>
    <p:sldLayoutId id="2147483827" r:id="rId4"/>
    <p:sldLayoutId id="2147483829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98A1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30000"/>
        </a:spcBef>
        <a:spcAft>
          <a:spcPct val="0"/>
        </a:spcAft>
        <a:buClr>
          <a:srgbClr val="FF1919"/>
        </a:buClr>
        <a:buFont typeface="Wingdings" pitchFamily="2" charset="2"/>
        <a:buNone/>
        <a:defRPr sz="2200" b="1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1800" b="1">
          <a:solidFill>
            <a:srgbClr val="0098A1"/>
          </a:solidFill>
          <a:latin typeface="+mn-lt"/>
          <a:sym typeface="Wingding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1800" b="1">
          <a:solidFill>
            <a:srgbClr val="0098A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1800">
          <a:solidFill>
            <a:srgbClr val="0098A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1800">
          <a:solidFill>
            <a:srgbClr val="0098A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8A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9968" y="1303806"/>
            <a:ext cx="3780472" cy="1387794"/>
          </a:xfrm>
        </p:spPr>
        <p:txBody>
          <a:bodyPr/>
          <a:lstStyle/>
          <a:p>
            <a:r>
              <a:rPr lang="de-DE" dirty="0" smtClean="0"/>
              <a:t>42 Media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73675" y="2992004"/>
            <a:ext cx="3786764" cy="1022984"/>
          </a:xfrm>
        </p:spPr>
        <p:txBody>
          <a:bodyPr/>
          <a:lstStyle/>
          <a:p>
            <a:r>
              <a:rPr lang="de-DE" dirty="0" smtClean="0"/>
              <a:t>Arndt </a:t>
            </a:r>
            <a:r>
              <a:rPr lang="de-DE" dirty="0" err="1" smtClean="0"/>
              <a:t>Tzscherlich</a:t>
            </a:r>
            <a:endParaRPr lang="de-DE" dirty="0" smtClean="0"/>
          </a:p>
          <a:p>
            <a:r>
              <a:rPr lang="de-DE" dirty="0" smtClean="0"/>
              <a:t>David </a:t>
            </a:r>
            <a:r>
              <a:rPr lang="de-DE" dirty="0" err="1" smtClean="0"/>
              <a:t>Heenemann</a:t>
            </a:r>
            <a:endParaRPr lang="de-DE" dirty="0" smtClean="0"/>
          </a:p>
          <a:p>
            <a:r>
              <a:rPr lang="de-DE" dirty="0" smtClean="0"/>
              <a:t>David </a:t>
            </a:r>
            <a:r>
              <a:rPr lang="de-DE" dirty="0" err="1" smtClean="0"/>
              <a:t>Meinke</a:t>
            </a:r>
            <a:endParaRPr lang="de-DE" dirty="0" smtClean="0"/>
          </a:p>
          <a:p>
            <a:r>
              <a:rPr lang="de-DE" dirty="0" smtClean="0"/>
              <a:t>Sebastian </a:t>
            </a:r>
            <a:r>
              <a:rPr lang="de-DE" dirty="0" err="1" smtClean="0"/>
              <a:t>Sebastian</a:t>
            </a:r>
            <a:endParaRPr lang="de-DE" dirty="0"/>
          </a:p>
        </p:txBody>
      </p:sp>
      <p:pic>
        <p:nvPicPr>
          <p:cNvPr id="10" name="Picture 36" descr="Grashof für ppt"/>
          <p:cNvPicPr>
            <a:picLocks noGrp="1" noChangeAspect="1" noChangeArrowheads="1"/>
          </p:cNvPicPr>
          <p:nvPr>
            <p:ph type="pic" sz="quarter" idx="27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P:\Berninger\PowerPointPraesentation\Bilder\Fachbereich6\Studierende.jpg"/>
          <p:cNvPicPr>
            <a:picLocks noGrp="1" noChangeAspect="1" noChangeArrowheads="1"/>
          </p:cNvPicPr>
          <p:nvPr>
            <p:ph type="pic" sz="quarter" idx="28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:\Berninger\PowerPointPraesentation\Bilder\Fachbereich1.jpg"/>
          <p:cNvPicPr>
            <a:picLocks noGrp="1" noChangeAspect="1" noChangeArrowheads="1"/>
          </p:cNvPicPr>
          <p:nvPr>
            <p:ph type="pic" sz="quarter" idx="31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:\Berninger\PowerPointPraesentation\Bilder\Qualitätsmanagement\Qualitätsmanagement.jpg"/>
          <p:cNvPicPr>
            <a:picLocks noGrp="1" noChangeAspect="1" noChangeArrowheads="1"/>
          </p:cNvPicPr>
          <p:nvPr>
            <p:ph type="pic" sz="quarter" idx="32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P:\Berninger\PowerPointPraesentation\Bilder\Titelseite.jpg"/>
          <p:cNvPicPr>
            <a:picLocks noGrp="1" noChangeAspect="1" noChangeArrowheads="1"/>
          </p:cNvPicPr>
          <p:nvPr>
            <p:ph type="pic" sz="quarter" idx="29"/>
          </p:nvPr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dplatzhalter 4"/>
          <p:cNvPicPr>
            <a:picLocks noGrp="1" noChangeAspect="1"/>
          </p:cNvPicPr>
          <p:nvPr>
            <p:ph type="pic" sz="quarter" idx="30"/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743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 descr="UseCase.png"/>
          <p:cNvPicPr>
            <a:picLocks noGrp="1" noChangeAspect="1"/>
          </p:cNvPicPr>
          <p:nvPr>
            <p:ph type="pic" sz="quarter" idx="24"/>
          </p:nvPr>
        </p:nvPicPr>
        <p:blipFill>
          <a:blip r:embed="rId2"/>
          <a:srcRect t="55" b="55"/>
          <a:stretch>
            <a:fillRect/>
          </a:stretch>
        </p:blipFill>
        <p:spPr>
          <a:xfrm>
            <a:off x="3359480" y="842811"/>
            <a:ext cx="5594893" cy="5462454"/>
          </a:xfrm>
        </p:spPr>
      </p:pic>
      <p:sp>
        <p:nvSpPr>
          <p:cNvPr id="2" name="Textplatzhalter 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de-DE" dirty="0" smtClean="0"/>
              <a:t>Entwicklung eines Mediencenters privater Sammlungen</a:t>
            </a:r>
          </a:p>
          <a:p>
            <a:r>
              <a:rPr lang="de-DE" dirty="0" smtClean="0"/>
              <a:t>Implementierung von Benutzerprofile / Kindersicherung</a:t>
            </a:r>
          </a:p>
          <a:p>
            <a:r>
              <a:rPr lang="de-DE" dirty="0" smtClean="0"/>
              <a:t>Darstellung der Webanwendung auch auf mobilen Geräten</a:t>
            </a:r>
          </a:p>
          <a:p>
            <a:r>
              <a:rPr lang="de-DE" dirty="0" smtClean="0"/>
              <a:t>Integration und Erweiterung der Bibliotheksfunktionalität zur Katalogisierung der Medien</a:t>
            </a:r>
          </a:p>
          <a:p>
            <a:r>
              <a:rPr lang="de-DE" dirty="0" smtClean="0"/>
              <a:t>Abspielfunktion der Medien im Browser</a:t>
            </a:r>
          </a:p>
          <a:p>
            <a:r>
              <a:rPr lang="de-DE" dirty="0" smtClean="0"/>
              <a:t>Implementierung der Empfehlungsfunktion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42 Media - 08.07.2016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42 Media - 08.07.2016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1" y="1908861"/>
            <a:ext cx="8595360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42 Media - 08.07.2016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5" y="2215018"/>
            <a:ext cx="8940800" cy="246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42 Media - 08.07.2016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GUI Entwurf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7" r="6467" b="8216"/>
          <a:stretch/>
        </p:blipFill>
        <p:spPr bwMode="auto">
          <a:xfrm>
            <a:off x="1149180" y="1575319"/>
            <a:ext cx="6569057" cy="48006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26" name="Positionsrahmen 6"/>
          <p:cNvSpPr>
            <a:spLocks/>
          </p:cNvSpPr>
          <p:nvPr/>
        </p:nvSpPr>
        <p:spPr bwMode="auto">
          <a:xfrm>
            <a:off x="2419066" y="2305902"/>
            <a:ext cx="5046259" cy="874025"/>
          </a:xfrm>
          <a:custGeom>
            <a:avLst/>
            <a:gdLst>
              <a:gd name="T0" fmla="*/ 0 w 4638675"/>
              <a:gd name="T1" fmla="*/ 0 h 819150"/>
              <a:gd name="T2" fmla="*/ 4638675 w 4638675"/>
              <a:gd name="T3" fmla="*/ 0 h 819150"/>
              <a:gd name="T4" fmla="*/ 4638675 w 4638675"/>
              <a:gd name="T5" fmla="*/ 819150 h 819150"/>
              <a:gd name="T6" fmla="*/ 0 w 4638675"/>
              <a:gd name="T7" fmla="*/ 819150 h 819150"/>
              <a:gd name="T8" fmla="*/ 0 w 4638675"/>
              <a:gd name="T9" fmla="*/ 0 h 819150"/>
              <a:gd name="T10" fmla="*/ 35715 w 4638675"/>
              <a:gd name="T11" fmla="*/ 35715 h 819150"/>
              <a:gd name="T12" fmla="*/ 35715 w 4638675"/>
              <a:gd name="T13" fmla="*/ 783435 h 819150"/>
              <a:gd name="T14" fmla="*/ 4602960 w 4638675"/>
              <a:gd name="T15" fmla="*/ 783435 h 819150"/>
              <a:gd name="T16" fmla="*/ 4602960 w 4638675"/>
              <a:gd name="T17" fmla="*/ 35715 h 819150"/>
              <a:gd name="T18" fmla="*/ 35715 w 4638675"/>
              <a:gd name="T19" fmla="*/ 35715 h 8191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8675" h="819150">
                <a:moveTo>
                  <a:pt x="0" y="0"/>
                </a:moveTo>
                <a:lnTo>
                  <a:pt x="4638675" y="0"/>
                </a:lnTo>
                <a:lnTo>
                  <a:pt x="4638675" y="819150"/>
                </a:lnTo>
                <a:lnTo>
                  <a:pt x="0" y="819150"/>
                </a:lnTo>
                <a:lnTo>
                  <a:pt x="0" y="0"/>
                </a:lnTo>
                <a:close/>
                <a:moveTo>
                  <a:pt x="35715" y="35715"/>
                </a:moveTo>
                <a:lnTo>
                  <a:pt x="35715" y="783435"/>
                </a:lnTo>
                <a:lnTo>
                  <a:pt x="4602960" y="783435"/>
                </a:lnTo>
                <a:lnTo>
                  <a:pt x="4602960" y="35715"/>
                </a:lnTo>
                <a:lnTo>
                  <a:pt x="35715" y="35715"/>
                </a:lnTo>
                <a:close/>
              </a:path>
            </a:pathLst>
          </a:custGeom>
          <a:solidFill>
            <a:srgbClr val="4F81BD"/>
          </a:solidFill>
          <a:ln w="3175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27" name="Positionsrahmen 7"/>
          <p:cNvSpPr>
            <a:spLocks/>
          </p:cNvSpPr>
          <p:nvPr/>
        </p:nvSpPr>
        <p:spPr bwMode="auto">
          <a:xfrm>
            <a:off x="2416506" y="3287261"/>
            <a:ext cx="4448317" cy="888953"/>
          </a:xfrm>
          <a:custGeom>
            <a:avLst/>
            <a:gdLst>
              <a:gd name="T0" fmla="*/ 0 w 4114800"/>
              <a:gd name="T1" fmla="*/ 0 h 819150"/>
              <a:gd name="T2" fmla="*/ 4114800 w 4114800"/>
              <a:gd name="T3" fmla="*/ 0 h 819150"/>
              <a:gd name="T4" fmla="*/ 4114800 w 4114800"/>
              <a:gd name="T5" fmla="*/ 819150 h 819150"/>
              <a:gd name="T6" fmla="*/ 0 w 4114800"/>
              <a:gd name="T7" fmla="*/ 819150 h 819150"/>
              <a:gd name="T8" fmla="*/ 0 w 4114800"/>
              <a:gd name="T9" fmla="*/ 0 h 819150"/>
              <a:gd name="T10" fmla="*/ 54768 w 4114800"/>
              <a:gd name="T11" fmla="*/ 54768 h 819150"/>
              <a:gd name="T12" fmla="*/ 54768 w 4114800"/>
              <a:gd name="T13" fmla="*/ 764382 h 819150"/>
              <a:gd name="T14" fmla="*/ 4060032 w 4114800"/>
              <a:gd name="T15" fmla="*/ 764382 h 819150"/>
              <a:gd name="T16" fmla="*/ 4060032 w 4114800"/>
              <a:gd name="T17" fmla="*/ 54768 h 819150"/>
              <a:gd name="T18" fmla="*/ 54768 w 4114800"/>
              <a:gd name="T19" fmla="*/ 54768 h 8191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114800" h="819150">
                <a:moveTo>
                  <a:pt x="0" y="0"/>
                </a:moveTo>
                <a:lnTo>
                  <a:pt x="4114800" y="0"/>
                </a:lnTo>
                <a:lnTo>
                  <a:pt x="4114800" y="819150"/>
                </a:lnTo>
                <a:lnTo>
                  <a:pt x="0" y="819150"/>
                </a:lnTo>
                <a:lnTo>
                  <a:pt x="0" y="0"/>
                </a:lnTo>
                <a:close/>
                <a:moveTo>
                  <a:pt x="54768" y="54768"/>
                </a:moveTo>
                <a:lnTo>
                  <a:pt x="54768" y="764382"/>
                </a:lnTo>
                <a:lnTo>
                  <a:pt x="4060032" y="764382"/>
                </a:lnTo>
                <a:lnTo>
                  <a:pt x="4060032" y="54768"/>
                </a:lnTo>
                <a:lnTo>
                  <a:pt x="54768" y="54768"/>
                </a:lnTo>
                <a:close/>
              </a:path>
            </a:pathLst>
          </a:custGeom>
          <a:solidFill>
            <a:srgbClr val="4F81BD"/>
          </a:solidFill>
          <a:ln w="3175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28" name="Positionsrahmen 8"/>
          <p:cNvSpPr>
            <a:spLocks/>
          </p:cNvSpPr>
          <p:nvPr/>
        </p:nvSpPr>
        <p:spPr bwMode="auto">
          <a:xfrm>
            <a:off x="2416506" y="4286392"/>
            <a:ext cx="4421022" cy="831518"/>
          </a:xfrm>
          <a:custGeom>
            <a:avLst/>
            <a:gdLst>
              <a:gd name="T0" fmla="*/ 0 w 4114800"/>
              <a:gd name="T1" fmla="*/ 0 h 819150"/>
              <a:gd name="T2" fmla="*/ 4114800 w 4114800"/>
              <a:gd name="T3" fmla="*/ 0 h 819150"/>
              <a:gd name="T4" fmla="*/ 4114800 w 4114800"/>
              <a:gd name="T5" fmla="*/ 819150 h 819150"/>
              <a:gd name="T6" fmla="*/ 0 w 4114800"/>
              <a:gd name="T7" fmla="*/ 819150 h 819150"/>
              <a:gd name="T8" fmla="*/ 0 w 4114800"/>
              <a:gd name="T9" fmla="*/ 0 h 819150"/>
              <a:gd name="T10" fmla="*/ 54768 w 4114800"/>
              <a:gd name="T11" fmla="*/ 54768 h 819150"/>
              <a:gd name="T12" fmla="*/ 54768 w 4114800"/>
              <a:gd name="T13" fmla="*/ 764382 h 819150"/>
              <a:gd name="T14" fmla="*/ 4060032 w 4114800"/>
              <a:gd name="T15" fmla="*/ 764382 h 819150"/>
              <a:gd name="T16" fmla="*/ 4060032 w 4114800"/>
              <a:gd name="T17" fmla="*/ 54768 h 819150"/>
              <a:gd name="T18" fmla="*/ 54768 w 4114800"/>
              <a:gd name="T19" fmla="*/ 54768 h 8191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114800" h="819150">
                <a:moveTo>
                  <a:pt x="0" y="0"/>
                </a:moveTo>
                <a:lnTo>
                  <a:pt x="4114800" y="0"/>
                </a:lnTo>
                <a:lnTo>
                  <a:pt x="4114800" y="819150"/>
                </a:lnTo>
                <a:lnTo>
                  <a:pt x="0" y="819150"/>
                </a:lnTo>
                <a:lnTo>
                  <a:pt x="0" y="0"/>
                </a:lnTo>
                <a:close/>
                <a:moveTo>
                  <a:pt x="54768" y="54768"/>
                </a:moveTo>
                <a:lnTo>
                  <a:pt x="54768" y="764382"/>
                </a:lnTo>
                <a:lnTo>
                  <a:pt x="4060032" y="764382"/>
                </a:lnTo>
                <a:lnTo>
                  <a:pt x="4060032" y="54768"/>
                </a:lnTo>
                <a:lnTo>
                  <a:pt x="54768" y="54768"/>
                </a:lnTo>
                <a:close/>
              </a:path>
            </a:pathLst>
          </a:custGeom>
          <a:solidFill>
            <a:srgbClr val="4F81BD"/>
          </a:solidFill>
          <a:ln w="3175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29" name="Positionsrahmen 9"/>
          <p:cNvSpPr>
            <a:spLocks/>
          </p:cNvSpPr>
          <p:nvPr/>
        </p:nvSpPr>
        <p:spPr bwMode="auto">
          <a:xfrm>
            <a:off x="6833120" y="3432981"/>
            <a:ext cx="700443" cy="2653920"/>
          </a:xfrm>
          <a:custGeom>
            <a:avLst/>
            <a:gdLst>
              <a:gd name="T0" fmla="*/ 0 w 647700"/>
              <a:gd name="T1" fmla="*/ 0 h 2581275"/>
              <a:gd name="T2" fmla="*/ 647700 w 647700"/>
              <a:gd name="T3" fmla="*/ 0 h 2581275"/>
              <a:gd name="T4" fmla="*/ 647700 w 647700"/>
              <a:gd name="T5" fmla="*/ 2581275 h 2581275"/>
              <a:gd name="T6" fmla="*/ 0 w 647700"/>
              <a:gd name="T7" fmla="*/ 2581275 h 2581275"/>
              <a:gd name="T8" fmla="*/ 0 w 647700"/>
              <a:gd name="T9" fmla="*/ 0 h 2581275"/>
              <a:gd name="T10" fmla="*/ 61914 w 647700"/>
              <a:gd name="T11" fmla="*/ 61914 h 2581275"/>
              <a:gd name="T12" fmla="*/ 61914 w 647700"/>
              <a:gd name="T13" fmla="*/ 2519361 h 2581275"/>
              <a:gd name="T14" fmla="*/ 585786 w 647700"/>
              <a:gd name="T15" fmla="*/ 2519361 h 2581275"/>
              <a:gd name="T16" fmla="*/ 585786 w 647700"/>
              <a:gd name="T17" fmla="*/ 61914 h 2581275"/>
              <a:gd name="T18" fmla="*/ 61914 w 647700"/>
              <a:gd name="T19" fmla="*/ 61914 h 258127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47700" h="2581275">
                <a:moveTo>
                  <a:pt x="0" y="0"/>
                </a:moveTo>
                <a:lnTo>
                  <a:pt x="647700" y="0"/>
                </a:lnTo>
                <a:lnTo>
                  <a:pt x="647700" y="2581275"/>
                </a:lnTo>
                <a:lnTo>
                  <a:pt x="0" y="2581275"/>
                </a:lnTo>
                <a:lnTo>
                  <a:pt x="0" y="0"/>
                </a:lnTo>
                <a:close/>
                <a:moveTo>
                  <a:pt x="61914" y="61914"/>
                </a:moveTo>
                <a:lnTo>
                  <a:pt x="61914" y="2519361"/>
                </a:lnTo>
                <a:lnTo>
                  <a:pt x="585786" y="2519361"/>
                </a:lnTo>
                <a:lnTo>
                  <a:pt x="585786" y="61914"/>
                </a:lnTo>
                <a:lnTo>
                  <a:pt x="61914" y="61914"/>
                </a:lnTo>
                <a:close/>
              </a:path>
            </a:pathLst>
          </a:custGeom>
          <a:solidFill>
            <a:srgbClr val="C0504D"/>
          </a:solidFill>
          <a:ln w="3175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30" name="Positionsrahmen 10"/>
          <p:cNvSpPr>
            <a:spLocks/>
          </p:cNvSpPr>
          <p:nvPr/>
        </p:nvSpPr>
        <p:spPr bwMode="auto">
          <a:xfrm>
            <a:off x="1194179" y="1977930"/>
            <a:ext cx="6516806" cy="314894"/>
          </a:xfrm>
          <a:custGeom>
            <a:avLst/>
            <a:gdLst>
              <a:gd name="T0" fmla="*/ 0 w 5972175"/>
              <a:gd name="T1" fmla="*/ 0 h 314325"/>
              <a:gd name="T2" fmla="*/ 5972175 w 5972175"/>
              <a:gd name="T3" fmla="*/ 0 h 314325"/>
              <a:gd name="T4" fmla="*/ 5972175 w 5972175"/>
              <a:gd name="T5" fmla="*/ 314325 h 314325"/>
              <a:gd name="T6" fmla="*/ 0 w 5972175"/>
              <a:gd name="T7" fmla="*/ 314325 h 314325"/>
              <a:gd name="T8" fmla="*/ 0 w 5972175"/>
              <a:gd name="T9" fmla="*/ 0 h 314325"/>
              <a:gd name="T10" fmla="*/ 39291 w 5972175"/>
              <a:gd name="T11" fmla="*/ 39291 h 314325"/>
              <a:gd name="T12" fmla="*/ 39291 w 5972175"/>
              <a:gd name="T13" fmla="*/ 275034 h 314325"/>
              <a:gd name="T14" fmla="*/ 5932884 w 5972175"/>
              <a:gd name="T15" fmla="*/ 275034 h 314325"/>
              <a:gd name="T16" fmla="*/ 5932884 w 5972175"/>
              <a:gd name="T17" fmla="*/ 39291 h 314325"/>
              <a:gd name="T18" fmla="*/ 39291 w 5972175"/>
              <a:gd name="T19" fmla="*/ 39291 h 31432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972175" h="314325">
                <a:moveTo>
                  <a:pt x="0" y="0"/>
                </a:moveTo>
                <a:lnTo>
                  <a:pt x="5972175" y="0"/>
                </a:lnTo>
                <a:lnTo>
                  <a:pt x="5972175" y="314325"/>
                </a:lnTo>
                <a:lnTo>
                  <a:pt x="0" y="314325"/>
                </a:lnTo>
                <a:lnTo>
                  <a:pt x="0" y="0"/>
                </a:lnTo>
                <a:close/>
                <a:moveTo>
                  <a:pt x="39291" y="39291"/>
                </a:moveTo>
                <a:lnTo>
                  <a:pt x="39291" y="275034"/>
                </a:lnTo>
                <a:lnTo>
                  <a:pt x="5932884" y="275034"/>
                </a:lnTo>
                <a:lnTo>
                  <a:pt x="5932884" y="39291"/>
                </a:lnTo>
                <a:lnTo>
                  <a:pt x="39291" y="39291"/>
                </a:lnTo>
                <a:close/>
              </a:path>
            </a:pathLst>
          </a:custGeom>
          <a:solidFill>
            <a:srgbClr val="9BBB59"/>
          </a:solidFill>
          <a:ln w="3175">
            <a:solidFill>
              <a:srgbClr val="243F6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42 Media - 08.07.2016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Live Demonstration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50487" t="18025" r="26805" b="39877"/>
          <a:stretch>
            <a:fillRect/>
          </a:stretch>
        </p:blipFill>
        <p:spPr bwMode="auto">
          <a:xfrm>
            <a:off x="2374900" y="1739900"/>
            <a:ext cx="4152900" cy="4330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42 Media - 08.07.2016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372745" y="3153622"/>
            <a:ext cx="8346440" cy="426085"/>
          </a:xfrm>
        </p:spPr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42 Media - 08.07.2016</a:t>
            </a:r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Vielen Dank für die Aufmerksamkeit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47C368-A11C-419F-9365-AEB3173B989C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pic>
        <p:nvPicPr>
          <p:cNvPr id="8" name="Picture 2" descr="haeufig_gestellte_frag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8592" y="2263893"/>
            <a:ext cx="6096000" cy="3476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i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es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Praesi</Template>
  <TotalTime>0</TotalTime>
  <Words>92</Words>
  <Application>Microsoft Macintosh PowerPoint</Application>
  <PresentationFormat>Bildschirmpräsentation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 Narrow</vt:lpstr>
      <vt:lpstr>Wingdings</vt:lpstr>
      <vt:lpstr>Arial</vt:lpstr>
      <vt:lpstr>Praesi</vt:lpstr>
      <vt:lpstr>42 Media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42 Media</dc:title>
  <dc:creator>Heftig</dc:creator>
  <cp:lastModifiedBy>David Heenemann</cp:lastModifiedBy>
  <cp:revision>9</cp:revision>
  <cp:lastPrinted>2013-12-18T10:34:56Z</cp:lastPrinted>
  <dcterms:created xsi:type="dcterms:W3CDTF">2016-07-06T14:03:57Z</dcterms:created>
  <dcterms:modified xsi:type="dcterms:W3CDTF">2016-07-08T12:42:51Z</dcterms:modified>
</cp:coreProperties>
</file>