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67" r:id="rId2"/>
    <p:sldId id="368" r:id="rId3"/>
    <p:sldId id="369" r:id="rId4"/>
    <p:sldId id="370" r:id="rId5"/>
    <p:sldId id="371" r:id="rId6"/>
    <p:sldId id="372" r:id="rId7"/>
  </p:sldIdLst>
  <p:sldSz cx="9144000" cy="6858000" type="screen4x3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98A1"/>
    <a:srgbClr val="FF0000"/>
    <a:srgbClr val="BEE2E2"/>
    <a:srgbClr val="EBF6F6"/>
    <a:srgbClr val="777777"/>
    <a:srgbClr val="EF181E"/>
    <a:srgbClr val="96D2D2"/>
    <a:srgbClr val="0098A2"/>
    <a:srgbClr val="82C8C8"/>
    <a:srgbClr val="AADC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08" autoAdjust="0"/>
    <p:restoredTop sz="88618" autoAdjust="0"/>
  </p:normalViewPr>
  <p:slideViewPr>
    <p:cSldViewPr snapToGrid="0">
      <p:cViewPr>
        <p:scale>
          <a:sx n="75" d="100"/>
          <a:sy n="75" d="100"/>
        </p:scale>
        <p:origin x="-1236" y="-108"/>
      </p:cViewPr>
      <p:guideLst>
        <p:guide orient="horz"/>
        <p:guide pos="10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886" y="-84"/>
      </p:cViewPr>
      <p:guideLst>
        <p:guide orient="horz" pos="2140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913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913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8B93A348-95D2-453C-8661-6C3AB2005A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69010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5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1" y="3229795"/>
            <a:ext cx="7943507" cy="305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5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C0B59E73-ACB6-43E4-B01D-22735290C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9441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Veranstaltung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3786764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Monika </a:t>
            </a:r>
            <a:r>
              <a:rPr lang="de-DE" dirty="0" err="1" smtClean="0"/>
              <a:t>Gross</a:t>
            </a:r>
            <a:endParaRPr lang="de-DE" dirty="0"/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="" xmlns:p14="http://schemas.microsoft.com/office/powerpoint/2010/main" val="39978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3799840" y="1320483"/>
            <a:ext cx="4922520" cy="480599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74045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schmal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25"/>
          </p:nvPr>
        </p:nvSpPr>
        <p:spPr>
          <a:xfrm>
            <a:off x="274955" y="1798955"/>
            <a:ext cx="501840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24"/>
          </p:nvPr>
        </p:nvSpPr>
        <p:spPr>
          <a:xfrm>
            <a:off x="5374956" y="1320483"/>
            <a:ext cx="3357563" cy="481615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320" y="1189355"/>
            <a:ext cx="3434080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6284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86080" y="1798639"/>
            <a:ext cx="8336280" cy="432784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5920" y="1189355"/>
            <a:ext cx="8346440" cy="4260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10671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und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4777600" y="379984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7"/>
          </p:nvPr>
        </p:nvSpPr>
        <p:spPr>
          <a:xfrm>
            <a:off x="4777600" y="129032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336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0683" y="6500813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62509"/>
          <a:stretch/>
        </p:blipFill>
        <p:spPr bwMode="auto">
          <a:xfrm>
            <a:off x="6979766" y="21679"/>
            <a:ext cx="1773237" cy="824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74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smtClean="0"/>
              <a:t>42 Media - 08.07.2016</a:t>
            </a:r>
            <a:endParaRPr lang="de-DE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1783" y="6561138"/>
            <a:ext cx="213360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smtClean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7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7276"/>
          <a:stretch/>
        </p:blipFill>
        <p:spPr bwMode="auto">
          <a:xfrm>
            <a:off x="294640" y="21679"/>
            <a:ext cx="2966720" cy="824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380683" y="761684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5" r:id="rId2"/>
    <p:sldLayoutId id="2147483828" r:id="rId3"/>
    <p:sldLayoutId id="2147483827" r:id="rId4"/>
    <p:sldLayoutId id="214748382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30000"/>
        </a:spcBef>
        <a:spcAft>
          <a:spcPct val="0"/>
        </a:spcAft>
        <a:buClr>
          <a:srgbClr val="FF1919"/>
        </a:buClr>
        <a:buFont typeface="Wingdings" pitchFamily="2" charset="2"/>
        <a:buNone/>
        <a:defRPr sz="2200" b="1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  <a:sym typeface="Wingding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9968" y="1303806"/>
            <a:ext cx="3780472" cy="1387794"/>
          </a:xfrm>
        </p:spPr>
        <p:txBody>
          <a:bodyPr/>
          <a:lstStyle/>
          <a:p>
            <a:r>
              <a:rPr lang="de-DE" dirty="0" smtClean="0"/>
              <a:t>42 Media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3675" y="2992004"/>
            <a:ext cx="3786764" cy="1022984"/>
          </a:xfrm>
        </p:spPr>
        <p:txBody>
          <a:bodyPr/>
          <a:lstStyle/>
          <a:p>
            <a:r>
              <a:rPr lang="de-DE" dirty="0" smtClean="0"/>
              <a:t>Arndt </a:t>
            </a:r>
            <a:r>
              <a:rPr lang="de-DE" dirty="0" err="1" smtClean="0"/>
              <a:t>Tzscherlich</a:t>
            </a:r>
            <a:endParaRPr lang="de-DE" dirty="0" smtClean="0"/>
          </a:p>
          <a:p>
            <a:r>
              <a:rPr lang="de-DE" dirty="0" smtClean="0"/>
              <a:t>David </a:t>
            </a:r>
            <a:r>
              <a:rPr lang="de-DE" dirty="0" err="1" smtClean="0"/>
              <a:t>Heenemann</a:t>
            </a:r>
            <a:endParaRPr lang="de-DE" dirty="0" smtClean="0"/>
          </a:p>
          <a:p>
            <a:r>
              <a:rPr lang="de-DE" dirty="0" smtClean="0"/>
              <a:t>David </a:t>
            </a:r>
            <a:r>
              <a:rPr lang="de-DE" dirty="0" err="1" smtClean="0"/>
              <a:t>Meinke</a:t>
            </a:r>
            <a:endParaRPr lang="de-DE" dirty="0" smtClean="0"/>
          </a:p>
          <a:p>
            <a:r>
              <a:rPr lang="de-DE" dirty="0" smtClean="0"/>
              <a:t>Sebastian </a:t>
            </a:r>
            <a:r>
              <a:rPr lang="de-DE" dirty="0" err="1" smtClean="0"/>
              <a:t>Sebastian</a:t>
            </a:r>
            <a:endParaRPr lang="de-DE" dirty="0"/>
          </a:p>
        </p:txBody>
      </p:sp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377435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UseCase.png"/>
          <p:cNvPicPr>
            <a:picLocks noGrp="1" noChangeAspect="1"/>
          </p:cNvPicPr>
          <p:nvPr>
            <p:ph type="pic" sz="quarter" idx="24"/>
          </p:nvPr>
        </p:nvPicPr>
        <p:blipFill>
          <a:blip r:embed="rId2"/>
          <a:srcRect t="55" b="55"/>
          <a:stretch>
            <a:fillRect/>
          </a:stretch>
        </p:blipFill>
        <p:spPr>
          <a:xfrm>
            <a:off x="3359480" y="842811"/>
            <a:ext cx="5594893" cy="5462454"/>
          </a:xfrm>
        </p:spPr>
      </p:pic>
      <p:sp>
        <p:nvSpPr>
          <p:cNvPr id="2" name="Textplatzhalt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smtClean="0"/>
              <a:t>Entwicklung eines Mediencenters privater Sammlungen</a:t>
            </a:r>
          </a:p>
          <a:p>
            <a:r>
              <a:rPr lang="de-DE" dirty="0" smtClean="0"/>
              <a:t>Implementierung von Benutzerprofile / Kindersicherung</a:t>
            </a:r>
          </a:p>
          <a:p>
            <a:r>
              <a:rPr lang="de-DE" dirty="0" smtClean="0"/>
              <a:t>Darstellung der Webanwendung auch auf mobilen Geräten</a:t>
            </a:r>
          </a:p>
          <a:p>
            <a:r>
              <a:rPr lang="de-DE" dirty="0" smtClean="0"/>
              <a:t>Integration und Erweiterung der Bibliotheksfunktionalität zur Katalogisierung der Medien</a:t>
            </a:r>
          </a:p>
          <a:p>
            <a:r>
              <a:rPr lang="de-DE" dirty="0" smtClean="0"/>
              <a:t>Abspielfunktion der Medien im Browser</a:t>
            </a:r>
          </a:p>
          <a:p>
            <a:r>
              <a:rPr lang="de-DE" dirty="0" smtClean="0"/>
              <a:t>Implementierung der Empfehlungsfunktion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64751" y="1908861"/>
            <a:ext cx="859536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GUI 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4677" r="6467" b="8216"/>
          <a:stretch/>
        </p:blipFill>
        <p:spPr bwMode="auto">
          <a:xfrm>
            <a:off x="1149180" y="1575319"/>
            <a:ext cx="6569057" cy="4800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  <p:sp>
        <p:nvSpPr>
          <p:cNvPr id="1026" name="Positionsrahmen 6"/>
          <p:cNvSpPr>
            <a:spLocks/>
          </p:cNvSpPr>
          <p:nvPr/>
        </p:nvSpPr>
        <p:spPr bwMode="auto">
          <a:xfrm>
            <a:off x="2419066" y="2305902"/>
            <a:ext cx="5046259" cy="874025"/>
          </a:xfrm>
          <a:custGeom>
            <a:avLst/>
            <a:gdLst>
              <a:gd name="T0" fmla="*/ 0 w 4638675"/>
              <a:gd name="T1" fmla="*/ 0 h 819150"/>
              <a:gd name="T2" fmla="*/ 4638675 w 4638675"/>
              <a:gd name="T3" fmla="*/ 0 h 819150"/>
              <a:gd name="T4" fmla="*/ 4638675 w 4638675"/>
              <a:gd name="T5" fmla="*/ 819150 h 819150"/>
              <a:gd name="T6" fmla="*/ 0 w 4638675"/>
              <a:gd name="T7" fmla="*/ 819150 h 819150"/>
              <a:gd name="T8" fmla="*/ 0 w 4638675"/>
              <a:gd name="T9" fmla="*/ 0 h 819150"/>
              <a:gd name="T10" fmla="*/ 35715 w 4638675"/>
              <a:gd name="T11" fmla="*/ 35715 h 819150"/>
              <a:gd name="T12" fmla="*/ 35715 w 4638675"/>
              <a:gd name="T13" fmla="*/ 783435 h 819150"/>
              <a:gd name="T14" fmla="*/ 4602960 w 4638675"/>
              <a:gd name="T15" fmla="*/ 783435 h 819150"/>
              <a:gd name="T16" fmla="*/ 4602960 w 4638675"/>
              <a:gd name="T17" fmla="*/ 35715 h 819150"/>
              <a:gd name="T18" fmla="*/ 35715 w 4638675"/>
              <a:gd name="T19" fmla="*/ 35715 h 8191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8675" h="819150">
                <a:moveTo>
                  <a:pt x="0" y="0"/>
                </a:moveTo>
                <a:lnTo>
                  <a:pt x="4638675" y="0"/>
                </a:lnTo>
                <a:lnTo>
                  <a:pt x="4638675" y="819150"/>
                </a:lnTo>
                <a:lnTo>
                  <a:pt x="0" y="819150"/>
                </a:lnTo>
                <a:lnTo>
                  <a:pt x="0" y="0"/>
                </a:lnTo>
                <a:close/>
                <a:moveTo>
                  <a:pt x="35715" y="35715"/>
                </a:moveTo>
                <a:lnTo>
                  <a:pt x="35715" y="783435"/>
                </a:lnTo>
                <a:lnTo>
                  <a:pt x="4602960" y="783435"/>
                </a:lnTo>
                <a:lnTo>
                  <a:pt x="4602960" y="35715"/>
                </a:lnTo>
                <a:lnTo>
                  <a:pt x="35715" y="35715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7" name="Positionsrahmen 7"/>
          <p:cNvSpPr>
            <a:spLocks/>
          </p:cNvSpPr>
          <p:nvPr/>
        </p:nvSpPr>
        <p:spPr bwMode="auto">
          <a:xfrm>
            <a:off x="2416506" y="3287261"/>
            <a:ext cx="4448317" cy="888953"/>
          </a:xfrm>
          <a:custGeom>
            <a:avLst/>
            <a:gdLst>
              <a:gd name="T0" fmla="*/ 0 w 4114800"/>
              <a:gd name="T1" fmla="*/ 0 h 819150"/>
              <a:gd name="T2" fmla="*/ 4114800 w 4114800"/>
              <a:gd name="T3" fmla="*/ 0 h 819150"/>
              <a:gd name="T4" fmla="*/ 4114800 w 4114800"/>
              <a:gd name="T5" fmla="*/ 819150 h 819150"/>
              <a:gd name="T6" fmla="*/ 0 w 4114800"/>
              <a:gd name="T7" fmla="*/ 819150 h 819150"/>
              <a:gd name="T8" fmla="*/ 0 w 4114800"/>
              <a:gd name="T9" fmla="*/ 0 h 819150"/>
              <a:gd name="T10" fmla="*/ 54768 w 4114800"/>
              <a:gd name="T11" fmla="*/ 54768 h 819150"/>
              <a:gd name="T12" fmla="*/ 54768 w 4114800"/>
              <a:gd name="T13" fmla="*/ 764382 h 819150"/>
              <a:gd name="T14" fmla="*/ 4060032 w 4114800"/>
              <a:gd name="T15" fmla="*/ 764382 h 819150"/>
              <a:gd name="T16" fmla="*/ 4060032 w 4114800"/>
              <a:gd name="T17" fmla="*/ 54768 h 819150"/>
              <a:gd name="T18" fmla="*/ 54768 w 4114800"/>
              <a:gd name="T19" fmla="*/ 54768 h 8191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14800" h="819150">
                <a:moveTo>
                  <a:pt x="0" y="0"/>
                </a:moveTo>
                <a:lnTo>
                  <a:pt x="4114800" y="0"/>
                </a:lnTo>
                <a:lnTo>
                  <a:pt x="4114800" y="819150"/>
                </a:lnTo>
                <a:lnTo>
                  <a:pt x="0" y="819150"/>
                </a:lnTo>
                <a:lnTo>
                  <a:pt x="0" y="0"/>
                </a:lnTo>
                <a:close/>
                <a:moveTo>
                  <a:pt x="54768" y="54768"/>
                </a:moveTo>
                <a:lnTo>
                  <a:pt x="54768" y="764382"/>
                </a:lnTo>
                <a:lnTo>
                  <a:pt x="4060032" y="764382"/>
                </a:lnTo>
                <a:lnTo>
                  <a:pt x="4060032" y="54768"/>
                </a:lnTo>
                <a:lnTo>
                  <a:pt x="54768" y="54768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Positionsrahmen 8"/>
          <p:cNvSpPr>
            <a:spLocks/>
          </p:cNvSpPr>
          <p:nvPr/>
        </p:nvSpPr>
        <p:spPr bwMode="auto">
          <a:xfrm>
            <a:off x="2416506" y="4286392"/>
            <a:ext cx="4421022" cy="831518"/>
          </a:xfrm>
          <a:custGeom>
            <a:avLst/>
            <a:gdLst>
              <a:gd name="T0" fmla="*/ 0 w 4114800"/>
              <a:gd name="T1" fmla="*/ 0 h 819150"/>
              <a:gd name="T2" fmla="*/ 4114800 w 4114800"/>
              <a:gd name="T3" fmla="*/ 0 h 819150"/>
              <a:gd name="T4" fmla="*/ 4114800 w 4114800"/>
              <a:gd name="T5" fmla="*/ 819150 h 819150"/>
              <a:gd name="T6" fmla="*/ 0 w 4114800"/>
              <a:gd name="T7" fmla="*/ 819150 h 819150"/>
              <a:gd name="T8" fmla="*/ 0 w 4114800"/>
              <a:gd name="T9" fmla="*/ 0 h 819150"/>
              <a:gd name="T10" fmla="*/ 54768 w 4114800"/>
              <a:gd name="T11" fmla="*/ 54768 h 819150"/>
              <a:gd name="T12" fmla="*/ 54768 w 4114800"/>
              <a:gd name="T13" fmla="*/ 764382 h 819150"/>
              <a:gd name="T14" fmla="*/ 4060032 w 4114800"/>
              <a:gd name="T15" fmla="*/ 764382 h 819150"/>
              <a:gd name="T16" fmla="*/ 4060032 w 4114800"/>
              <a:gd name="T17" fmla="*/ 54768 h 819150"/>
              <a:gd name="T18" fmla="*/ 54768 w 4114800"/>
              <a:gd name="T19" fmla="*/ 54768 h 8191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14800" h="819150">
                <a:moveTo>
                  <a:pt x="0" y="0"/>
                </a:moveTo>
                <a:lnTo>
                  <a:pt x="4114800" y="0"/>
                </a:lnTo>
                <a:lnTo>
                  <a:pt x="4114800" y="819150"/>
                </a:lnTo>
                <a:lnTo>
                  <a:pt x="0" y="819150"/>
                </a:lnTo>
                <a:lnTo>
                  <a:pt x="0" y="0"/>
                </a:lnTo>
                <a:close/>
                <a:moveTo>
                  <a:pt x="54768" y="54768"/>
                </a:moveTo>
                <a:lnTo>
                  <a:pt x="54768" y="764382"/>
                </a:lnTo>
                <a:lnTo>
                  <a:pt x="4060032" y="764382"/>
                </a:lnTo>
                <a:lnTo>
                  <a:pt x="4060032" y="54768"/>
                </a:lnTo>
                <a:lnTo>
                  <a:pt x="54768" y="54768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9" name="Positionsrahmen 9"/>
          <p:cNvSpPr>
            <a:spLocks/>
          </p:cNvSpPr>
          <p:nvPr/>
        </p:nvSpPr>
        <p:spPr bwMode="auto">
          <a:xfrm>
            <a:off x="6833120" y="3432981"/>
            <a:ext cx="700443" cy="2653920"/>
          </a:xfrm>
          <a:custGeom>
            <a:avLst/>
            <a:gdLst>
              <a:gd name="T0" fmla="*/ 0 w 647700"/>
              <a:gd name="T1" fmla="*/ 0 h 2581275"/>
              <a:gd name="T2" fmla="*/ 647700 w 647700"/>
              <a:gd name="T3" fmla="*/ 0 h 2581275"/>
              <a:gd name="T4" fmla="*/ 647700 w 647700"/>
              <a:gd name="T5" fmla="*/ 2581275 h 2581275"/>
              <a:gd name="T6" fmla="*/ 0 w 647700"/>
              <a:gd name="T7" fmla="*/ 2581275 h 2581275"/>
              <a:gd name="T8" fmla="*/ 0 w 647700"/>
              <a:gd name="T9" fmla="*/ 0 h 2581275"/>
              <a:gd name="T10" fmla="*/ 61914 w 647700"/>
              <a:gd name="T11" fmla="*/ 61914 h 2581275"/>
              <a:gd name="T12" fmla="*/ 61914 w 647700"/>
              <a:gd name="T13" fmla="*/ 2519361 h 2581275"/>
              <a:gd name="T14" fmla="*/ 585786 w 647700"/>
              <a:gd name="T15" fmla="*/ 2519361 h 2581275"/>
              <a:gd name="T16" fmla="*/ 585786 w 647700"/>
              <a:gd name="T17" fmla="*/ 61914 h 2581275"/>
              <a:gd name="T18" fmla="*/ 61914 w 647700"/>
              <a:gd name="T19" fmla="*/ 61914 h 25812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7700" h="2581275">
                <a:moveTo>
                  <a:pt x="0" y="0"/>
                </a:moveTo>
                <a:lnTo>
                  <a:pt x="647700" y="0"/>
                </a:lnTo>
                <a:lnTo>
                  <a:pt x="647700" y="2581275"/>
                </a:lnTo>
                <a:lnTo>
                  <a:pt x="0" y="2581275"/>
                </a:lnTo>
                <a:lnTo>
                  <a:pt x="0" y="0"/>
                </a:lnTo>
                <a:close/>
                <a:moveTo>
                  <a:pt x="61914" y="61914"/>
                </a:moveTo>
                <a:lnTo>
                  <a:pt x="61914" y="2519361"/>
                </a:lnTo>
                <a:lnTo>
                  <a:pt x="585786" y="2519361"/>
                </a:lnTo>
                <a:lnTo>
                  <a:pt x="585786" y="61914"/>
                </a:lnTo>
                <a:lnTo>
                  <a:pt x="61914" y="61914"/>
                </a:lnTo>
                <a:close/>
              </a:path>
            </a:pathLst>
          </a:custGeom>
          <a:solidFill>
            <a:srgbClr val="C0504D"/>
          </a:solidFill>
          <a:ln w="3175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Positionsrahmen 10"/>
          <p:cNvSpPr>
            <a:spLocks/>
          </p:cNvSpPr>
          <p:nvPr/>
        </p:nvSpPr>
        <p:spPr bwMode="auto">
          <a:xfrm>
            <a:off x="1194179" y="1977930"/>
            <a:ext cx="6516806" cy="314894"/>
          </a:xfrm>
          <a:custGeom>
            <a:avLst/>
            <a:gdLst>
              <a:gd name="T0" fmla="*/ 0 w 5972175"/>
              <a:gd name="T1" fmla="*/ 0 h 314325"/>
              <a:gd name="T2" fmla="*/ 5972175 w 5972175"/>
              <a:gd name="T3" fmla="*/ 0 h 314325"/>
              <a:gd name="T4" fmla="*/ 5972175 w 5972175"/>
              <a:gd name="T5" fmla="*/ 314325 h 314325"/>
              <a:gd name="T6" fmla="*/ 0 w 5972175"/>
              <a:gd name="T7" fmla="*/ 314325 h 314325"/>
              <a:gd name="T8" fmla="*/ 0 w 5972175"/>
              <a:gd name="T9" fmla="*/ 0 h 314325"/>
              <a:gd name="T10" fmla="*/ 39291 w 5972175"/>
              <a:gd name="T11" fmla="*/ 39291 h 314325"/>
              <a:gd name="T12" fmla="*/ 39291 w 5972175"/>
              <a:gd name="T13" fmla="*/ 275034 h 314325"/>
              <a:gd name="T14" fmla="*/ 5932884 w 5972175"/>
              <a:gd name="T15" fmla="*/ 275034 h 314325"/>
              <a:gd name="T16" fmla="*/ 5932884 w 5972175"/>
              <a:gd name="T17" fmla="*/ 39291 h 314325"/>
              <a:gd name="T18" fmla="*/ 39291 w 5972175"/>
              <a:gd name="T19" fmla="*/ 39291 h 3143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972175" h="314325">
                <a:moveTo>
                  <a:pt x="0" y="0"/>
                </a:moveTo>
                <a:lnTo>
                  <a:pt x="5972175" y="0"/>
                </a:lnTo>
                <a:lnTo>
                  <a:pt x="5972175" y="314325"/>
                </a:lnTo>
                <a:lnTo>
                  <a:pt x="0" y="314325"/>
                </a:lnTo>
                <a:lnTo>
                  <a:pt x="0" y="0"/>
                </a:lnTo>
                <a:close/>
                <a:moveTo>
                  <a:pt x="39291" y="39291"/>
                </a:moveTo>
                <a:lnTo>
                  <a:pt x="39291" y="275034"/>
                </a:lnTo>
                <a:lnTo>
                  <a:pt x="5932884" y="275034"/>
                </a:lnTo>
                <a:lnTo>
                  <a:pt x="5932884" y="39291"/>
                </a:lnTo>
                <a:lnTo>
                  <a:pt x="39291" y="39291"/>
                </a:lnTo>
                <a:close/>
              </a:path>
            </a:pathLst>
          </a:custGeom>
          <a:solidFill>
            <a:srgbClr val="9BBB59"/>
          </a:solidFill>
          <a:ln w="3175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50487" t="18025" r="26805" b="39877"/>
          <a:stretch>
            <a:fillRect/>
          </a:stretch>
        </p:blipFill>
        <p:spPr bwMode="auto">
          <a:xfrm>
            <a:off x="2374900" y="1739900"/>
            <a:ext cx="4152900" cy="433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8" name="Picture 2" descr="haeufig_gestellte_frag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8592" y="2263893"/>
            <a:ext cx="6096000" cy="3476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i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Praesi</Template>
  <TotalTime>0</TotalTime>
  <Words>80</Words>
  <Application>Microsoft Office PowerPoint</Application>
  <PresentationFormat>Bildschirmpräsentation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Praesi</vt:lpstr>
      <vt:lpstr>42 Media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 Media</dc:title>
  <dc:creator>Heftig</dc:creator>
  <cp:lastModifiedBy>Heftig</cp:lastModifiedBy>
  <cp:revision>7</cp:revision>
  <cp:lastPrinted>2013-12-18T10:34:56Z</cp:lastPrinted>
  <dcterms:created xsi:type="dcterms:W3CDTF">2016-07-06T14:03:57Z</dcterms:created>
  <dcterms:modified xsi:type="dcterms:W3CDTF">2016-07-06T14:57:02Z</dcterms:modified>
</cp:coreProperties>
</file>