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BF6-1E81-4169-828C-4FE5875325A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33FD-C64F-485D-BD54-061191A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8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BF6-1E81-4169-828C-4FE5875325A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33FD-C64F-485D-BD54-061191A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1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BF6-1E81-4169-828C-4FE5875325A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33FD-C64F-485D-BD54-061191A14CE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6630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BF6-1E81-4169-828C-4FE5875325A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33FD-C64F-485D-BD54-061191A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33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BF6-1E81-4169-828C-4FE5875325A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33FD-C64F-485D-BD54-061191A14CE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5339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BF6-1E81-4169-828C-4FE5875325A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33FD-C64F-485D-BD54-061191A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53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BF6-1E81-4169-828C-4FE5875325A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33FD-C64F-485D-BD54-061191A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87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BF6-1E81-4169-828C-4FE5875325A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33FD-C64F-485D-BD54-061191A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4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BF6-1E81-4169-828C-4FE5875325A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33FD-C64F-485D-BD54-061191A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0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BF6-1E81-4169-828C-4FE5875325A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33FD-C64F-485D-BD54-061191A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1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BF6-1E81-4169-828C-4FE5875325A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33FD-C64F-485D-BD54-061191A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3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BF6-1E81-4169-828C-4FE5875325A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33FD-C64F-485D-BD54-061191A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2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BF6-1E81-4169-828C-4FE5875325A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33FD-C64F-485D-BD54-061191A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3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BF6-1E81-4169-828C-4FE5875325A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33FD-C64F-485D-BD54-061191A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0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BF6-1E81-4169-828C-4FE5875325A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33FD-C64F-485D-BD54-061191A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7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BF6-1E81-4169-828C-4FE5875325A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F33FD-C64F-485D-BD54-061191A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EBF6-1E81-4169-828C-4FE5875325A2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A0F33FD-C64F-485D-BD54-061191A14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5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FFE5-BD47-4D7A-81EB-14D24BAD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9504-C51C-4FBC-85FC-FDB11302A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9"/>
            <a:ext cx="10515600" cy="4650004"/>
          </a:xfrm>
        </p:spPr>
        <p:txBody>
          <a:bodyPr>
            <a:normAutofit/>
          </a:bodyPr>
          <a:lstStyle/>
          <a:p>
            <a:r>
              <a:rPr lang="en-US" dirty="0"/>
              <a:t>Simulation of power grid that allows for the training of ML model</a:t>
            </a:r>
          </a:p>
          <a:p>
            <a:pPr marL="457200" lvl="1" indent="0">
              <a:buNone/>
            </a:pPr>
            <a:r>
              <a:rPr lang="en-US" dirty="0"/>
              <a:t>Include the following parameters:</a:t>
            </a:r>
          </a:p>
          <a:p>
            <a:pPr lvl="1"/>
            <a:r>
              <a:rPr lang="en-US" dirty="0"/>
              <a:t>Three-month weather patterns in the local area and their impact on HVAC.</a:t>
            </a:r>
          </a:p>
          <a:p>
            <a:pPr lvl="1"/>
            <a:r>
              <a:rPr lang="en-US" dirty="0"/>
              <a:t>Quantity, wattage, use schedule, and variability of residential appliances.</a:t>
            </a:r>
          </a:p>
          <a:p>
            <a:pPr lvl="1"/>
            <a:r>
              <a:rPr lang="en-US" dirty="0"/>
              <a:t>Family parameters such as family size (1 – 6), composition, schedule, and activities (</a:t>
            </a:r>
            <a:r>
              <a:rPr lang="en-US" dirty="0" err="1"/>
              <a:t>e.g.,telework</a:t>
            </a:r>
            <a:r>
              <a:rPr lang="en-US" dirty="0"/>
              <a:t>, entertainment).</a:t>
            </a:r>
          </a:p>
          <a:p>
            <a:pPr lvl="1"/>
            <a:r>
              <a:rPr lang="en-US" dirty="0"/>
              <a:t>External events (e.g., anomalous weather </a:t>
            </a:r>
          </a:p>
          <a:p>
            <a:pPr marL="457200" lvl="1" indent="0">
              <a:buNone/>
            </a:pPr>
            <a:r>
              <a:rPr lang="en-US" dirty="0"/>
              <a:t>   conditions →10-day forecast) that could </a:t>
            </a:r>
          </a:p>
          <a:p>
            <a:pPr marL="457200" lvl="1" indent="0">
              <a:buNone/>
            </a:pPr>
            <a:r>
              <a:rPr lang="en-US" dirty="0"/>
              <a:t>   increase or decrease overall power needs.</a:t>
            </a:r>
          </a:p>
          <a:p>
            <a:pPr lvl="1"/>
            <a:r>
              <a:rPr lang="en-US" dirty="0"/>
              <a:t>Internal temperature settings on HVAC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14A1B-726C-4BFC-BE53-CABF43D97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243" y="3479801"/>
            <a:ext cx="44958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6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D547-72CA-4D27-A7F3-D55472BC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D3123-0C4A-4F68-9762-B30610228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733"/>
            <a:ext cx="10515600" cy="4351338"/>
          </a:xfrm>
        </p:spPr>
        <p:txBody>
          <a:bodyPr/>
          <a:lstStyle/>
          <a:p>
            <a:r>
              <a:rPr lang="en-US" dirty="0"/>
              <a:t>More data to accurately simulate model</a:t>
            </a:r>
          </a:p>
          <a:p>
            <a:r>
              <a:rPr lang="en-US" dirty="0"/>
              <a:t>Data must be localized to the area being simulated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C77EB8-6BB3-42FE-871F-FE9E1DA41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225" y="2448403"/>
            <a:ext cx="6303135" cy="3174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4595A9-AEDB-4C36-B469-1AC93E916AA7}"/>
              </a:ext>
            </a:extLst>
          </p:cNvPr>
          <p:cNvSpPr txBox="1"/>
          <p:nvPr/>
        </p:nvSpPr>
        <p:spPr>
          <a:xfrm>
            <a:off x="6611786" y="5622863"/>
            <a:ext cx="487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Learning Model from </a:t>
            </a:r>
            <a:r>
              <a:rPr lang="en-US" dirty="0" err="1"/>
              <a:t>Géron</a:t>
            </a:r>
            <a:r>
              <a:rPr lang="en-US" dirty="0"/>
              <a:t> (2019)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0410F4-BA69-44DD-ABCD-CEEA10213042}"/>
              </a:ext>
            </a:extLst>
          </p:cNvPr>
          <p:cNvSpPr txBox="1">
            <a:spLocks/>
          </p:cNvSpPr>
          <p:nvPr/>
        </p:nvSpPr>
        <p:spPr>
          <a:xfrm>
            <a:off x="838200" y="29475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Options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F7EDA7-6BB3-4ADD-B7F9-1CD181D79FF0}"/>
              </a:ext>
            </a:extLst>
          </p:cNvPr>
          <p:cNvSpPr txBox="1">
            <a:spLocks/>
          </p:cNvSpPr>
          <p:nvPr/>
        </p:nvSpPr>
        <p:spPr>
          <a:xfrm>
            <a:off x="838200" y="40356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Data from on base (dorms or housing)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Data from students/faculty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086CC2-B011-47AE-B1E9-263D89CFEC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49" t="9354" r="7230" b="12524"/>
          <a:stretch/>
        </p:blipFill>
        <p:spPr>
          <a:xfrm>
            <a:off x="2200933" y="5001426"/>
            <a:ext cx="2849732" cy="179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2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3179-76CE-4FB7-A219-50317EA6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859AF-2F49-4E61-985F-9B1B6C390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Géron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Aurelien</a:t>
            </a:r>
            <a:r>
              <a:rPr lang="en-US" dirty="0">
                <a:effectLst/>
              </a:rPr>
              <a:t>. </a:t>
            </a:r>
            <a:r>
              <a:rPr lang="en-US" i="1" dirty="0">
                <a:effectLst/>
              </a:rPr>
              <a:t>Hands-on Machine Learning with Scikit-Learn, </a:t>
            </a:r>
            <a:r>
              <a:rPr lang="en-US" i="1" dirty="0" err="1">
                <a:effectLst/>
              </a:rPr>
              <a:t>Keras</a:t>
            </a:r>
            <a:r>
              <a:rPr lang="en-US" i="1" dirty="0">
                <a:effectLst/>
              </a:rPr>
              <a:t>, and </a:t>
            </a:r>
            <a:r>
              <a:rPr lang="en-US" i="1" dirty="0" err="1">
                <a:effectLst/>
              </a:rPr>
              <a:t>Tensorflow</a:t>
            </a:r>
            <a:r>
              <a:rPr lang="en-US" i="1" dirty="0">
                <a:effectLst/>
              </a:rPr>
              <a:t>: Concepts, Tools and Techniques to Build Intelligent Systems</a:t>
            </a:r>
            <a:r>
              <a:rPr lang="en-US" dirty="0">
                <a:effectLst/>
              </a:rPr>
              <a:t>. O'Reilly, 2019. </a:t>
            </a:r>
          </a:p>
          <a:p>
            <a:r>
              <a:rPr lang="en-US" dirty="0">
                <a:effectLst/>
              </a:rPr>
              <a:t>Sheller, M. J., Edwards, B., Reina, G. A., Martin, J., </a:t>
            </a:r>
            <a:r>
              <a:rPr lang="en-US" dirty="0" err="1">
                <a:effectLst/>
              </a:rPr>
              <a:t>Pati</a:t>
            </a:r>
            <a:r>
              <a:rPr lang="en-US" dirty="0">
                <a:effectLst/>
              </a:rPr>
              <a:t>, S., </a:t>
            </a:r>
            <a:r>
              <a:rPr lang="en-US" dirty="0" err="1">
                <a:effectLst/>
              </a:rPr>
              <a:t>Kotrotsou</a:t>
            </a:r>
            <a:r>
              <a:rPr lang="en-US" dirty="0">
                <a:effectLst/>
              </a:rPr>
              <a:t>, A., </a:t>
            </a:r>
            <a:r>
              <a:rPr lang="en-US" dirty="0" err="1">
                <a:effectLst/>
              </a:rPr>
              <a:t>Milchenko</a:t>
            </a:r>
            <a:r>
              <a:rPr lang="en-US" dirty="0">
                <a:effectLst/>
              </a:rPr>
              <a:t>, M., Xu, W., Marcus, D., </a:t>
            </a:r>
            <a:r>
              <a:rPr lang="en-US" dirty="0" err="1">
                <a:effectLst/>
              </a:rPr>
              <a:t>Colen</a:t>
            </a:r>
            <a:r>
              <a:rPr lang="en-US" dirty="0">
                <a:effectLst/>
              </a:rPr>
              <a:t>, R. R., et al. (2020). Federated learning in medicine: facilitating multi-institutional collaborations without sharing patient data. Scientific </a:t>
            </a:r>
            <a:r>
              <a:rPr lang="en-US">
                <a:effectLst/>
              </a:rPr>
              <a:t>reports,10(1</a:t>
            </a:r>
            <a:r>
              <a:rPr lang="en-US" dirty="0">
                <a:effectLst/>
              </a:rPr>
              <a:t>):1–12.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436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244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Goals</vt:lpstr>
      <vt:lpstr>Next Steps</vt:lpstr>
      <vt:lpstr>Works Cited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Goals</dc:title>
  <dc:creator>Miller, Benjamin D Class of 2022</dc:creator>
  <cp:lastModifiedBy>Miller, Benjamin D Class of 2022</cp:lastModifiedBy>
  <cp:revision>2</cp:revision>
  <dcterms:created xsi:type="dcterms:W3CDTF">2022-08-30T01:01:10Z</dcterms:created>
  <dcterms:modified xsi:type="dcterms:W3CDTF">2022-08-30T02:26:00Z</dcterms:modified>
</cp:coreProperties>
</file>