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oppins"/>
      <p:regular r:id="rId17"/>
      <p:bold r:id="rId18"/>
      <p:italic r:id="rId19"/>
      <p:boldItalic r:id="rId20"/>
    </p:embeddedFont>
    <p:embeddedFont>
      <p:font typeface="Palanquin Dark"/>
      <p:regular r:id="rId21"/>
      <p:bold r:id="rId22"/>
    </p:embeddedFont>
    <p:embeddedFont>
      <p:font typeface="Poppins Black"/>
      <p:bold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Italic.fntdata"/><Relationship Id="rId11" Type="http://schemas.openxmlformats.org/officeDocument/2006/relationships/slide" Target="slides/slide6.xml"/><Relationship Id="rId22" Type="http://schemas.openxmlformats.org/officeDocument/2006/relationships/font" Target="fonts/PalanquinDark-bold.fntdata"/><Relationship Id="rId10" Type="http://schemas.openxmlformats.org/officeDocument/2006/relationships/slide" Target="slides/slide5.xml"/><Relationship Id="rId21" Type="http://schemas.openxmlformats.org/officeDocument/2006/relationships/font" Target="fonts/PalanquinDark-regular.fntdata"/><Relationship Id="rId13" Type="http://schemas.openxmlformats.org/officeDocument/2006/relationships/slide" Target="slides/slide8.xml"/><Relationship Id="rId24" Type="http://schemas.openxmlformats.org/officeDocument/2006/relationships/font" Target="fonts/PoppinsBlack-boldItalic.fntdata"/><Relationship Id="rId12" Type="http://schemas.openxmlformats.org/officeDocument/2006/relationships/slide" Target="slides/slide7.xml"/><Relationship Id="rId23" Type="http://schemas.openxmlformats.org/officeDocument/2006/relationships/font" Target="fonts/PoppinsBlack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oppi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-italic.fntdata"/><Relationship Id="rId6" Type="http://schemas.openxmlformats.org/officeDocument/2006/relationships/slide" Target="slides/slide1.xml"/><Relationship Id="rId18" Type="http://schemas.openxmlformats.org/officeDocument/2006/relationships/font" Target="fonts/Poppi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794a74c9d_0_2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794a74c9d_0_2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877b642fd3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877b642fd3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877b642fd3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877b642fd3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4b3b7ab8f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4b3b7ab8f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4b3b7ab8f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a4b3b7ab8f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77b642fd3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77b642fd3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a4b3b7ab8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a4b3b7ab8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a4b3b7ab8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a4b3b7ab8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a4b3b7ab8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a4b3b7ab8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85cf8b5f36_0_6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85cf8b5f36_0_6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8794a74c9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8794a74c9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rafiki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noFill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1829809" y="-1974831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4754222" y="1653880"/>
            <a:ext cx="3677100" cy="11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subTitle"/>
          </p:nvPr>
        </p:nvSpPr>
        <p:spPr>
          <a:xfrm flipH="1">
            <a:off x="4754222" y="2701195"/>
            <a:ext cx="36771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55" name="Google Shape;55;p11"/>
          <p:cNvSpPr/>
          <p:nvPr/>
        </p:nvSpPr>
        <p:spPr>
          <a:xfrm>
            <a:off x="6169150" y="3675629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hasCustomPrompt="1" type="title"/>
          </p:nvPr>
        </p:nvSpPr>
        <p:spPr>
          <a:xfrm>
            <a:off x="869627" y="2130720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723900" y="2995276"/>
            <a:ext cx="220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2" type="subTitle"/>
          </p:nvPr>
        </p:nvSpPr>
        <p:spPr>
          <a:xfrm>
            <a:off x="723900" y="3346802"/>
            <a:ext cx="220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idx="3" type="title"/>
          </p:nvPr>
        </p:nvSpPr>
        <p:spPr>
          <a:xfrm>
            <a:off x="3616601" y="2130720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4" type="subTitle"/>
          </p:nvPr>
        </p:nvSpPr>
        <p:spPr>
          <a:xfrm>
            <a:off x="3470874" y="2995276"/>
            <a:ext cx="220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5" type="subTitle"/>
          </p:nvPr>
        </p:nvSpPr>
        <p:spPr>
          <a:xfrm>
            <a:off x="3470875" y="3346802"/>
            <a:ext cx="220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4" name="Google Shape;64;p13"/>
          <p:cNvSpPr txBox="1"/>
          <p:nvPr>
            <p:ph hasCustomPrompt="1" idx="6" type="title"/>
          </p:nvPr>
        </p:nvSpPr>
        <p:spPr>
          <a:xfrm>
            <a:off x="6363576" y="2130720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7" type="subTitle"/>
          </p:nvPr>
        </p:nvSpPr>
        <p:spPr>
          <a:xfrm>
            <a:off x="6217849" y="2995276"/>
            <a:ext cx="220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8" type="subTitle"/>
          </p:nvPr>
        </p:nvSpPr>
        <p:spPr>
          <a:xfrm>
            <a:off x="6217850" y="3346802"/>
            <a:ext cx="220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7" name="Google Shape;67;p13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idx="9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69" name="Google Shape;69;p13"/>
          <p:cNvSpPr/>
          <p:nvPr/>
        </p:nvSpPr>
        <p:spPr>
          <a:xfrm rot="-7205113">
            <a:off x="7466444" y="-1156119"/>
            <a:ext cx="4039941" cy="2967686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1759875" y="1833925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2" type="subTitle"/>
          </p:nvPr>
        </p:nvSpPr>
        <p:spPr>
          <a:xfrm>
            <a:off x="1759875" y="2185449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3" name="Google Shape;73;p14"/>
          <p:cNvSpPr txBox="1"/>
          <p:nvPr>
            <p:ph idx="3" type="subTitle"/>
          </p:nvPr>
        </p:nvSpPr>
        <p:spPr>
          <a:xfrm>
            <a:off x="1759875" y="3213476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4" type="subTitle"/>
          </p:nvPr>
        </p:nvSpPr>
        <p:spPr>
          <a:xfrm>
            <a:off x="1759875" y="3565000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5" name="Google Shape;75;p1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77" name="Google Shape;77;p14"/>
          <p:cNvSpPr/>
          <p:nvPr/>
        </p:nvSpPr>
        <p:spPr>
          <a:xfrm rot="-1511913">
            <a:off x="6565550" y="3932284"/>
            <a:ext cx="4039901" cy="2967657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idx="5" type="subTitle"/>
          </p:nvPr>
        </p:nvSpPr>
        <p:spPr>
          <a:xfrm>
            <a:off x="5742675" y="1833925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6" type="subTitle"/>
          </p:nvPr>
        </p:nvSpPr>
        <p:spPr>
          <a:xfrm>
            <a:off x="5742675" y="2185449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0" name="Google Shape;80;p14"/>
          <p:cNvSpPr txBox="1"/>
          <p:nvPr>
            <p:ph idx="7" type="subTitle"/>
          </p:nvPr>
        </p:nvSpPr>
        <p:spPr>
          <a:xfrm>
            <a:off x="5742675" y="3213476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8" type="subTitle"/>
          </p:nvPr>
        </p:nvSpPr>
        <p:spPr>
          <a:xfrm>
            <a:off x="5742675" y="3565000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720000" y="1509750"/>
            <a:ext cx="38520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86" name="Google Shape;86;p15"/>
          <p:cNvSpPr/>
          <p:nvPr/>
        </p:nvSpPr>
        <p:spPr>
          <a:xfrm flipH="1" rot="-8581717">
            <a:off x="6085519" y="-1496329"/>
            <a:ext cx="4402909" cy="323431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idx="2" type="body"/>
          </p:nvPr>
        </p:nvSpPr>
        <p:spPr>
          <a:xfrm>
            <a:off x="4572000" y="1509750"/>
            <a:ext cx="38520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91" name="Google Shape;91;p16"/>
          <p:cNvSpPr/>
          <p:nvPr/>
        </p:nvSpPr>
        <p:spPr>
          <a:xfrm rot="5779024">
            <a:off x="6674180" y="-1814790"/>
            <a:ext cx="4039660" cy="296748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 rot="4073489">
            <a:off x="-2214151" y="3333524"/>
            <a:ext cx="4039961" cy="2967701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96" name="Google Shape;96;p17"/>
          <p:cNvSpPr/>
          <p:nvPr/>
        </p:nvSpPr>
        <p:spPr>
          <a:xfrm rot="-5923251">
            <a:off x="7241910" y="-943961"/>
            <a:ext cx="4040262" cy="2967923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1" type="subTitle"/>
          </p:nvPr>
        </p:nvSpPr>
        <p:spPr>
          <a:xfrm>
            <a:off x="723900" y="1833925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2" type="subTitle"/>
          </p:nvPr>
        </p:nvSpPr>
        <p:spPr>
          <a:xfrm>
            <a:off x="723900" y="218545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9" name="Google Shape;99;p17"/>
          <p:cNvSpPr txBox="1"/>
          <p:nvPr>
            <p:ph idx="3" type="subTitle"/>
          </p:nvPr>
        </p:nvSpPr>
        <p:spPr>
          <a:xfrm>
            <a:off x="3470874" y="1833925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idx="4" type="subTitle"/>
          </p:nvPr>
        </p:nvSpPr>
        <p:spPr>
          <a:xfrm>
            <a:off x="3470875" y="218545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1" name="Google Shape;101;p17"/>
          <p:cNvSpPr txBox="1"/>
          <p:nvPr>
            <p:ph idx="5" type="subTitle"/>
          </p:nvPr>
        </p:nvSpPr>
        <p:spPr>
          <a:xfrm>
            <a:off x="6217849" y="1833925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2" name="Google Shape;102;p17"/>
          <p:cNvSpPr txBox="1"/>
          <p:nvPr>
            <p:ph idx="6" type="subTitle"/>
          </p:nvPr>
        </p:nvSpPr>
        <p:spPr>
          <a:xfrm>
            <a:off x="6217850" y="218545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3" name="Google Shape;103;p17"/>
          <p:cNvSpPr txBox="1"/>
          <p:nvPr>
            <p:ph idx="7" type="subTitle"/>
          </p:nvPr>
        </p:nvSpPr>
        <p:spPr>
          <a:xfrm>
            <a:off x="722225" y="3213476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8" type="subTitle"/>
          </p:nvPr>
        </p:nvSpPr>
        <p:spPr>
          <a:xfrm>
            <a:off x="722225" y="356500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5" name="Google Shape;105;p17"/>
          <p:cNvSpPr txBox="1"/>
          <p:nvPr>
            <p:ph idx="9" type="subTitle"/>
          </p:nvPr>
        </p:nvSpPr>
        <p:spPr>
          <a:xfrm>
            <a:off x="3469199" y="3213476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3" type="subTitle"/>
          </p:nvPr>
        </p:nvSpPr>
        <p:spPr>
          <a:xfrm>
            <a:off x="3469200" y="356500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7" name="Google Shape;107;p17"/>
          <p:cNvSpPr txBox="1"/>
          <p:nvPr>
            <p:ph idx="14" type="subTitle"/>
          </p:nvPr>
        </p:nvSpPr>
        <p:spPr>
          <a:xfrm>
            <a:off x="6216174" y="3213476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15" type="subTitle"/>
          </p:nvPr>
        </p:nvSpPr>
        <p:spPr>
          <a:xfrm>
            <a:off x="6216175" y="356500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9" name="Google Shape;109;p17"/>
          <p:cNvSpPr/>
          <p:nvPr/>
        </p:nvSpPr>
        <p:spPr>
          <a:xfrm rot="-8371819">
            <a:off x="-1873976" y="4404423"/>
            <a:ext cx="4040141" cy="2967834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3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1" type="subTitle"/>
          </p:nvPr>
        </p:nvSpPr>
        <p:spPr>
          <a:xfrm>
            <a:off x="720000" y="2548727"/>
            <a:ext cx="32613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type="title"/>
          </p:nvPr>
        </p:nvSpPr>
        <p:spPr>
          <a:xfrm>
            <a:off x="720000" y="1360990"/>
            <a:ext cx="32613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13" name="Google Shape;113;p18"/>
          <p:cNvSpPr/>
          <p:nvPr/>
        </p:nvSpPr>
        <p:spPr>
          <a:xfrm rot="-1956016">
            <a:off x="4873532" y="2411499"/>
            <a:ext cx="5697651" cy="418541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 rot="8978585">
            <a:off x="-1778153" y="-1236583"/>
            <a:ext cx="4040147" cy="296783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4769400" y="1432250"/>
            <a:ext cx="3654600" cy="9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17" name="Google Shape;117;p19"/>
          <p:cNvSpPr txBox="1"/>
          <p:nvPr/>
        </p:nvSpPr>
        <p:spPr>
          <a:xfrm>
            <a:off x="4769400" y="3515998"/>
            <a:ext cx="36546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" name="Google Shape;118;p19"/>
          <p:cNvSpPr txBox="1"/>
          <p:nvPr>
            <p:ph idx="1" type="subTitle"/>
          </p:nvPr>
        </p:nvSpPr>
        <p:spPr>
          <a:xfrm>
            <a:off x="4769400" y="2380376"/>
            <a:ext cx="3654600" cy="10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9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 flipH="1" rot="-9843763">
            <a:off x="1210955" y="167965"/>
            <a:ext cx="7743762" cy="4660210"/>
          </a:xfrm>
          <a:custGeom>
            <a:rect b="b" l="l" r="r" t="t"/>
            <a:pathLst>
              <a:path extrusionOk="0" h="110474" w="159514">
                <a:moveTo>
                  <a:pt x="45147" y="0"/>
                </a:moveTo>
                <a:cubicBezTo>
                  <a:pt x="37611" y="0"/>
                  <a:pt x="30146" y="3378"/>
                  <a:pt x="22816" y="12595"/>
                </a:cubicBezTo>
                <a:cubicBezTo>
                  <a:pt x="0" y="41316"/>
                  <a:pt x="46700" y="90351"/>
                  <a:pt x="69249" y="103327"/>
                </a:cubicBezTo>
                <a:cubicBezTo>
                  <a:pt x="77689" y="108192"/>
                  <a:pt x="87067" y="110473"/>
                  <a:pt x="96471" y="110473"/>
                </a:cubicBezTo>
                <a:cubicBezTo>
                  <a:pt x="119178" y="110473"/>
                  <a:pt x="142032" y="97169"/>
                  <a:pt x="152175" y="74807"/>
                </a:cubicBezTo>
                <a:cubicBezTo>
                  <a:pt x="159147" y="59396"/>
                  <a:pt x="159514" y="43484"/>
                  <a:pt x="150307" y="30075"/>
                </a:cubicBezTo>
                <a:cubicBezTo>
                  <a:pt x="143020" y="19415"/>
                  <a:pt x="138448" y="16065"/>
                  <a:pt x="134265" y="16065"/>
                </a:cubicBezTo>
                <a:cubicBezTo>
                  <a:pt x="128185" y="16065"/>
                  <a:pt x="122926" y="23142"/>
                  <a:pt x="111346" y="25138"/>
                </a:cubicBezTo>
                <a:cubicBezTo>
                  <a:pt x="110039" y="25364"/>
                  <a:pt x="108728" y="25470"/>
                  <a:pt x="107413" y="25470"/>
                </a:cubicBezTo>
                <a:cubicBezTo>
                  <a:pt x="87055" y="25470"/>
                  <a:pt x="65838" y="0"/>
                  <a:pt x="45147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 flipH="1">
            <a:off x="4168650" y="1723650"/>
            <a:ext cx="3626700" cy="1696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1398703">
            <a:off x="1587171" y="641380"/>
            <a:ext cx="5337561" cy="377164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2552700" y="2131350"/>
            <a:ext cx="4242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2552700" y="1383425"/>
            <a:ext cx="923400" cy="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552700" y="2957291"/>
            <a:ext cx="29358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hasCustomPrompt="1" type="title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1"/>
          <p:cNvSpPr txBox="1"/>
          <p:nvPr>
            <p:ph idx="1" type="subTitle"/>
          </p:nvPr>
        </p:nvSpPr>
        <p:spPr>
          <a:xfrm>
            <a:off x="1759875" y="1833925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2" type="subTitle"/>
          </p:nvPr>
        </p:nvSpPr>
        <p:spPr>
          <a:xfrm>
            <a:off x="1759875" y="2185449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26" name="Google Shape;126;p21"/>
          <p:cNvSpPr txBox="1"/>
          <p:nvPr>
            <p:ph hasCustomPrompt="1" idx="3" type="title"/>
          </p:nvPr>
        </p:nvSpPr>
        <p:spPr>
          <a:xfrm>
            <a:off x="764102" y="334695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1"/>
          <p:cNvSpPr txBox="1"/>
          <p:nvPr>
            <p:ph idx="4" type="subTitle"/>
          </p:nvPr>
        </p:nvSpPr>
        <p:spPr>
          <a:xfrm>
            <a:off x="1759875" y="3213476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28" name="Google Shape;128;p21"/>
          <p:cNvSpPr txBox="1"/>
          <p:nvPr>
            <p:ph idx="5" type="subTitle"/>
          </p:nvPr>
        </p:nvSpPr>
        <p:spPr>
          <a:xfrm>
            <a:off x="1759875" y="3565000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29" name="Google Shape;129;p21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>
            <p:ph idx="6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31" name="Google Shape;131;p21"/>
          <p:cNvSpPr/>
          <p:nvPr/>
        </p:nvSpPr>
        <p:spPr>
          <a:xfrm rot="-9542052">
            <a:off x="7466404" y="-1156051"/>
            <a:ext cx="4039911" cy="2967664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 rot="3055103">
            <a:off x="-1997717" y="3749245"/>
            <a:ext cx="4039950" cy="2967693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hasCustomPrompt="1" idx="7" type="title"/>
          </p:nvPr>
        </p:nvSpPr>
        <p:spPr>
          <a:xfrm>
            <a:off x="4746900" y="196740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1"/>
          <p:cNvSpPr txBox="1"/>
          <p:nvPr>
            <p:ph idx="8" type="subTitle"/>
          </p:nvPr>
        </p:nvSpPr>
        <p:spPr>
          <a:xfrm>
            <a:off x="5742673" y="1833925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9" type="subTitle"/>
          </p:nvPr>
        </p:nvSpPr>
        <p:spPr>
          <a:xfrm>
            <a:off x="5742673" y="2185449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6" name="Google Shape;136;p21"/>
          <p:cNvSpPr txBox="1"/>
          <p:nvPr>
            <p:ph hasCustomPrompt="1" idx="13" type="title"/>
          </p:nvPr>
        </p:nvSpPr>
        <p:spPr>
          <a:xfrm>
            <a:off x="4746900" y="334695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/>
          <p:nvPr>
            <p:ph idx="14" type="subTitle"/>
          </p:nvPr>
        </p:nvSpPr>
        <p:spPr>
          <a:xfrm>
            <a:off x="5742673" y="3213476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38" name="Google Shape;138;p21"/>
          <p:cNvSpPr txBox="1"/>
          <p:nvPr>
            <p:ph idx="15" type="subTitle"/>
          </p:nvPr>
        </p:nvSpPr>
        <p:spPr>
          <a:xfrm>
            <a:off x="5742673" y="3565000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7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720000" y="2075500"/>
            <a:ext cx="5250900" cy="19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1" name="Google Shape;141;p22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43" name="Google Shape;143;p22"/>
          <p:cNvSpPr/>
          <p:nvPr/>
        </p:nvSpPr>
        <p:spPr>
          <a:xfrm flipH="1" rot="-3678890">
            <a:off x="6399760" y="2305526"/>
            <a:ext cx="4402922" cy="323432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8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47" name="Google Shape;147;p23"/>
          <p:cNvSpPr/>
          <p:nvPr/>
        </p:nvSpPr>
        <p:spPr>
          <a:xfrm rot="-8100000">
            <a:off x="6361897" y="-1756516"/>
            <a:ext cx="4040369" cy="2968001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>
            <p:ph idx="1" type="subTitle"/>
          </p:nvPr>
        </p:nvSpPr>
        <p:spPr>
          <a:xfrm>
            <a:off x="723802" y="2074749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2" type="subTitle"/>
          </p:nvPr>
        </p:nvSpPr>
        <p:spPr>
          <a:xfrm>
            <a:off x="723802" y="242627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0" name="Google Shape;150;p23"/>
          <p:cNvSpPr txBox="1"/>
          <p:nvPr>
            <p:ph idx="3" type="subTitle"/>
          </p:nvPr>
        </p:nvSpPr>
        <p:spPr>
          <a:xfrm>
            <a:off x="2938139" y="2074749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4" type="subTitle"/>
          </p:nvPr>
        </p:nvSpPr>
        <p:spPr>
          <a:xfrm>
            <a:off x="2938139" y="242627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2" name="Google Shape;152;p23"/>
          <p:cNvSpPr txBox="1"/>
          <p:nvPr>
            <p:ph idx="5" type="subTitle"/>
          </p:nvPr>
        </p:nvSpPr>
        <p:spPr>
          <a:xfrm>
            <a:off x="722225" y="3454301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idx="6" type="subTitle"/>
          </p:nvPr>
        </p:nvSpPr>
        <p:spPr>
          <a:xfrm>
            <a:off x="722225" y="380582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4" name="Google Shape;154;p23"/>
          <p:cNvSpPr txBox="1"/>
          <p:nvPr>
            <p:ph idx="7" type="subTitle"/>
          </p:nvPr>
        </p:nvSpPr>
        <p:spPr>
          <a:xfrm>
            <a:off x="2938139" y="3454301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8" type="subTitle"/>
          </p:nvPr>
        </p:nvSpPr>
        <p:spPr>
          <a:xfrm>
            <a:off x="2938139" y="380582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6" name="Google Shape;156;p23"/>
          <p:cNvSpPr/>
          <p:nvPr/>
        </p:nvSpPr>
        <p:spPr>
          <a:xfrm rot="-8371819">
            <a:off x="7449274" y="4404423"/>
            <a:ext cx="4040141" cy="2967834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20000" y="1111700"/>
            <a:ext cx="7901400" cy="3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1" name="Google Shape;21;p4"/>
          <p:cNvSpPr/>
          <p:nvPr/>
        </p:nvSpPr>
        <p:spPr>
          <a:xfrm>
            <a:off x="7847591" y="-1689081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1417986" y="2995275"/>
            <a:ext cx="238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1417986" y="3346800"/>
            <a:ext cx="238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5399486" y="2995275"/>
            <a:ext cx="238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5399486" y="3346800"/>
            <a:ext cx="238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7847591" y="-1689081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33" name="Google Shape;33;p6"/>
          <p:cNvSpPr/>
          <p:nvPr/>
        </p:nvSpPr>
        <p:spPr>
          <a:xfrm rot="-7770059">
            <a:off x="7428425" y="-1102421"/>
            <a:ext cx="4039685" cy="296749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idx="1" type="subTitle"/>
          </p:nvPr>
        </p:nvSpPr>
        <p:spPr>
          <a:xfrm>
            <a:off x="720000" y="2678421"/>
            <a:ext cx="32613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720000" y="1490700"/>
            <a:ext cx="32613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37" name="Google Shape;37;p7"/>
          <p:cNvSpPr/>
          <p:nvPr/>
        </p:nvSpPr>
        <p:spPr>
          <a:xfrm rot="-1099162">
            <a:off x="5134470" y="3563817"/>
            <a:ext cx="5697542" cy="418533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10443068">
            <a:off x="-1212618" y="-1758140"/>
            <a:ext cx="4040298" cy="2967949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55183" y="-402025"/>
            <a:ext cx="7001967" cy="5143551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idx="1" type="subTitle"/>
          </p:nvPr>
        </p:nvSpPr>
        <p:spPr>
          <a:xfrm>
            <a:off x="1508700" y="2466428"/>
            <a:ext cx="3866100" cy="10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1508700" y="1668250"/>
            <a:ext cx="38661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" type="subTitle"/>
          </p:nvPr>
        </p:nvSpPr>
        <p:spPr>
          <a:xfrm flipH="1">
            <a:off x="5169810" y="2548727"/>
            <a:ext cx="32613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 flipH="1">
            <a:off x="5169810" y="1360990"/>
            <a:ext cx="32613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46" name="Google Shape;46;p9"/>
          <p:cNvSpPr/>
          <p:nvPr/>
        </p:nvSpPr>
        <p:spPr>
          <a:xfrm flipH="1" rot="1956016">
            <a:off x="-1420073" y="2411499"/>
            <a:ext cx="5697651" cy="418541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flipH="1" rot="-8978585">
            <a:off x="6889116" y="-1236583"/>
            <a:ext cx="4040147" cy="296783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 flipH="1">
            <a:off x="4037600" y="727800"/>
            <a:ext cx="4374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" name="Google Shape;50;p10"/>
          <p:cNvSpPr txBox="1"/>
          <p:nvPr>
            <p:ph type="title"/>
          </p:nvPr>
        </p:nvSpPr>
        <p:spPr>
          <a:xfrm flipH="1">
            <a:off x="3448700" y="387600"/>
            <a:ext cx="4962900" cy="18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51" name="Google Shape;51;p10"/>
          <p:cNvSpPr/>
          <p:nvPr/>
        </p:nvSpPr>
        <p:spPr>
          <a:xfrm flipH="1" rot="-2467215">
            <a:off x="6908727" y="3120633"/>
            <a:ext cx="4039721" cy="2967525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12812293" y="872774"/>
            <a:ext cx="144983" cy="272315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12634741" y="984406"/>
            <a:ext cx="165975" cy="22621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12359096" y="2644566"/>
            <a:ext cx="116928" cy="53953"/>
          </a:xfrm>
          <a:custGeom>
            <a:rect b="b" l="l" r="r" t="t"/>
            <a:pathLst>
              <a:path extrusionOk="0" fill="none" h="275" w="596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cap="rnd" cmpd="sng" w="4475">
            <a:solidFill>
              <a:srgbClr val="2AB5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" name="Google Shape;164;p24"/>
          <p:cNvGrpSpPr/>
          <p:nvPr/>
        </p:nvGrpSpPr>
        <p:grpSpPr>
          <a:xfrm>
            <a:off x="4066056" y="-147943"/>
            <a:ext cx="5011568" cy="4809645"/>
            <a:chOff x="3512637" y="-432878"/>
            <a:chExt cx="5312241" cy="5098203"/>
          </a:xfrm>
        </p:grpSpPr>
        <p:sp>
          <p:nvSpPr>
            <p:cNvPr id="165" name="Google Shape;165;p24"/>
            <p:cNvSpPr/>
            <p:nvPr/>
          </p:nvSpPr>
          <p:spPr>
            <a:xfrm rot="2240827">
              <a:off x="4027772" y="543484"/>
              <a:ext cx="4281972" cy="3145479"/>
            </a:xfrm>
            <a:custGeom>
              <a:rect b="b" l="l" r="r" t="t"/>
              <a:pathLst>
                <a:path extrusionOk="0" h="111248" w="151443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4157823" y="4337661"/>
              <a:ext cx="4571587" cy="266944"/>
            </a:xfrm>
            <a:custGeom>
              <a:rect b="b" l="l" r="r" t="t"/>
              <a:pathLst>
                <a:path extrusionOk="0" h="9441" w="161683">
                  <a:moveTo>
                    <a:pt x="80825" y="1"/>
                  </a:moveTo>
                  <a:cubicBezTo>
                    <a:pt x="36193" y="1"/>
                    <a:pt x="1" y="2136"/>
                    <a:pt x="1" y="4738"/>
                  </a:cubicBezTo>
                  <a:cubicBezTo>
                    <a:pt x="1" y="7339"/>
                    <a:pt x="36193" y="9441"/>
                    <a:pt x="80859" y="9441"/>
                  </a:cubicBezTo>
                  <a:cubicBezTo>
                    <a:pt x="125490" y="9441"/>
                    <a:pt x="161683" y="7339"/>
                    <a:pt x="161683" y="4738"/>
                  </a:cubicBezTo>
                  <a:cubicBezTo>
                    <a:pt x="161683" y="2136"/>
                    <a:pt x="125490" y="1"/>
                    <a:pt x="80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5291538" y="3104107"/>
              <a:ext cx="343343" cy="559053"/>
            </a:xfrm>
            <a:custGeom>
              <a:rect b="b" l="l" r="r" t="t"/>
              <a:pathLst>
                <a:path extrusionOk="0" h="19772" w="12143">
                  <a:moveTo>
                    <a:pt x="4570" y="1"/>
                  </a:moveTo>
                  <a:cubicBezTo>
                    <a:pt x="4250" y="1"/>
                    <a:pt x="3936" y="42"/>
                    <a:pt x="3636" y="130"/>
                  </a:cubicBezTo>
                  <a:cubicBezTo>
                    <a:pt x="1468" y="797"/>
                    <a:pt x="0" y="3799"/>
                    <a:pt x="767" y="6334"/>
                  </a:cubicBezTo>
                  <a:cubicBezTo>
                    <a:pt x="2731" y="12857"/>
                    <a:pt x="6557" y="19771"/>
                    <a:pt x="9166" y="19771"/>
                  </a:cubicBezTo>
                  <a:cubicBezTo>
                    <a:pt x="9306" y="19771"/>
                    <a:pt x="9442" y="19751"/>
                    <a:pt x="9574" y="19711"/>
                  </a:cubicBezTo>
                  <a:cubicBezTo>
                    <a:pt x="12142" y="18944"/>
                    <a:pt x="11542" y="10638"/>
                    <a:pt x="9440" y="3799"/>
                  </a:cubicBezTo>
                  <a:cubicBezTo>
                    <a:pt x="8779" y="1615"/>
                    <a:pt x="6558" y="1"/>
                    <a:pt x="4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4559639" y="2937992"/>
              <a:ext cx="1007325" cy="1317643"/>
            </a:xfrm>
            <a:custGeom>
              <a:rect b="b" l="l" r="r" t="t"/>
              <a:pathLst>
                <a:path extrusionOk="0" h="46601" w="35626">
                  <a:moveTo>
                    <a:pt x="17813" y="1"/>
                  </a:moveTo>
                  <a:cubicBezTo>
                    <a:pt x="8906" y="1"/>
                    <a:pt x="0" y="5571"/>
                    <a:pt x="0" y="11609"/>
                  </a:cubicBezTo>
                  <a:cubicBezTo>
                    <a:pt x="0" y="27921"/>
                    <a:pt x="7239" y="46601"/>
                    <a:pt x="17813" y="46601"/>
                  </a:cubicBezTo>
                  <a:cubicBezTo>
                    <a:pt x="28420" y="46601"/>
                    <a:pt x="35625" y="27921"/>
                    <a:pt x="35625" y="11609"/>
                  </a:cubicBezTo>
                  <a:cubicBezTo>
                    <a:pt x="35625" y="5571"/>
                    <a:pt x="26719" y="1"/>
                    <a:pt x="178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4869929" y="2937992"/>
              <a:ext cx="436707" cy="65174"/>
            </a:xfrm>
            <a:custGeom>
              <a:rect b="b" l="l" r="r" t="t"/>
              <a:pathLst>
                <a:path extrusionOk="0" h="2305" w="15445">
                  <a:moveTo>
                    <a:pt x="6839" y="1"/>
                  </a:moveTo>
                  <a:cubicBezTo>
                    <a:pt x="4537" y="1"/>
                    <a:pt x="2202" y="368"/>
                    <a:pt x="1" y="1068"/>
                  </a:cubicBezTo>
                  <a:cubicBezTo>
                    <a:pt x="2799" y="1872"/>
                    <a:pt x="5721" y="2304"/>
                    <a:pt x="8648" y="2304"/>
                  </a:cubicBezTo>
                  <a:cubicBezTo>
                    <a:pt x="8756" y="2304"/>
                    <a:pt x="8865" y="2304"/>
                    <a:pt x="8974" y="2302"/>
                  </a:cubicBezTo>
                  <a:cubicBezTo>
                    <a:pt x="11142" y="2302"/>
                    <a:pt x="13310" y="2102"/>
                    <a:pt x="15445" y="1702"/>
                  </a:cubicBezTo>
                  <a:cubicBezTo>
                    <a:pt x="12710" y="601"/>
                    <a:pt x="9774" y="1"/>
                    <a:pt x="6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4559639" y="3148329"/>
              <a:ext cx="208443" cy="510279"/>
            </a:xfrm>
            <a:custGeom>
              <a:rect b="b" l="l" r="r" t="t"/>
              <a:pathLst>
                <a:path extrusionOk="0" h="18047" w="7372">
                  <a:moveTo>
                    <a:pt x="3903" y="0"/>
                  </a:moveTo>
                  <a:lnTo>
                    <a:pt x="0" y="4170"/>
                  </a:lnTo>
                  <a:cubicBezTo>
                    <a:pt x="0" y="8840"/>
                    <a:pt x="567" y="13477"/>
                    <a:pt x="1635" y="18047"/>
                  </a:cubicBezTo>
                  <a:cubicBezTo>
                    <a:pt x="4003" y="15578"/>
                    <a:pt x="6471" y="10808"/>
                    <a:pt x="6905" y="6138"/>
                  </a:cubicBezTo>
                  <a:cubicBezTo>
                    <a:pt x="7372" y="1168"/>
                    <a:pt x="6104" y="634"/>
                    <a:pt x="3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4423806" y="3092458"/>
              <a:ext cx="424464" cy="523851"/>
            </a:xfrm>
            <a:custGeom>
              <a:rect b="b" l="l" r="r" t="t"/>
              <a:pathLst>
                <a:path extrusionOk="0" h="18527" w="15012">
                  <a:moveTo>
                    <a:pt x="10410" y="1"/>
                  </a:moveTo>
                  <a:cubicBezTo>
                    <a:pt x="8656" y="1"/>
                    <a:pt x="6727" y="1011"/>
                    <a:pt x="5805" y="2710"/>
                  </a:cubicBezTo>
                  <a:cubicBezTo>
                    <a:pt x="2336" y="8948"/>
                    <a:pt x="1" y="17054"/>
                    <a:pt x="2369" y="18355"/>
                  </a:cubicBezTo>
                  <a:cubicBezTo>
                    <a:pt x="2581" y="18471"/>
                    <a:pt x="2819" y="18527"/>
                    <a:pt x="3078" y="18527"/>
                  </a:cubicBezTo>
                  <a:cubicBezTo>
                    <a:pt x="5712" y="18527"/>
                    <a:pt x="10585" y="12790"/>
                    <a:pt x="13744" y="7080"/>
                  </a:cubicBezTo>
                  <a:cubicBezTo>
                    <a:pt x="15011" y="4778"/>
                    <a:pt x="14211" y="1543"/>
                    <a:pt x="12243" y="442"/>
                  </a:cubicBezTo>
                  <a:cubicBezTo>
                    <a:pt x="11698" y="142"/>
                    <a:pt x="11066" y="1"/>
                    <a:pt x="10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4756744" y="3097406"/>
              <a:ext cx="766846" cy="998843"/>
            </a:xfrm>
            <a:custGeom>
              <a:rect b="b" l="l" r="r" t="t"/>
              <a:pathLst>
                <a:path extrusionOk="0" h="35326" w="27121">
                  <a:moveTo>
                    <a:pt x="13544" y="467"/>
                  </a:moveTo>
                  <a:cubicBezTo>
                    <a:pt x="20148" y="467"/>
                    <a:pt x="26620" y="4670"/>
                    <a:pt x="26620" y="8940"/>
                  </a:cubicBezTo>
                  <a:cubicBezTo>
                    <a:pt x="26620" y="21182"/>
                    <a:pt x="21249" y="34825"/>
                    <a:pt x="13544" y="34825"/>
                  </a:cubicBezTo>
                  <a:cubicBezTo>
                    <a:pt x="5838" y="34825"/>
                    <a:pt x="468" y="21182"/>
                    <a:pt x="468" y="8940"/>
                  </a:cubicBezTo>
                  <a:cubicBezTo>
                    <a:pt x="468" y="4637"/>
                    <a:pt x="6939" y="467"/>
                    <a:pt x="13544" y="467"/>
                  </a:cubicBezTo>
                  <a:close/>
                  <a:moveTo>
                    <a:pt x="13544" y="0"/>
                  </a:moveTo>
                  <a:cubicBezTo>
                    <a:pt x="6572" y="0"/>
                    <a:pt x="1" y="4337"/>
                    <a:pt x="1" y="8940"/>
                  </a:cubicBezTo>
                  <a:cubicBezTo>
                    <a:pt x="1" y="21415"/>
                    <a:pt x="5571" y="35325"/>
                    <a:pt x="13544" y="35325"/>
                  </a:cubicBezTo>
                  <a:cubicBezTo>
                    <a:pt x="21549" y="35325"/>
                    <a:pt x="27120" y="21415"/>
                    <a:pt x="27120" y="8940"/>
                  </a:cubicBezTo>
                  <a:cubicBezTo>
                    <a:pt x="27120" y="4337"/>
                    <a:pt x="20515" y="0"/>
                    <a:pt x="13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5133084" y="3099272"/>
              <a:ext cx="100942" cy="991321"/>
            </a:xfrm>
            <a:custGeom>
              <a:rect b="b" l="l" r="r" t="t"/>
              <a:pathLst>
                <a:path extrusionOk="0" h="35060" w="3570">
                  <a:moveTo>
                    <a:pt x="434" y="1"/>
                  </a:moveTo>
                  <a:lnTo>
                    <a:pt x="67" y="368"/>
                  </a:lnTo>
                  <a:cubicBezTo>
                    <a:pt x="2369" y="2636"/>
                    <a:pt x="3202" y="21316"/>
                    <a:pt x="0" y="34959"/>
                  </a:cubicBezTo>
                  <a:lnTo>
                    <a:pt x="501" y="35059"/>
                  </a:lnTo>
                  <a:cubicBezTo>
                    <a:pt x="3569" y="21917"/>
                    <a:pt x="3069" y="2669"/>
                    <a:pt x="4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4926507" y="3866090"/>
              <a:ext cx="27398" cy="29745"/>
            </a:xfrm>
            <a:custGeom>
              <a:rect b="b" l="l" r="r" t="t"/>
              <a:pathLst>
                <a:path extrusionOk="0" h="1052" w="969">
                  <a:moveTo>
                    <a:pt x="276" y="0"/>
                  </a:moveTo>
                  <a:cubicBezTo>
                    <a:pt x="235" y="0"/>
                    <a:pt x="198" y="11"/>
                    <a:pt x="168" y="34"/>
                  </a:cubicBezTo>
                  <a:cubicBezTo>
                    <a:pt x="1" y="134"/>
                    <a:pt x="34" y="434"/>
                    <a:pt x="201" y="701"/>
                  </a:cubicBezTo>
                  <a:cubicBezTo>
                    <a:pt x="367" y="922"/>
                    <a:pt x="578" y="1051"/>
                    <a:pt x="722" y="1051"/>
                  </a:cubicBezTo>
                  <a:cubicBezTo>
                    <a:pt x="752" y="1051"/>
                    <a:pt x="779" y="1046"/>
                    <a:pt x="802" y="1034"/>
                  </a:cubicBezTo>
                  <a:cubicBezTo>
                    <a:pt x="968" y="934"/>
                    <a:pt x="935" y="601"/>
                    <a:pt x="768" y="334"/>
                  </a:cubicBezTo>
                  <a:cubicBezTo>
                    <a:pt x="613" y="127"/>
                    <a:pt x="418" y="0"/>
                    <a:pt x="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4953877" y="3906665"/>
              <a:ext cx="26437" cy="30085"/>
            </a:xfrm>
            <a:custGeom>
              <a:rect b="b" l="l" r="r" t="t"/>
              <a:pathLst>
                <a:path extrusionOk="0" h="1064" w="935">
                  <a:moveTo>
                    <a:pt x="257" y="0"/>
                  </a:moveTo>
                  <a:cubicBezTo>
                    <a:pt x="212" y="0"/>
                    <a:pt x="171" y="11"/>
                    <a:pt x="134" y="33"/>
                  </a:cubicBezTo>
                  <a:cubicBezTo>
                    <a:pt x="0" y="133"/>
                    <a:pt x="34" y="433"/>
                    <a:pt x="200" y="700"/>
                  </a:cubicBezTo>
                  <a:cubicBezTo>
                    <a:pt x="334" y="914"/>
                    <a:pt x="531" y="1063"/>
                    <a:pt x="690" y="1063"/>
                  </a:cubicBezTo>
                  <a:cubicBezTo>
                    <a:pt x="730" y="1063"/>
                    <a:pt x="768" y="1054"/>
                    <a:pt x="801" y="1034"/>
                  </a:cubicBezTo>
                  <a:cubicBezTo>
                    <a:pt x="934" y="934"/>
                    <a:pt x="934" y="633"/>
                    <a:pt x="734" y="367"/>
                  </a:cubicBezTo>
                  <a:cubicBezTo>
                    <a:pt x="604" y="133"/>
                    <a:pt x="414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4968976" y="3867985"/>
              <a:ext cx="26437" cy="29236"/>
            </a:xfrm>
            <a:custGeom>
              <a:rect b="b" l="l" r="r" t="t"/>
              <a:pathLst>
                <a:path extrusionOk="0" h="1034" w="935">
                  <a:moveTo>
                    <a:pt x="259" y="0"/>
                  </a:moveTo>
                  <a:cubicBezTo>
                    <a:pt x="214" y="0"/>
                    <a:pt x="171" y="11"/>
                    <a:pt x="133" y="33"/>
                  </a:cubicBezTo>
                  <a:cubicBezTo>
                    <a:pt x="0" y="133"/>
                    <a:pt x="0" y="434"/>
                    <a:pt x="200" y="700"/>
                  </a:cubicBezTo>
                  <a:cubicBezTo>
                    <a:pt x="329" y="907"/>
                    <a:pt x="519" y="1034"/>
                    <a:pt x="675" y="1034"/>
                  </a:cubicBezTo>
                  <a:cubicBezTo>
                    <a:pt x="720" y="1034"/>
                    <a:pt x="763" y="1023"/>
                    <a:pt x="801" y="1001"/>
                  </a:cubicBezTo>
                  <a:cubicBezTo>
                    <a:pt x="934" y="901"/>
                    <a:pt x="934" y="600"/>
                    <a:pt x="734" y="334"/>
                  </a:cubicBezTo>
                  <a:cubicBezTo>
                    <a:pt x="605" y="127"/>
                    <a:pt x="415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4996318" y="3908531"/>
              <a:ext cx="26437" cy="30085"/>
            </a:xfrm>
            <a:custGeom>
              <a:rect b="b" l="l" r="r" t="t"/>
              <a:pathLst>
                <a:path extrusionOk="0" h="1064" w="935">
                  <a:moveTo>
                    <a:pt x="255" y="0"/>
                  </a:moveTo>
                  <a:cubicBezTo>
                    <a:pt x="212" y="0"/>
                    <a:pt x="171" y="11"/>
                    <a:pt x="134" y="34"/>
                  </a:cubicBezTo>
                  <a:cubicBezTo>
                    <a:pt x="0" y="134"/>
                    <a:pt x="34" y="434"/>
                    <a:pt x="201" y="701"/>
                  </a:cubicBezTo>
                  <a:cubicBezTo>
                    <a:pt x="334" y="914"/>
                    <a:pt x="531" y="1064"/>
                    <a:pt x="690" y="1064"/>
                  </a:cubicBezTo>
                  <a:cubicBezTo>
                    <a:pt x="730" y="1064"/>
                    <a:pt x="768" y="1054"/>
                    <a:pt x="801" y="1034"/>
                  </a:cubicBezTo>
                  <a:cubicBezTo>
                    <a:pt x="934" y="934"/>
                    <a:pt x="901" y="634"/>
                    <a:pt x="734" y="334"/>
                  </a:cubicBezTo>
                  <a:cubicBezTo>
                    <a:pt x="579" y="127"/>
                    <a:pt x="404" y="0"/>
                    <a:pt x="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4980286" y="3947296"/>
              <a:ext cx="27370" cy="30085"/>
            </a:xfrm>
            <a:custGeom>
              <a:rect b="b" l="l" r="r" t="t"/>
              <a:pathLst>
                <a:path extrusionOk="0" h="1064" w="968">
                  <a:moveTo>
                    <a:pt x="244" y="1"/>
                  </a:moveTo>
                  <a:cubicBezTo>
                    <a:pt x="204" y="1"/>
                    <a:pt x="167" y="10"/>
                    <a:pt x="134" y="30"/>
                  </a:cubicBezTo>
                  <a:cubicBezTo>
                    <a:pt x="0" y="130"/>
                    <a:pt x="34" y="431"/>
                    <a:pt x="200" y="697"/>
                  </a:cubicBezTo>
                  <a:cubicBezTo>
                    <a:pt x="330" y="931"/>
                    <a:pt x="521" y="1064"/>
                    <a:pt x="678" y="1064"/>
                  </a:cubicBezTo>
                  <a:cubicBezTo>
                    <a:pt x="722" y="1064"/>
                    <a:pt x="764" y="1053"/>
                    <a:pt x="801" y="1031"/>
                  </a:cubicBezTo>
                  <a:cubicBezTo>
                    <a:pt x="968" y="931"/>
                    <a:pt x="934" y="631"/>
                    <a:pt x="734" y="364"/>
                  </a:cubicBezTo>
                  <a:cubicBezTo>
                    <a:pt x="601" y="150"/>
                    <a:pt x="403" y="1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5248135" y="1603412"/>
              <a:ext cx="479176" cy="607432"/>
            </a:xfrm>
            <a:custGeom>
              <a:rect b="b" l="l" r="r" t="t"/>
              <a:pathLst>
                <a:path extrusionOk="0" h="21483" w="16947">
                  <a:moveTo>
                    <a:pt x="13477" y="0"/>
                  </a:moveTo>
                  <a:cubicBezTo>
                    <a:pt x="13477" y="0"/>
                    <a:pt x="12676" y="934"/>
                    <a:pt x="11442" y="2502"/>
                  </a:cubicBezTo>
                  <a:cubicBezTo>
                    <a:pt x="8607" y="6038"/>
                    <a:pt x="3570" y="12876"/>
                    <a:pt x="835" y="19347"/>
                  </a:cubicBezTo>
                  <a:cubicBezTo>
                    <a:pt x="534" y="20081"/>
                    <a:pt x="268" y="20782"/>
                    <a:pt x="1" y="21482"/>
                  </a:cubicBezTo>
                  <a:cubicBezTo>
                    <a:pt x="601" y="21082"/>
                    <a:pt x="1202" y="20615"/>
                    <a:pt x="1802" y="20115"/>
                  </a:cubicBezTo>
                  <a:cubicBezTo>
                    <a:pt x="7306" y="15678"/>
                    <a:pt x="12476" y="8940"/>
                    <a:pt x="15112" y="5237"/>
                  </a:cubicBezTo>
                  <a:cubicBezTo>
                    <a:pt x="16246" y="3636"/>
                    <a:pt x="16946" y="2602"/>
                    <a:pt x="16946" y="2602"/>
                  </a:cubicBezTo>
                  <a:lnTo>
                    <a:pt x="16012" y="234"/>
                  </a:lnTo>
                  <a:lnTo>
                    <a:pt x="134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5261340" y="1706219"/>
              <a:ext cx="599882" cy="793227"/>
            </a:xfrm>
            <a:custGeom>
              <a:rect b="b" l="l" r="r" t="t"/>
              <a:pathLst>
                <a:path extrusionOk="0" h="28054" w="21216">
                  <a:moveTo>
                    <a:pt x="16412" y="0"/>
                  </a:moveTo>
                  <a:lnTo>
                    <a:pt x="11075" y="1935"/>
                  </a:lnTo>
                  <a:lnTo>
                    <a:pt x="14778" y="9140"/>
                  </a:lnTo>
                  <a:cubicBezTo>
                    <a:pt x="14778" y="9140"/>
                    <a:pt x="7673" y="21182"/>
                    <a:pt x="1" y="28054"/>
                  </a:cubicBezTo>
                  <a:lnTo>
                    <a:pt x="1" y="28054"/>
                  </a:lnTo>
                  <a:cubicBezTo>
                    <a:pt x="10808" y="24751"/>
                    <a:pt x="21216" y="10007"/>
                    <a:pt x="21216" y="10007"/>
                  </a:cubicBezTo>
                  <a:lnTo>
                    <a:pt x="164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4508688" y="2138827"/>
              <a:ext cx="1196909" cy="701757"/>
            </a:xfrm>
            <a:custGeom>
              <a:rect b="b" l="l" r="r" t="t"/>
              <a:pathLst>
                <a:path extrusionOk="0" h="24819" w="42331">
                  <a:moveTo>
                    <a:pt x="15003" y="1"/>
                  </a:moveTo>
                  <a:cubicBezTo>
                    <a:pt x="8288" y="1"/>
                    <a:pt x="2639" y="1793"/>
                    <a:pt x="2102" y="3847"/>
                  </a:cubicBezTo>
                  <a:cubicBezTo>
                    <a:pt x="1" y="11820"/>
                    <a:pt x="6205" y="20759"/>
                    <a:pt x="17947" y="23862"/>
                  </a:cubicBezTo>
                  <a:cubicBezTo>
                    <a:pt x="20415" y="24514"/>
                    <a:pt x="22797" y="24818"/>
                    <a:pt x="25039" y="24818"/>
                  </a:cubicBezTo>
                  <a:cubicBezTo>
                    <a:pt x="33459" y="24818"/>
                    <a:pt x="39904" y="20525"/>
                    <a:pt x="41564" y="14255"/>
                  </a:cubicBezTo>
                  <a:cubicBezTo>
                    <a:pt x="42331" y="11286"/>
                    <a:pt x="33792" y="3680"/>
                    <a:pt x="23918" y="1112"/>
                  </a:cubicBezTo>
                  <a:cubicBezTo>
                    <a:pt x="20963" y="331"/>
                    <a:pt x="17885" y="1"/>
                    <a:pt x="15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4604907" y="2195207"/>
              <a:ext cx="1003565" cy="589223"/>
            </a:xfrm>
            <a:custGeom>
              <a:rect b="b" l="l" r="r" t="t"/>
              <a:pathLst>
                <a:path extrusionOk="0" h="20839" w="35493">
                  <a:moveTo>
                    <a:pt x="12620" y="1"/>
                  </a:moveTo>
                  <a:cubicBezTo>
                    <a:pt x="6952" y="1"/>
                    <a:pt x="2180" y="1521"/>
                    <a:pt x="1735" y="3254"/>
                  </a:cubicBezTo>
                  <a:cubicBezTo>
                    <a:pt x="0" y="9959"/>
                    <a:pt x="5171" y="17464"/>
                    <a:pt x="15011" y="20033"/>
                  </a:cubicBezTo>
                  <a:cubicBezTo>
                    <a:pt x="17080" y="20582"/>
                    <a:pt x="19079" y="20838"/>
                    <a:pt x="20962" y="20838"/>
                  </a:cubicBezTo>
                  <a:cubicBezTo>
                    <a:pt x="28006" y="20838"/>
                    <a:pt x="33430" y="17251"/>
                    <a:pt x="34825" y="11961"/>
                  </a:cubicBezTo>
                  <a:cubicBezTo>
                    <a:pt x="35492" y="9492"/>
                    <a:pt x="28354" y="3121"/>
                    <a:pt x="20048" y="919"/>
                  </a:cubicBezTo>
                  <a:cubicBezTo>
                    <a:pt x="17585" y="274"/>
                    <a:pt x="15022" y="1"/>
                    <a:pt x="12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4717131" y="2261371"/>
              <a:ext cx="295248" cy="336529"/>
            </a:xfrm>
            <a:custGeom>
              <a:rect b="b" l="l" r="r" t="t"/>
              <a:pathLst>
                <a:path extrusionOk="0" h="11902" w="10442">
                  <a:moveTo>
                    <a:pt x="5866" y="1"/>
                  </a:moveTo>
                  <a:cubicBezTo>
                    <a:pt x="3729" y="1"/>
                    <a:pt x="1598" y="1966"/>
                    <a:pt x="835" y="4784"/>
                  </a:cubicBezTo>
                  <a:cubicBezTo>
                    <a:pt x="1" y="8019"/>
                    <a:pt x="1268" y="11155"/>
                    <a:pt x="3670" y="11789"/>
                  </a:cubicBezTo>
                  <a:cubicBezTo>
                    <a:pt x="3962" y="11865"/>
                    <a:pt x="4258" y="11901"/>
                    <a:pt x="4552" y="11901"/>
                  </a:cubicBezTo>
                  <a:cubicBezTo>
                    <a:pt x="6712" y="11901"/>
                    <a:pt x="8840" y="9932"/>
                    <a:pt x="9574" y="7085"/>
                  </a:cubicBezTo>
                  <a:cubicBezTo>
                    <a:pt x="10441" y="3883"/>
                    <a:pt x="9174" y="747"/>
                    <a:pt x="6739" y="114"/>
                  </a:cubicBezTo>
                  <a:cubicBezTo>
                    <a:pt x="6450" y="38"/>
                    <a:pt x="6158" y="1"/>
                    <a:pt x="58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4572844" y="2230551"/>
              <a:ext cx="127351" cy="228349"/>
            </a:xfrm>
            <a:custGeom>
              <a:rect b="b" l="l" r="r" t="t"/>
              <a:pathLst>
                <a:path extrusionOk="0" h="8076" w="4504">
                  <a:moveTo>
                    <a:pt x="2068" y="403"/>
                  </a:moveTo>
                  <a:cubicBezTo>
                    <a:pt x="2435" y="403"/>
                    <a:pt x="2869" y="737"/>
                    <a:pt x="3202" y="1304"/>
                  </a:cubicBezTo>
                  <a:cubicBezTo>
                    <a:pt x="3669" y="2104"/>
                    <a:pt x="3903" y="2972"/>
                    <a:pt x="3970" y="3872"/>
                  </a:cubicBezTo>
                  <a:cubicBezTo>
                    <a:pt x="4070" y="4773"/>
                    <a:pt x="3970" y="5707"/>
                    <a:pt x="3703" y="6541"/>
                  </a:cubicBezTo>
                  <a:cubicBezTo>
                    <a:pt x="3436" y="7208"/>
                    <a:pt x="3036" y="7642"/>
                    <a:pt x="2669" y="7675"/>
                  </a:cubicBezTo>
                  <a:cubicBezTo>
                    <a:pt x="2650" y="7677"/>
                    <a:pt x="2632" y="7677"/>
                    <a:pt x="2613" y="7677"/>
                  </a:cubicBezTo>
                  <a:cubicBezTo>
                    <a:pt x="2226" y="7677"/>
                    <a:pt x="1785" y="7347"/>
                    <a:pt x="1434" y="6774"/>
                  </a:cubicBezTo>
                  <a:cubicBezTo>
                    <a:pt x="600" y="5140"/>
                    <a:pt x="400" y="3238"/>
                    <a:pt x="967" y="1504"/>
                  </a:cubicBezTo>
                  <a:cubicBezTo>
                    <a:pt x="1201" y="837"/>
                    <a:pt x="1568" y="436"/>
                    <a:pt x="2001" y="403"/>
                  </a:cubicBezTo>
                  <a:close/>
                  <a:moveTo>
                    <a:pt x="2039" y="1"/>
                  </a:moveTo>
                  <a:cubicBezTo>
                    <a:pt x="2015" y="1"/>
                    <a:pt x="1992" y="1"/>
                    <a:pt x="1968" y="3"/>
                  </a:cubicBezTo>
                  <a:cubicBezTo>
                    <a:pt x="1401" y="70"/>
                    <a:pt x="901" y="537"/>
                    <a:pt x="600" y="1370"/>
                  </a:cubicBezTo>
                  <a:cubicBezTo>
                    <a:pt x="0" y="3238"/>
                    <a:pt x="167" y="5240"/>
                    <a:pt x="1101" y="6974"/>
                  </a:cubicBezTo>
                  <a:cubicBezTo>
                    <a:pt x="1534" y="7675"/>
                    <a:pt x="2068" y="8075"/>
                    <a:pt x="2602" y="8075"/>
                  </a:cubicBezTo>
                  <a:lnTo>
                    <a:pt x="2702" y="8075"/>
                  </a:lnTo>
                  <a:cubicBezTo>
                    <a:pt x="3302" y="8009"/>
                    <a:pt x="3769" y="7542"/>
                    <a:pt x="4103" y="6708"/>
                  </a:cubicBezTo>
                  <a:cubicBezTo>
                    <a:pt x="4403" y="5774"/>
                    <a:pt x="4503" y="4806"/>
                    <a:pt x="4403" y="3839"/>
                  </a:cubicBezTo>
                  <a:cubicBezTo>
                    <a:pt x="4336" y="2872"/>
                    <a:pt x="4036" y="1938"/>
                    <a:pt x="3569" y="1104"/>
                  </a:cubicBezTo>
                  <a:cubicBezTo>
                    <a:pt x="3122" y="368"/>
                    <a:pt x="2582" y="1"/>
                    <a:pt x="2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5482988" y="2491020"/>
              <a:ext cx="175475" cy="199904"/>
            </a:xfrm>
            <a:custGeom>
              <a:rect b="b" l="l" r="r" t="t"/>
              <a:pathLst>
                <a:path extrusionOk="0" h="7070" w="6206">
                  <a:moveTo>
                    <a:pt x="4837" y="398"/>
                  </a:moveTo>
                  <a:cubicBezTo>
                    <a:pt x="5004" y="398"/>
                    <a:pt x="5171" y="431"/>
                    <a:pt x="5338" y="531"/>
                  </a:cubicBezTo>
                  <a:cubicBezTo>
                    <a:pt x="5671" y="765"/>
                    <a:pt x="5805" y="1332"/>
                    <a:pt x="5671" y="2032"/>
                  </a:cubicBezTo>
                  <a:cubicBezTo>
                    <a:pt x="5304" y="3800"/>
                    <a:pt x="4204" y="5368"/>
                    <a:pt x="2669" y="6369"/>
                  </a:cubicBezTo>
                  <a:cubicBezTo>
                    <a:pt x="2308" y="6570"/>
                    <a:pt x="1958" y="6674"/>
                    <a:pt x="1664" y="6674"/>
                  </a:cubicBezTo>
                  <a:cubicBezTo>
                    <a:pt x="1470" y="6674"/>
                    <a:pt x="1301" y="6628"/>
                    <a:pt x="1168" y="6535"/>
                  </a:cubicBezTo>
                  <a:cubicBezTo>
                    <a:pt x="434" y="6035"/>
                    <a:pt x="768" y="4234"/>
                    <a:pt x="1902" y="2599"/>
                  </a:cubicBezTo>
                  <a:cubicBezTo>
                    <a:pt x="2402" y="1832"/>
                    <a:pt x="3036" y="1198"/>
                    <a:pt x="3803" y="731"/>
                  </a:cubicBezTo>
                  <a:cubicBezTo>
                    <a:pt x="4137" y="531"/>
                    <a:pt x="4471" y="431"/>
                    <a:pt x="4837" y="398"/>
                  </a:cubicBezTo>
                  <a:close/>
                  <a:moveTo>
                    <a:pt x="4827" y="1"/>
                  </a:moveTo>
                  <a:cubicBezTo>
                    <a:pt x="4471" y="1"/>
                    <a:pt x="4058" y="118"/>
                    <a:pt x="3603" y="364"/>
                  </a:cubicBezTo>
                  <a:cubicBezTo>
                    <a:pt x="2803" y="865"/>
                    <a:pt x="2102" y="1565"/>
                    <a:pt x="1568" y="2366"/>
                  </a:cubicBezTo>
                  <a:cubicBezTo>
                    <a:pt x="268" y="4234"/>
                    <a:pt x="1" y="6202"/>
                    <a:pt x="935" y="6869"/>
                  </a:cubicBezTo>
                  <a:cubicBezTo>
                    <a:pt x="1135" y="7002"/>
                    <a:pt x="1402" y="7069"/>
                    <a:pt x="1669" y="7069"/>
                  </a:cubicBezTo>
                  <a:cubicBezTo>
                    <a:pt x="2102" y="7069"/>
                    <a:pt x="2502" y="6936"/>
                    <a:pt x="2869" y="6702"/>
                  </a:cubicBezTo>
                  <a:cubicBezTo>
                    <a:pt x="4537" y="5668"/>
                    <a:pt x="5671" y="4000"/>
                    <a:pt x="6072" y="2099"/>
                  </a:cubicBezTo>
                  <a:cubicBezTo>
                    <a:pt x="6205" y="1198"/>
                    <a:pt x="6038" y="531"/>
                    <a:pt x="5538" y="198"/>
                  </a:cubicBezTo>
                  <a:cubicBezTo>
                    <a:pt x="5336" y="68"/>
                    <a:pt x="5098" y="1"/>
                    <a:pt x="48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4797319" y="2331097"/>
              <a:ext cx="184890" cy="209998"/>
            </a:xfrm>
            <a:custGeom>
              <a:rect b="b" l="l" r="r" t="t"/>
              <a:pathLst>
                <a:path extrusionOk="0" h="7427" w="6539">
                  <a:moveTo>
                    <a:pt x="3624" y="1"/>
                  </a:moveTo>
                  <a:cubicBezTo>
                    <a:pt x="2302" y="1"/>
                    <a:pt x="999" y="1239"/>
                    <a:pt x="534" y="2985"/>
                  </a:cubicBezTo>
                  <a:cubicBezTo>
                    <a:pt x="0" y="5020"/>
                    <a:pt x="801" y="6954"/>
                    <a:pt x="2302" y="7355"/>
                  </a:cubicBezTo>
                  <a:cubicBezTo>
                    <a:pt x="2485" y="7403"/>
                    <a:pt x="2670" y="7427"/>
                    <a:pt x="2854" y="7427"/>
                  </a:cubicBezTo>
                  <a:cubicBezTo>
                    <a:pt x="4185" y="7427"/>
                    <a:pt x="5502" y="6206"/>
                    <a:pt x="5971" y="4419"/>
                  </a:cubicBezTo>
                  <a:cubicBezTo>
                    <a:pt x="6538" y="2418"/>
                    <a:pt x="5704" y="483"/>
                    <a:pt x="4203" y="83"/>
                  </a:cubicBezTo>
                  <a:cubicBezTo>
                    <a:pt x="4011" y="27"/>
                    <a:pt x="3817" y="1"/>
                    <a:pt x="3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5188730" y="2385583"/>
              <a:ext cx="295248" cy="336812"/>
            </a:xfrm>
            <a:custGeom>
              <a:rect b="b" l="l" r="r" t="t"/>
              <a:pathLst>
                <a:path extrusionOk="0" h="11912" w="10442">
                  <a:moveTo>
                    <a:pt x="5862" y="0"/>
                  </a:moveTo>
                  <a:cubicBezTo>
                    <a:pt x="3731" y="0"/>
                    <a:pt x="1597" y="1963"/>
                    <a:pt x="868" y="4794"/>
                  </a:cubicBezTo>
                  <a:cubicBezTo>
                    <a:pt x="0" y="8030"/>
                    <a:pt x="1268" y="11165"/>
                    <a:pt x="3703" y="11799"/>
                  </a:cubicBezTo>
                  <a:cubicBezTo>
                    <a:pt x="3991" y="11875"/>
                    <a:pt x="4283" y="11912"/>
                    <a:pt x="4576" y="11912"/>
                  </a:cubicBezTo>
                  <a:cubicBezTo>
                    <a:pt x="6719" y="11912"/>
                    <a:pt x="8873" y="9943"/>
                    <a:pt x="9607" y="7096"/>
                  </a:cubicBezTo>
                  <a:cubicBezTo>
                    <a:pt x="10441" y="3860"/>
                    <a:pt x="9173" y="758"/>
                    <a:pt x="6772" y="124"/>
                  </a:cubicBezTo>
                  <a:cubicBezTo>
                    <a:pt x="6471" y="40"/>
                    <a:pt x="6167" y="0"/>
                    <a:pt x="58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5219860" y="2442670"/>
              <a:ext cx="183929" cy="209687"/>
            </a:xfrm>
            <a:custGeom>
              <a:rect b="b" l="l" r="r" t="t"/>
              <a:pathLst>
                <a:path extrusionOk="0" h="7416" w="6505">
                  <a:moveTo>
                    <a:pt x="3648" y="1"/>
                  </a:moveTo>
                  <a:cubicBezTo>
                    <a:pt x="2312" y="1"/>
                    <a:pt x="973" y="1218"/>
                    <a:pt x="534" y="2975"/>
                  </a:cubicBezTo>
                  <a:cubicBezTo>
                    <a:pt x="0" y="4976"/>
                    <a:pt x="767" y="6945"/>
                    <a:pt x="2302" y="7345"/>
                  </a:cubicBezTo>
                  <a:cubicBezTo>
                    <a:pt x="2481" y="7393"/>
                    <a:pt x="2663" y="7416"/>
                    <a:pt x="2845" y="7416"/>
                  </a:cubicBezTo>
                  <a:cubicBezTo>
                    <a:pt x="4179" y="7416"/>
                    <a:pt x="5501" y="6171"/>
                    <a:pt x="5971" y="4409"/>
                  </a:cubicBezTo>
                  <a:cubicBezTo>
                    <a:pt x="6505" y="2408"/>
                    <a:pt x="5704" y="473"/>
                    <a:pt x="4203" y="73"/>
                  </a:cubicBezTo>
                  <a:cubicBezTo>
                    <a:pt x="4020" y="24"/>
                    <a:pt x="3834" y="1"/>
                    <a:pt x="3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4965187" y="1552488"/>
              <a:ext cx="630080" cy="720588"/>
            </a:xfrm>
            <a:custGeom>
              <a:rect b="b" l="l" r="r" t="t"/>
              <a:pathLst>
                <a:path extrusionOk="0" h="25485" w="22284">
                  <a:moveTo>
                    <a:pt x="11309" y="0"/>
                  </a:moveTo>
                  <a:cubicBezTo>
                    <a:pt x="11309" y="0"/>
                    <a:pt x="101" y="14177"/>
                    <a:pt x="1" y="25485"/>
                  </a:cubicBezTo>
                  <a:cubicBezTo>
                    <a:pt x="4404" y="16145"/>
                    <a:pt x="13944" y="5971"/>
                    <a:pt x="13944" y="5971"/>
                  </a:cubicBezTo>
                  <a:lnTo>
                    <a:pt x="21883" y="7439"/>
                  </a:lnTo>
                  <a:lnTo>
                    <a:pt x="22283" y="1768"/>
                  </a:lnTo>
                  <a:lnTo>
                    <a:pt x="11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5507502" y="1379728"/>
              <a:ext cx="501796" cy="457263"/>
            </a:xfrm>
            <a:custGeom>
              <a:rect b="b" l="l" r="r" t="t"/>
              <a:pathLst>
                <a:path extrusionOk="0" h="16172" w="17747">
                  <a:moveTo>
                    <a:pt x="11439" y="0"/>
                  </a:moveTo>
                  <a:cubicBezTo>
                    <a:pt x="10829" y="0"/>
                    <a:pt x="10212" y="211"/>
                    <a:pt x="9708" y="639"/>
                  </a:cubicBezTo>
                  <a:lnTo>
                    <a:pt x="2403" y="7011"/>
                  </a:lnTo>
                  <a:cubicBezTo>
                    <a:pt x="234" y="8912"/>
                    <a:pt x="1" y="12214"/>
                    <a:pt x="1902" y="14383"/>
                  </a:cubicBezTo>
                  <a:cubicBezTo>
                    <a:pt x="2920" y="15564"/>
                    <a:pt x="4364" y="16171"/>
                    <a:pt x="5819" y="16171"/>
                  </a:cubicBezTo>
                  <a:cubicBezTo>
                    <a:pt x="7033" y="16171"/>
                    <a:pt x="8254" y="15748"/>
                    <a:pt x="9241" y="14883"/>
                  </a:cubicBezTo>
                  <a:lnTo>
                    <a:pt x="16579" y="8512"/>
                  </a:lnTo>
                  <a:cubicBezTo>
                    <a:pt x="17647" y="7544"/>
                    <a:pt x="17747" y="5943"/>
                    <a:pt x="16846" y="4842"/>
                  </a:cubicBezTo>
                  <a:lnTo>
                    <a:pt x="13377" y="873"/>
                  </a:lnTo>
                  <a:cubicBezTo>
                    <a:pt x="12871" y="295"/>
                    <a:pt x="12160" y="0"/>
                    <a:pt x="11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5711252" y="1316562"/>
              <a:ext cx="369752" cy="343372"/>
            </a:xfrm>
            <a:custGeom>
              <a:rect b="b" l="l" r="r" t="t"/>
              <a:pathLst>
                <a:path extrusionOk="0" h="12144" w="13077">
                  <a:moveTo>
                    <a:pt x="7346" y="1"/>
                  </a:moveTo>
                  <a:cubicBezTo>
                    <a:pt x="6867" y="1"/>
                    <a:pt x="6387" y="169"/>
                    <a:pt x="6004" y="505"/>
                  </a:cubicBezTo>
                  <a:lnTo>
                    <a:pt x="1868" y="4108"/>
                  </a:lnTo>
                  <a:cubicBezTo>
                    <a:pt x="167" y="5575"/>
                    <a:pt x="0" y="8144"/>
                    <a:pt x="1468" y="9845"/>
                  </a:cubicBezTo>
                  <a:lnTo>
                    <a:pt x="2268" y="10746"/>
                  </a:lnTo>
                  <a:cubicBezTo>
                    <a:pt x="3068" y="11672"/>
                    <a:pt x="4194" y="12144"/>
                    <a:pt x="5328" y="12144"/>
                  </a:cubicBezTo>
                  <a:cubicBezTo>
                    <a:pt x="6277" y="12144"/>
                    <a:pt x="7231" y="11814"/>
                    <a:pt x="8006" y="11146"/>
                  </a:cubicBezTo>
                  <a:lnTo>
                    <a:pt x="12142" y="7510"/>
                  </a:lnTo>
                  <a:cubicBezTo>
                    <a:pt x="12976" y="6776"/>
                    <a:pt x="13076" y="5509"/>
                    <a:pt x="12342" y="4675"/>
                  </a:cubicBezTo>
                  <a:lnTo>
                    <a:pt x="8873" y="705"/>
                  </a:lnTo>
                  <a:cubicBezTo>
                    <a:pt x="8476" y="235"/>
                    <a:pt x="7912" y="1"/>
                    <a:pt x="73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5726322" y="982182"/>
              <a:ext cx="903584" cy="688864"/>
            </a:xfrm>
            <a:custGeom>
              <a:rect b="b" l="l" r="r" t="t"/>
              <a:pathLst>
                <a:path extrusionOk="0" h="24363" w="31957">
                  <a:moveTo>
                    <a:pt x="23130" y="1"/>
                  </a:moveTo>
                  <a:cubicBezTo>
                    <a:pt x="22500" y="1"/>
                    <a:pt x="21859" y="136"/>
                    <a:pt x="21249" y="423"/>
                  </a:cubicBezTo>
                  <a:lnTo>
                    <a:pt x="6339" y="7461"/>
                  </a:lnTo>
                  <a:cubicBezTo>
                    <a:pt x="1902" y="9596"/>
                    <a:pt x="1" y="14866"/>
                    <a:pt x="2102" y="19303"/>
                  </a:cubicBezTo>
                  <a:cubicBezTo>
                    <a:pt x="3622" y="22487"/>
                    <a:pt x="6816" y="24363"/>
                    <a:pt x="10146" y="24363"/>
                  </a:cubicBezTo>
                  <a:cubicBezTo>
                    <a:pt x="11421" y="24363"/>
                    <a:pt x="12716" y="24088"/>
                    <a:pt x="13944" y="23506"/>
                  </a:cubicBezTo>
                  <a:lnTo>
                    <a:pt x="28855" y="16434"/>
                  </a:lnTo>
                  <a:cubicBezTo>
                    <a:pt x="31056" y="15400"/>
                    <a:pt x="31957" y="12765"/>
                    <a:pt x="30956" y="10563"/>
                  </a:cubicBezTo>
                  <a:lnTo>
                    <a:pt x="27120" y="2491"/>
                  </a:lnTo>
                  <a:cubicBezTo>
                    <a:pt x="26348" y="923"/>
                    <a:pt x="24775" y="1"/>
                    <a:pt x="23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6154519" y="760308"/>
              <a:ext cx="801738" cy="728251"/>
            </a:xfrm>
            <a:custGeom>
              <a:rect b="b" l="l" r="r" t="t"/>
              <a:pathLst>
                <a:path extrusionOk="0" h="25756" w="28355">
                  <a:moveTo>
                    <a:pt x="14179" y="1"/>
                  </a:moveTo>
                  <a:cubicBezTo>
                    <a:pt x="8379" y="1"/>
                    <a:pt x="3120" y="3949"/>
                    <a:pt x="1669" y="9837"/>
                  </a:cubicBezTo>
                  <a:cubicBezTo>
                    <a:pt x="1" y="16742"/>
                    <a:pt x="4237" y="23714"/>
                    <a:pt x="11142" y="25382"/>
                  </a:cubicBezTo>
                  <a:cubicBezTo>
                    <a:pt x="12169" y="25635"/>
                    <a:pt x="13196" y="25756"/>
                    <a:pt x="14208" y="25756"/>
                  </a:cubicBezTo>
                  <a:cubicBezTo>
                    <a:pt x="20002" y="25756"/>
                    <a:pt x="25267" y="21787"/>
                    <a:pt x="26687" y="15908"/>
                  </a:cubicBezTo>
                  <a:cubicBezTo>
                    <a:pt x="28355" y="9003"/>
                    <a:pt x="24118" y="2065"/>
                    <a:pt x="17213" y="364"/>
                  </a:cubicBezTo>
                  <a:cubicBezTo>
                    <a:pt x="16197" y="118"/>
                    <a:pt x="15180" y="1"/>
                    <a:pt x="14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6444083" y="847677"/>
              <a:ext cx="465972" cy="583398"/>
            </a:xfrm>
            <a:custGeom>
              <a:rect b="b" l="l" r="r" t="t"/>
              <a:pathLst>
                <a:path extrusionOk="0" h="20633" w="16480">
                  <a:moveTo>
                    <a:pt x="8441" y="0"/>
                  </a:moveTo>
                  <a:cubicBezTo>
                    <a:pt x="4181" y="0"/>
                    <a:pt x="560" y="4356"/>
                    <a:pt x="267" y="9916"/>
                  </a:cubicBezTo>
                  <a:cubicBezTo>
                    <a:pt x="1" y="15620"/>
                    <a:pt x="3303" y="20424"/>
                    <a:pt x="7706" y="20624"/>
                  </a:cubicBezTo>
                  <a:cubicBezTo>
                    <a:pt x="7816" y="20630"/>
                    <a:pt x="7926" y="20633"/>
                    <a:pt x="8036" y="20633"/>
                  </a:cubicBezTo>
                  <a:cubicBezTo>
                    <a:pt x="12266" y="20633"/>
                    <a:pt x="15886" y="16278"/>
                    <a:pt x="16179" y="10750"/>
                  </a:cubicBezTo>
                  <a:cubicBezTo>
                    <a:pt x="16479" y="5046"/>
                    <a:pt x="13143" y="243"/>
                    <a:pt x="8774" y="9"/>
                  </a:cubicBezTo>
                  <a:cubicBezTo>
                    <a:pt x="8662" y="3"/>
                    <a:pt x="8552" y="0"/>
                    <a:pt x="8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6191305" y="1010909"/>
              <a:ext cx="409365" cy="420873"/>
            </a:xfrm>
            <a:custGeom>
              <a:rect b="b" l="l" r="r" t="t"/>
              <a:pathLst>
                <a:path extrusionOk="0" h="14885" w="14478">
                  <a:moveTo>
                    <a:pt x="5273" y="304"/>
                  </a:moveTo>
                  <a:cubicBezTo>
                    <a:pt x="5328" y="304"/>
                    <a:pt x="5383" y="305"/>
                    <a:pt x="5438" y="307"/>
                  </a:cubicBezTo>
                  <a:cubicBezTo>
                    <a:pt x="7740" y="307"/>
                    <a:pt x="10308" y="1908"/>
                    <a:pt x="11943" y="4577"/>
                  </a:cubicBezTo>
                  <a:cubicBezTo>
                    <a:pt x="14144" y="8213"/>
                    <a:pt x="13811" y="12416"/>
                    <a:pt x="11242" y="13984"/>
                  </a:cubicBezTo>
                  <a:cubicBezTo>
                    <a:pt x="10572" y="14390"/>
                    <a:pt x="9817" y="14590"/>
                    <a:pt x="9013" y="14590"/>
                  </a:cubicBezTo>
                  <a:cubicBezTo>
                    <a:pt x="8297" y="14590"/>
                    <a:pt x="7542" y="14431"/>
                    <a:pt x="6772" y="14117"/>
                  </a:cubicBezTo>
                  <a:cubicBezTo>
                    <a:pt x="5004" y="13316"/>
                    <a:pt x="3537" y="11982"/>
                    <a:pt x="2536" y="10314"/>
                  </a:cubicBezTo>
                  <a:cubicBezTo>
                    <a:pt x="334" y="6678"/>
                    <a:pt x="668" y="2475"/>
                    <a:pt x="3237" y="874"/>
                  </a:cubicBezTo>
                  <a:cubicBezTo>
                    <a:pt x="3856" y="503"/>
                    <a:pt x="4561" y="304"/>
                    <a:pt x="5273" y="304"/>
                  </a:cubicBezTo>
                  <a:close/>
                  <a:moveTo>
                    <a:pt x="5458" y="0"/>
                  </a:moveTo>
                  <a:cubicBezTo>
                    <a:pt x="4620" y="0"/>
                    <a:pt x="3816" y="206"/>
                    <a:pt x="3103" y="641"/>
                  </a:cubicBezTo>
                  <a:cubicBezTo>
                    <a:pt x="368" y="2309"/>
                    <a:pt x="1" y="6712"/>
                    <a:pt x="2303" y="10448"/>
                  </a:cubicBezTo>
                  <a:cubicBezTo>
                    <a:pt x="3303" y="12182"/>
                    <a:pt x="4838" y="13550"/>
                    <a:pt x="6672" y="14384"/>
                  </a:cubicBezTo>
                  <a:cubicBezTo>
                    <a:pt x="7406" y="14717"/>
                    <a:pt x="8207" y="14884"/>
                    <a:pt x="9041" y="14884"/>
                  </a:cubicBezTo>
                  <a:cubicBezTo>
                    <a:pt x="9841" y="14884"/>
                    <a:pt x="10675" y="14684"/>
                    <a:pt x="11376" y="14250"/>
                  </a:cubicBezTo>
                  <a:cubicBezTo>
                    <a:pt x="14111" y="12583"/>
                    <a:pt x="14478" y="8179"/>
                    <a:pt x="12176" y="4443"/>
                  </a:cubicBezTo>
                  <a:cubicBezTo>
                    <a:pt x="10499" y="1657"/>
                    <a:pt x="7837" y="0"/>
                    <a:pt x="5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6291285" y="1052190"/>
              <a:ext cx="8511" cy="7974"/>
            </a:xfrm>
            <a:custGeom>
              <a:rect b="b" l="l" r="r" t="t"/>
              <a:pathLst>
                <a:path extrusionOk="0" h="282" w="301">
                  <a:moveTo>
                    <a:pt x="149" y="1"/>
                  </a:moveTo>
                  <a:cubicBezTo>
                    <a:pt x="112" y="1"/>
                    <a:pt x="81" y="24"/>
                    <a:pt x="34" y="48"/>
                  </a:cubicBezTo>
                  <a:cubicBezTo>
                    <a:pt x="1" y="115"/>
                    <a:pt x="1" y="181"/>
                    <a:pt x="34" y="248"/>
                  </a:cubicBezTo>
                  <a:cubicBezTo>
                    <a:pt x="67" y="282"/>
                    <a:pt x="101" y="282"/>
                    <a:pt x="134" y="282"/>
                  </a:cubicBezTo>
                  <a:lnTo>
                    <a:pt x="201" y="282"/>
                  </a:lnTo>
                  <a:cubicBezTo>
                    <a:pt x="234" y="282"/>
                    <a:pt x="234" y="248"/>
                    <a:pt x="268" y="248"/>
                  </a:cubicBezTo>
                  <a:cubicBezTo>
                    <a:pt x="301" y="181"/>
                    <a:pt x="301" y="115"/>
                    <a:pt x="268" y="48"/>
                  </a:cubicBezTo>
                  <a:cubicBezTo>
                    <a:pt x="234" y="15"/>
                    <a:pt x="234" y="15"/>
                    <a:pt x="201" y="15"/>
                  </a:cubicBezTo>
                  <a:cubicBezTo>
                    <a:pt x="181" y="5"/>
                    <a:pt x="165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6313933" y="1038449"/>
              <a:ext cx="182996" cy="98114"/>
            </a:xfrm>
            <a:custGeom>
              <a:rect b="b" l="l" r="r" t="t"/>
              <a:pathLst>
                <a:path extrusionOk="0" h="3470" w="6472">
                  <a:moveTo>
                    <a:pt x="1068" y="0"/>
                  </a:moveTo>
                  <a:cubicBezTo>
                    <a:pt x="1001" y="0"/>
                    <a:pt x="934" y="67"/>
                    <a:pt x="934" y="134"/>
                  </a:cubicBezTo>
                  <a:lnTo>
                    <a:pt x="934" y="167"/>
                  </a:lnTo>
                  <a:cubicBezTo>
                    <a:pt x="934" y="234"/>
                    <a:pt x="1001" y="267"/>
                    <a:pt x="1068" y="301"/>
                  </a:cubicBezTo>
                  <a:cubicBezTo>
                    <a:pt x="1134" y="301"/>
                    <a:pt x="1201" y="234"/>
                    <a:pt x="1201" y="134"/>
                  </a:cubicBezTo>
                  <a:cubicBezTo>
                    <a:pt x="1201" y="67"/>
                    <a:pt x="1134" y="0"/>
                    <a:pt x="1068" y="0"/>
                  </a:cubicBezTo>
                  <a:close/>
                  <a:moveTo>
                    <a:pt x="1950" y="92"/>
                  </a:moveTo>
                  <a:cubicBezTo>
                    <a:pt x="1879" y="92"/>
                    <a:pt x="1835" y="146"/>
                    <a:pt x="1835" y="200"/>
                  </a:cubicBezTo>
                  <a:cubicBezTo>
                    <a:pt x="1802" y="267"/>
                    <a:pt x="1868" y="367"/>
                    <a:pt x="1935" y="367"/>
                  </a:cubicBezTo>
                  <a:lnTo>
                    <a:pt x="1968" y="367"/>
                  </a:lnTo>
                  <a:cubicBezTo>
                    <a:pt x="2035" y="367"/>
                    <a:pt x="2102" y="334"/>
                    <a:pt x="2102" y="267"/>
                  </a:cubicBezTo>
                  <a:cubicBezTo>
                    <a:pt x="2102" y="200"/>
                    <a:pt x="2068" y="100"/>
                    <a:pt x="2002" y="100"/>
                  </a:cubicBezTo>
                  <a:cubicBezTo>
                    <a:pt x="1983" y="94"/>
                    <a:pt x="1966" y="92"/>
                    <a:pt x="1950" y="92"/>
                  </a:cubicBezTo>
                  <a:close/>
                  <a:moveTo>
                    <a:pt x="188" y="121"/>
                  </a:moveTo>
                  <a:cubicBezTo>
                    <a:pt x="169" y="121"/>
                    <a:pt x="150" y="125"/>
                    <a:pt x="134" y="134"/>
                  </a:cubicBezTo>
                  <a:cubicBezTo>
                    <a:pt x="67" y="134"/>
                    <a:pt x="0" y="234"/>
                    <a:pt x="34" y="301"/>
                  </a:cubicBezTo>
                  <a:cubicBezTo>
                    <a:pt x="67" y="367"/>
                    <a:pt x="100" y="401"/>
                    <a:pt x="167" y="401"/>
                  </a:cubicBezTo>
                  <a:lnTo>
                    <a:pt x="200" y="401"/>
                  </a:lnTo>
                  <a:cubicBezTo>
                    <a:pt x="267" y="367"/>
                    <a:pt x="334" y="301"/>
                    <a:pt x="301" y="234"/>
                  </a:cubicBezTo>
                  <a:cubicBezTo>
                    <a:pt x="301" y="159"/>
                    <a:pt x="244" y="121"/>
                    <a:pt x="188" y="121"/>
                  </a:cubicBezTo>
                  <a:close/>
                  <a:moveTo>
                    <a:pt x="2816" y="354"/>
                  </a:moveTo>
                  <a:cubicBezTo>
                    <a:pt x="2769" y="354"/>
                    <a:pt x="2727" y="385"/>
                    <a:pt x="2702" y="434"/>
                  </a:cubicBezTo>
                  <a:cubicBezTo>
                    <a:pt x="2669" y="501"/>
                    <a:pt x="2702" y="601"/>
                    <a:pt x="2769" y="634"/>
                  </a:cubicBezTo>
                  <a:lnTo>
                    <a:pt x="2836" y="634"/>
                  </a:lnTo>
                  <a:cubicBezTo>
                    <a:pt x="2902" y="634"/>
                    <a:pt x="2936" y="601"/>
                    <a:pt x="2969" y="567"/>
                  </a:cubicBezTo>
                  <a:cubicBezTo>
                    <a:pt x="3002" y="467"/>
                    <a:pt x="2969" y="401"/>
                    <a:pt x="2869" y="367"/>
                  </a:cubicBezTo>
                  <a:cubicBezTo>
                    <a:pt x="2851" y="358"/>
                    <a:pt x="2833" y="354"/>
                    <a:pt x="2816" y="354"/>
                  </a:cubicBezTo>
                  <a:close/>
                  <a:moveTo>
                    <a:pt x="3631" y="748"/>
                  </a:moveTo>
                  <a:cubicBezTo>
                    <a:pt x="3592" y="748"/>
                    <a:pt x="3557" y="771"/>
                    <a:pt x="3536" y="834"/>
                  </a:cubicBezTo>
                  <a:cubicBezTo>
                    <a:pt x="3469" y="901"/>
                    <a:pt x="3503" y="968"/>
                    <a:pt x="3570" y="1001"/>
                  </a:cubicBezTo>
                  <a:lnTo>
                    <a:pt x="3570" y="1034"/>
                  </a:lnTo>
                  <a:lnTo>
                    <a:pt x="3636" y="1034"/>
                  </a:lnTo>
                  <a:cubicBezTo>
                    <a:pt x="3703" y="1034"/>
                    <a:pt x="3736" y="1001"/>
                    <a:pt x="3770" y="968"/>
                  </a:cubicBezTo>
                  <a:cubicBezTo>
                    <a:pt x="3803" y="901"/>
                    <a:pt x="3770" y="801"/>
                    <a:pt x="3703" y="768"/>
                  </a:cubicBezTo>
                  <a:cubicBezTo>
                    <a:pt x="3679" y="755"/>
                    <a:pt x="3654" y="748"/>
                    <a:pt x="3631" y="748"/>
                  </a:cubicBezTo>
                  <a:close/>
                  <a:moveTo>
                    <a:pt x="4411" y="1246"/>
                  </a:moveTo>
                  <a:cubicBezTo>
                    <a:pt x="4365" y="1246"/>
                    <a:pt x="4323" y="1262"/>
                    <a:pt x="4303" y="1301"/>
                  </a:cubicBezTo>
                  <a:cubicBezTo>
                    <a:pt x="4237" y="1368"/>
                    <a:pt x="4270" y="1435"/>
                    <a:pt x="4303" y="1501"/>
                  </a:cubicBezTo>
                  <a:lnTo>
                    <a:pt x="4337" y="1501"/>
                  </a:lnTo>
                  <a:cubicBezTo>
                    <a:pt x="4337" y="1535"/>
                    <a:pt x="4370" y="1535"/>
                    <a:pt x="4403" y="1535"/>
                  </a:cubicBezTo>
                  <a:cubicBezTo>
                    <a:pt x="4437" y="1535"/>
                    <a:pt x="4504" y="1501"/>
                    <a:pt x="4504" y="1468"/>
                  </a:cubicBezTo>
                  <a:cubicBezTo>
                    <a:pt x="4570" y="1401"/>
                    <a:pt x="4537" y="1301"/>
                    <a:pt x="4504" y="1268"/>
                  </a:cubicBezTo>
                  <a:cubicBezTo>
                    <a:pt x="4476" y="1254"/>
                    <a:pt x="4443" y="1246"/>
                    <a:pt x="4411" y="1246"/>
                  </a:cubicBezTo>
                  <a:close/>
                  <a:moveTo>
                    <a:pt x="5104" y="1818"/>
                  </a:moveTo>
                  <a:cubicBezTo>
                    <a:pt x="5071" y="1818"/>
                    <a:pt x="5037" y="1835"/>
                    <a:pt x="5004" y="1868"/>
                  </a:cubicBezTo>
                  <a:cubicBezTo>
                    <a:pt x="4937" y="1935"/>
                    <a:pt x="4937" y="2002"/>
                    <a:pt x="5004" y="2068"/>
                  </a:cubicBezTo>
                  <a:cubicBezTo>
                    <a:pt x="5037" y="2102"/>
                    <a:pt x="5071" y="2102"/>
                    <a:pt x="5104" y="2102"/>
                  </a:cubicBezTo>
                  <a:cubicBezTo>
                    <a:pt x="5137" y="2102"/>
                    <a:pt x="5171" y="2102"/>
                    <a:pt x="5204" y="2068"/>
                  </a:cubicBezTo>
                  <a:cubicBezTo>
                    <a:pt x="5271" y="2002"/>
                    <a:pt x="5271" y="1935"/>
                    <a:pt x="5204" y="1868"/>
                  </a:cubicBezTo>
                  <a:cubicBezTo>
                    <a:pt x="5171" y="1835"/>
                    <a:pt x="5137" y="1818"/>
                    <a:pt x="5104" y="1818"/>
                  </a:cubicBezTo>
                  <a:close/>
                  <a:moveTo>
                    <a:pt x="5738" y="2485"/>
                  </a:moveTo>
                  <a:cubicBezTo>
                    <a:pt x="5704" y="2485"/>
                    <a:pt x="5671" y="2502"/>
                    <a:pt x="5638" y="2535"/>
                  </a:cubicBezTo>
                  <a:cubicBezTo>
                    <a:pt x="5571" y="2569"/>
                    <a:pt x="5571" y="2669"/>
                    <a:pt x="5638" y="2736"/>
                  </a:cubicBezTo>
                  <a:cubicBezTo>
                    <a:pt x="5671" y="2736"/>
                    <a:pt x="5704" y="2769"/>
                    <a:pt x="5738" y="2769"/>
                  </a:cubicBezTo>
                  <a:cubicBezTo>
                    <a:pt x="5771" y="2769"/>
                    <a:pt x="5804" y="2736"/>
                    <a:pt x="5838" y="2736"/>
                  </a:cubicBezTo>
                  <a:cubicBezTo>
                    <a:pt x="5905" y="2669"/>
                    <a:pt x="5905" y="2569"/>
                    <a:pt x="5838" y="2535"/>
                  </a:cubicBezTo>
                  <a:cubicBezTo>
                    <a:pt x="5804" y="2502"/>
                    <a:pt x="5771" y="2485"/>
                    <a:pt x="5738" y="2485"/>
                  </a:cubicBezTo>
                  <a:close/>
                  <a:moveTo>
                    <a:pt x="6321" y="3181"/>
                  </a:moveTo>
                  <a:cubicBezTo>
                    <a:pt x="6293" y="3181"/>
                    <a:pt x="6266" y="3189"/>
                    <a:pt x="6238" y="3203"/>
                  </a:cubicBezTo>
                  <a:cubicBezTo>
                    <a:pt x="6171" y="3269"/>
                    <a:pt x="6138" y="3336"/>
                    <a:pt x="6205" y="3403"/>
                  </a:cubicBezTo>
                  <a:cubicBezTo>
                    <a:pt x="6238" y="3436"/>
                    <a:pt x="6271" y="3469"/>
                    <a:pt x="6305" y="3469"/>
                  </a:cubicBezTo>
                  <a:cubicBezTo>
                    <a:pt x="6338" y="3469"/>
                    <a:pt x="6372" y="3469"/>
                    <a:pt x="6405" y="3436"/>
                  </a:cubicBezTo>
                  <a:cubicBezTo>
                    <a:pt x="6472" y="3403"/>
                    <a:pt x="6472" y="3303"/>
                    <a:pt x="6438" y="3236"/>
                  </a:cubicBezTo>
                  <a:cubicBezTo>
                    <a:pt x="6399" y="3197"/>
                    <a:pt x="6360" y="3181"/>
                    <a:pt x="6321" y="3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6502556" y="1150305"/>
              <a:ext cx="7578" cy="7945"/>
            </a:xfrm>
            <a:custGeom>
              <a:rect b="b" l="l" r="r" t="t"/>
              <a:pathLst>
                <a:path extrusionOk="0" h="281" w="268">
                  <a:moveTo>
                    <a:pt x="125" y="0"/>
                  </a:moveTo>
                  <a:cubicBezTo>
                    <a:pt x="107" y="0"/>
                    <a:pt x="87" y="4"/>
                    <a:pt x="67" y="14"/>
                  </a:cubicBezTo>
                  <a:lnTo>
                    <a:pt x="34" y="47"/>
                  </a:lnTo>
                  <a:cubicBezTo>
                    <a:pt x="34" y="47"/>
                    <a:pt x="1" y="81"/>
                    <a:pt x="1" y="81"/>
                  </a:cubicBezTo>
                  <a:cubicBezTo>
                    <a:pt x="1" y="114"/>
                    <a:pt x="1" y="114"/>
                    <a:pt x="1" y="147"/>
                  </a:cubicBezTo>
                  <a:cubicBezTo>
                    <a:pt x="1" y="147"/>
                    <a:pt x="1" y="181"/>
                    <a:pt x="1" y="214"/>
                  </a:cubicBezTo>
                  <a:lnTo>
                    <a:pt x="34" y="214"/>
                  </a:lnTo>
                  <a:cubicBezTo>
                    <a:pt x="67" y="247"/>
                    <a:pt x="101" y="281"/>
                    <a:pt x="168" y="281"/>
                  </a:cubicBezTo>
                  <a:cubicBezTo>
                    <a:pt x="168" y="281"/>
                    <a:pt x="201" y="247"/>
                    <a:pt x="234" y="247"/>
                  </a:cubicBezTo>
                  <a:cubicBezTo>
                    <a:pt x="234" y="214"/>
                    <a:pt x="268" y="214"/>
                    <a:pt x="268" y="214"/>
                  </a:cubicBezTo>
                  <a:cubicBezTo>
                    <a:pt x="268" y="181"/>
                    <a:pt x="268" y="147"/>
                    <a:pt x="268" y="147"/>
                  </a:cubicBezTo>
                  <a:cubicBezTo>
                    <a:pt x="268" y="114"/>
                    <a:pt x="268" y="114"/>
                    <a:pt x="268" y="81"/>
                  </a:cubicBezTo>
                  <a:cubicBezTo>
                    <a:pt x="268" y="81"/>
                    <a:pt x="234" y="47"/>
                    <a:pt x="234" y="47"/>
                  </a:cubicBezTo>
                  <a:cubicBezTo>
                    <a:pt x="211" y="24"/>
                    <a:pt x="170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6619529" y="889496"/>
              <a:ext cx="1295928" cy="925215"/>
            </a:xfrm>
            <a:custGeom>
              <a:rect b="b" l="l" r="r" t="t"/>
              <a:pathLst>
                <a:path extrusionOk="0" h="32722" w="45833">
                  <a:moveTo>
                    <a:pt x="12402" y="1"/>
                  </a:moveTo>
                  <a:cubicBezTo>
                    <a:pt x="8087" y="1"/>
                    <a:pt x="4109" y="641"/>
                    <a:pt x="1268" y="1966"/>
                  </a:cubicBezTo>
                  <a:cubicBezTo>
                    <a:pt x="334" y="2400"/>
                    <a:pt x="0" y="3500"/>
                    <a:pt x="500" y="4368"/>
                  </a:cubicBezTo>
                  <a:cubicBezTo>
                    <a:pt x="2068" y="7003"/>
                    <a:pt x="3002" y="11940"/>
                    <a:pt x="2435" y="15175"/>
                  </a:cubicBezTo>
                  <a:cubicBezTo>
                    <a:pt x="2268" y="16176"/>
                    <a:pt x="3002" y="17110"/>
                    <a:pt x="4003" y="17177"/>
                  </a:cubicBezTo>
                  <a:cubicBezTo>
                    <a:pt x="14677" y="18178"/>
                    <a:pt x="23684" y="23715"/>
                    <a:pt x="29288" y="32721"/>
                  </a:cubicBezTo>
                  <a:cubicBezTo>
                    <a:pt x="29521" y="25416"/>
                    <a:pt x="40662" y="19278"/>
                    <a:pt x="45833" y="13741"/>
                  </a:cubicBezTo>
                  <a:cubicBezTo>
                    <a:pt x="41763" y="7904"/>
                    <a:pt x="27853" y="1833"/>
                    <a:pt x="19848" y="598"/>
                  </a:cubicBezTo>
                  <a:cubicBezTo>
                    <a:pt x="17353" y="203"/>
                    <a:pt x="14825" y="1"/>
                    <a:pt x="12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7376875" y="4046230"/>
              <a:ext cx="964913" cy="425397"/>
            </a:xfrm>
            <a:custGeom>
              <a:rect b="b" l="l" r="r" t="t"/>
              <a:pathLst>
                <a:path extrusionOk="0" h="15045" w="34126">
                  <a:moveTo>
                    <a:pt x="8907" y="0"/>
                  </a:moveTo>
                  <a:cubicBezTo>
                    <a:pt x="1" y="0"/>
                    <a:pt x="2436" y="15045"/>
                    <a:pt x="2436" y="15045"/>
                  </a:cubicBezTo>
                  <a:lnTo>
                    <a:pt x="30222" y="15045"/>
                  </a:lnTo>
                  <a:cubicBezTo>
                    <a:pt x="33091" y="15045"/>
                    <a:pt x="34125" y="11242"/>
                    <a:pt x="31623" y="9807"/>
                  </a:cubicBezTo>
                  <a:cubicBezTo>
                    <a:pt x="23985" y="5471"/>
                    <a:pt x="13477" y="0"/>
                    <a:pt x="8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7365565" y="4127351"/>
              <a:ext cx="434841" cy="299008"/>
            </a:xfrm>
            <a:custGeom>
              <a:rect b="b" l="l" r="r" t="t"/>
              <a:pathLst>
                <a:path extrusionOk="0" h="10575" w="15379">
                  <a:moveTo>
                    <a:pt x="15378" y="0"/>
                  </a:moveTo>
                  <a:lnTo>
                    <a:pt x="468" y="601"/>
                  </a:lnTo>
                  <a:lnTo>
                    <a:pt x="1" y="10574"/>
                  </a:lnTo>
                  <a:cubicBezTo>
                    <a:pt x="13043" y="8440"/>
                    <a:pt x="15378" y="0"/>
                    <a:pt x="15378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6802497" y="2904995"/>
              <a:ext cx="1337436" cy="1338397"/>
            </a:xfrm>
            <a:custGeom>
              <a:rect b="b" l="l" r="r" t="t"/>
              <a:pathLst>
                <a:path extrusionOk="0" h="47335" w="47301">
                  <a:moveTo>
                    <a:pt x="23651" y="0"/>
                  </a:moveTo>
                  <a:cubicBezTo>
                    <a:pt x="10575" y="0"/>
                    <a:pt x="0" y="10608"/>
                    <a:pt x="0" y="23684"/>
                  </a:cubicBezTo>
                  <a:cubicBezTo>
                    <a:pt x="0" y="36727"/>
                    <a:pt x="10575" y="47334"/>
                    <a:pt x="23651" y="47334"/>
                  </a:cubicBezTo>
                  <a:cubicBezTo>
                    <a:pt x="36727" y="47334"/>
                    <a:pt x="47301" y="36727"/>
                    <a:pt x="47301" y="23684"/>
                  </a:cubicBezTo>
                  <a:cubicBezTo>
                    <a:pt x="47301" y="10608"/>
                    <a:pt x="36727" y="0"/>
                    <a:pt x="23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7092033" y="3233296"/>
              <a:ext cx="1033762" cy="967542"/>
            </a:xfrm>
            <a:custGeom>
              <a:rect b="b" l="l" r="r" t="t"/>
              <a:pathLst>
                <a:path extrusionOk="0" h="34219" w="36561">
                  <a:moveTo>
                    <a:pt x="20996" y="1"/>
                  </a:moveTo>
                  <a:cubicBezTo>
                    <a:pt x="15866" y="1"/>
                    <a:pt x="10414" y="2496"/>
                    <a:pt x="6472" y="7169"/>
                  </a:cubicBezTo>
                  <a:cubicBezTo>
                    <a:pt x="1" y="14875"/>
                    <a:pt x="34" y="25583"/>
                    <a:pt x="6572" y="31053"/>
                  </a:cubicBezTo>
                  <a:cubicBezTo>
                    <a:pt x="9115" y="33191"/>
                    <a:pt x="12274" y="34219"/>
                    <a:pt x="15565" y="34219"/>
                  </a:cubicBezTo>
                  <a:cubicBezTo>
                    <a:pt x="20695" y="34219"/>
                    <a:pt x="26147" y="31724"/>
                    <a:pt x="30089" y="27050"/>
                  </a:cubicBezTo>
                  <a:cubicBezTo>
                    <a:pt x="36560" y="19345"/>
                    <a:pt x="36527" y="8637"/>
                    <a:pt x="29989" y="3166"/>
                  </a:cubicBezTo>
                  <a:cubicBezTo>
                    <a:pt x="27447" y="1028"/>
                    <a:pt x="24288" y="1"/>
                    <a:pt x="20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6828906" y="3162467"/>
              <a:ext cx="453701" cy="825319"/>
            </a:xfrm>
            <a:custGeom>
              <a:rect b="b" l="l" r="r" t="t"/>
              <a:pathLst>
                <a:path extrusionOk="0" h="29189" w="16046">
                  <a:moveTo>
                    <a:pt x="8006" y="401"/>
                  </a:moveTo>
                  <a:lnTo>
                    <a:pt x="8006" y="434"/>
                  </a:lnTo>
                  <a:cubicBezTo>
                    <a:pt x="12209" y="434"/>
                    <a:pt x="15578" y="6739"/>
                    <a:pt x="15578" y="14545"/>
                  </a:cubicBezTo>
                  <a:cubicBezTo>
                    <a:pt x="15578" y="22350"/>
                    <a:pt x="12209" y="28688"/>
                    <a:pt x="8006" y="28688"/>
                  </a:cubicBezTo>
                  <a:cubicBezTo>
                    <a:pt x="3836" y="28688"/>
                    <a:pt x="467" y="22350"/>
                    <a:pt x="467" y="14545"/>
                  </a:cubicBezTo>
                  <a:cubicBezTo>
                    <a:pt x="467" y="6739"/>
                    <a:pt x="3836" y="401"/>
                    <a:pt x="8006" y="401"/>
                  </a:cubicBezTo>
                  <a:close/>
                  <a:moveTo>
                    <a:pt x="8006" y="1"/>
                  </a:moveTo>
                  <a:cubicBezTo>
                    <a:pt x="3603" y="1"/>
                    <a:pt x="0" y="6539"/>
                    <a:pt x="0" y="14578"/>
                  </a:cubicBezTo>
                  <a:cubicBezTo>
                    <a:pt x="0" y="22617"/>
                    <a:pt x="3603" y="29188"/>
                    <a:pt x="8006" y="29188"/>
                  </a:cubicBezTo>
                  <a:cubicBezTo>
                    <a:pt x="12443" y="29188"/>
                    <a:pt x="16045" y="22617"/>
                    <a:pt x="16045" y="14578"/>
                  </a:cubicBezTo>
                  <a:cubicBezTo>
                    <a:pt x="16045" y="6539"/>
                    <a:pt x="12443" y="1"/>
                    <a:pt x="8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7048659" y="3212711"/>
              <a:ext cx="13233" cy="12978"/>
            </a:xfrm>
            <a:custGeom>
              <a:rect b="b" l="l" r="r" t="t"/>
              <a:pathLst>
                <a:path extrusionOk="0" h="459" w="468">
                  <a:moveTo>
                    <a:pt x="238" y="0"/>
                  </a:moveTo>
                  <a:cubicBezTo>
                    <a:pt x="209" y="0"/>
                    <a:pt x="184" y="8"/>
                    <a:pt x="167" y="25"/>
                  </a:cubicBezTo>
                  <a:cubicBezTo>
                    <a:pt x="134" y="25"/>
                    <a:pt x="101" y="58"/>
                    <a:pt x="101" y="92"/>
                  </a:cubicBezTo>
                  <a:cubicBezTo>
                    <a:pt x="67" y="92"/>
                    <a:pt x="34" y="125"/>
                    <a:pt x="34" y="158"/>
                  </a:cubicBezTo>
                  <a:cubicBezTo>
                    <a:pt x="1" y="192"/>
                    <a:pt x="1" y="259"/>
                    <a:pt x="34" y="325"/>
                  </a:cubicBezTo>
                  <a:cubicBezTo>
                    <a:pt x="67" y="392"/>
                    <a:pt x="101" y="425"/>
                    <a:pt x="167" y="459"/>
                  </a:cubicBezTo>
                  <a:lnTo>
                    <a:pt x="334" y="459"/>
                  </a:lnTo>
                  <a:cubicBezTo>
                    <a:pt x="367" y="425"/>
                    <a:pt x="401" y="425"/>
                    <a:pt x="401" y="392"/>
                  </a:cubicBezTo>
                  <a:cubicBezTo>
                    <a:pt x="434" y="392"/>
                    <a:pt x="434" y="359"/>
                    <a:pt x="468" y="325"/>
                  </a:cubicBezTo>
                  <a:cubicBezTo>
                    <a:pt x="468" y="259"/>
                    <a:pt x="468" y="192"/>
                    <a:pt x="468" y="158"/>
                  </a:cubicBezTo>
                  <a:cubicBezTo>
                    <a:pt x="434" y="92"/>
                    <a:pt x="401" y="58"/>
                    <a:pt x="334" y="25"/>
                  </a:cubicBezTo>
                  <a:cubicBezTo>
                    <a:pt x="301" y="8"/>
                    <a:pt x="267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7086378" y="3220600"/>
              <a:ext cx="153788" cy="321063"/>
            </a:xfrm>
            <a:custGeom>
              <a:rect b="b" l="l" r="r" t="t"/>
              <a:pathLst>
                <a:path extrusionOk="0" h="11355" w="5439">
                  <a:moveTo>
                    <a:pt x="275" y="1"/>
                  </a:moveTo>
                  <a:cubicBezTo>
                    <a:pt x="177" y="1"/>
                    <a:pt x="93" y="44"/>
                    <a:pt x="68" y="146"/>
                  </a:cubicBezTo>
                  <a:cubicBezTo>
                    <a:pt x="1" y="246"/>
                    <a:pt x="68" y="380"/>
                    <a:pt x="168" y="447"/>
                  </a:cubicBezTo>
                  <a:lnTo>
                    <a:pt x="268" y="447"/>
                  </a:lnTo>
                  <a:cubicBezTo>
                    <a:pt x="368" y="447"/>
                    <a:pt x="434" y="413"/>
                    <a:pt x="468" y="313"/>
                  </a:cubicBezTo>
                  <a:cubicBezTo>
                    <a:pt x="535" y="213"/>
                    <a:pt x="468" y="80"/>
                    <a:pt x="368" y="13"/>
                  </a:cubicBezTo>
                  <a:cubicBezTo>
                    <a:pt x="336" y="5"/>
                    <a:pt x="305" y="1"/>
                    <a:pt x="275" y="1"/>
                  </a:cubicBezTo>
                  <a:close/>
                  <a:moveTo>
                    <a:pt x="1423" y="734"/>
                  </a:moveTo>
                  <a:cubicBezTo>
                    <a:pt x="1362" y="734"/>
                    <a:pt x="1305" y="758"/>
                    <a:pt x="1268" y="813"/>
                  </a:cubicBezTo>
                  <a:cubicBezTo>
                    <a:pt x="1168" y="914"/>
                    <a:pt x="1168" y="1047"/>
                    <a:pt x="1268" y="1147"/>
                  </a:cubicBezTo>
                  <a:cubicBezTo>
                    <a:pt x="1302" y="1180"/>
                    <a:pt x="1368" y="1180"/>
                    <a:pt x="1402" y="1214"/>
                  </a:cubicBezTo>
                  <a:cubicBezTo>
                    <a:pt x="1469" y="1180"/>
                    <a:pt x="1535" y="1180"/>
                    <a:pt x="1569" y="1114"/>
                  </a:cubicBezTo>
                  <a:cubicBezTo>
                    <a:pt x="1669" y="1014"/>
                    <a:pt x="1669" y="880"/>
                    <a:pt x="1569" y="780"/>
                  </a:cubicBezTo>
                  <a:cubicBezTo>
                    <a:pt x="1524" y="750"/>
                    <a:pt x="1472" y="734"/>
                    <a:pt x="1423" y="734"/>
                  </a:cubicBezTo>
                  <a:close/>
                  <a:moveTo>
                    <a:pt x="2352" y="1746"/>
                  </a:moveTo>
                  <a:cubicBezTo>
                    <a:pt x="2311" y="1746"/>
                    <a:pt x="2271" y="1757"/>
                    <a:pt x="2236" y="1781"/>
                  </a:cubicBezTo>
                  <a:cubicBezTo>
                    <a:pt x="2136" y="1881"/>
                    <a:pt x="2102" y="2014"/>
                    <a:pt x="2202" y="2114"/>
                  </a:cubicBezTo>
                  <a:cubicBezTo>
                    <a:pt x="2236" y="2181"/>
                    <a:pt x="2302" y="2214"/>
                    <a:pt x="2369" y="2214"/>
                  </a:cubicBezTo>
                  <a:cubicBezTo>
                    <a:pt x="2436" y="2214"/>
                    <a:pt x="2469" y="2181"/>
                    <a:pt x="2503" y="2148"/>
                  </a:cubicBezTo>
                  <a:cubicBezTo>
                    <a:pt x="2603" y="2081"/>
                    <a:pt x="2636" y="1948"/>
                    <a:pt x="2569" y="1848"/>
                  </a:cubicBezTo>
                  <a:cubicBezTo>
                    <a:pt x="2505" y="1783"/>
                    <a:pt x="2426" y="1746"/>
                    <a:pt x="2352" y="1746"/>
                  </a:cubicBezTo>
                  <a:close/>
                  <a:moveTo>
                    <a:pt x="3116" y="2902"/>
                  </a:moveTo>
                  <a:cubicBezTo>
                    <a:pt x="3088" y="2902"/>
                    <a:pt x="3061" y="2907"/>
                    <a:pt x="3036" y="2915"/>
                  </a:cubicBezTo>
                  <a:cubicBezTo>
                    <a:pt x="2903" y="2982"/>
                    <a:pt x="2870" y="3148"/>
                    <a:pt x="2936" y="3249"/>
                  </a:cubicBezTo>
                  <a:cubicBezTo>
                    <a:pt x="2970" y="3315"/>
                    <a:pt x="3036" y="3349"/>
                    <a:pt x="3136" y="3349"/>
                  </a:cubicBezTo>
                  <a:cubicBezTo>
                    <a:pt x="3170" y="3349"/>
                    <a:pt x="3203" y="3349"/>
                    <a:pt x="3236" y="3315"/>
                  </a:cubicBezTo>
                  <a:cubicBezTo>
                    <a:pt x="3370" y="3282"/>
                    <a:pt x="3403" y="3115"/>
                    <a:pt x="3337" y="3015"/>
                  </a:cubicBezTo>
                  <a:cubicBezTo>
                    <a:pt x="3287" y="2940"/>
                    <a:pt x="3199" y="2902"/>
                    <a:pt x="3116" y="2902"/>
                  </a:cubicBezTo>
                  <a:close/>
                  <a:moveTo>
                    <a:pt x="3726" y="4141"/>
                  </a:moveTo>
                  <a:cubicBezTo>
                    <a:pt x="3707" y="4141"/>
                    <a:pt x="3688" y="4143"/>
                    <a:pt x="3670" y="4149"/>
                  </a:cubicBezTo>
                  <a:cubicBezTo>
                    <a:pt x="3537" y="4216"/>
                    <a:pt x="3503" y="4349"/>
                    <a:pt x="3537" y="4449"/>
                  </a:cubicBezTo>
                  <a:cubicBezTo>
                    <a:pt x="3570" y="4549"/>
                    <a:pt x="3670" y="4583"/>
                    <a:pt x="3737" y="4583"/>
                  </a:cubicBezTo>
                  <a:lnTo>
                    <a:pt x="3837" y="4583"/>
                  </a:lnTo>
                  <a:cubicBezTo>
                    <a:pt x="3937" y="4549"/>
                    <a:pt x="4004" y="4416"/>
                    <a:pt x="3970" y="4283"/>
                  </a:cubicBezTo>
                  <a:cubicBezTo>
                    <a:pt x="3915" y="4200"/>
                    <a:pt x="3815" y="4141"/>
                    <a:pt x="3726" y="4141"/>
                  </a:cubicBezTo>
                  <a:close/>
                  <a:moveTo>
                    <a:pt x="4224" y="5442"/>
                  </a:moveTo>
                  <a:cubicBezTo>
                    <a:pt x="4206" y="5442"/>
                    <a:pt x="4188" y="5444"/>
                    <a:pt x="4170" y="5450"/>
                  </a:cubicBezTo>
                  <a:cubicBezTo>
                    <a:pt x="4037" y="5483"/>
                    <a:pt x="3970" y="5617"/>
                    <a:pt x="4004" y="5750"/>
                  </a:cubicBezTo>
                  <a:cubicBezTo>
                    <a:pt x="4037" y="5850"/>
                    <a:pt x="4137" y="5884"/>
                    <a:pt x="4237" y="5884"/>
                  </a:cubicBezTo>
                  <a:lnTo>
                    <a:pt x="4304" y="5884"/>
                  </a:lnTo>
                  <a:cubicBezTo>
                    <a:pt x="4437" y="5850"/>
                    <a:pt x="4504" y="5717"/>
                    <a:pt x="4437" y="5617"/>
                  </a:cubicBezTo>
                  <a:cubicBezTo>
                    <a:pt x="4410" y="5506"/>
                    <a:pt x="4313" y="5442"/>
                    <a:pt x="4224" y="5442"/>
                  </a:cubicBezTo>
                  <a:close/>
                  <a:moveTo>
                    <a:pt x="4625" y="6776"/>
                  </a:moveTo>
                  <a:cubicBezTo>
                    <a:pt x="4606" y="6776"/>
                    <a:pt x="4588" y="6779"/>
                    <a:pt x="4571" y="6784"/>
                  </a:cubicBezTo>
                  <a:cubicBezTo>
                    <a:pt x="4437" y="6818"/>
                    <a:pt x="4371" y="6951"/>
                    <a:pt x="4404" y="7051"/>
                  </a:cubicBezTo>
                  <a:cubicBezTo>
                    <a:pt x="4404" y="7151"/>
                    <a:pt x="4504" y="7218"/>
                    <a:pt x="4604" y="7218"/>
                  </a:cubicBezTo>
                  <a:lnTo>
                    <a:pt x="4671" y="7218"/>
                  </a:lnTo>
                  <a:cubicBezTo>
                    <a:pt x="4771" y="7185"/>
                    <a:pt x="4871" y="7085"/>
                    <a:pt x="4838" y="6951"/>
                  </a:cubicBezTo>
                  <a:cubicBezTo>
                    <a:pt x="4810" y="6841"/>
                    <a:pt x="4714" y="6776"/>
                    <a:pt x="4625" y="6776"/>
                  </a:cubicBezTo>
                  <a:close/>
                  <a:moveTo>
                    <a:pt x="4925" y="8144"/>
                  </a:moveTo>
                  <a:cubicBezTo>
                    <a:pt x="4906" y="8144"/>
                    <a:pt x="4888" y="8146"/>
                    <a:pt x="4871" y="8152"/>
                  </a:cubicBezTo>
                  <a:cubicBezTo>
                    <a:pt x="4738" y="8152"/>
                    <a:pt x="4637" y="8286"/>
                    <a:pt x="4671" y="8419"/>
                  </a:cubicBezTo>
                  <a:cubicBezTo>
                    <a:pt x="4704" y="8519"/>
                    <a:pt x="4804" y="8586"/>
                    <a:pt x="4904" y="8586"/>
                  </a:cubicBezTo>
                  <a:lnTo>
                    <a:pt x="4938" y="8586"/>
                  </a:lnTo>
                  <a:cubicBezTo>
                    <a:pt x="5071" y="8552"/>
                    <a:pt x="5138" y="8452"/>
                    <a:pt x="5138" y="8319"/>
                  </a:cubicBezTo>
                  <a:cubicBezTo>
                    <a:pt x="5110" y="8208"/>
                    <a:pt x="5014" y="8144"/>
                    <a:pt x="4925" y="8144"/>
                  </a:cubicBezTo>
                  <a:close/>
                  <a:moveTo>
                    <a:pt x="5122" y="9513"/>
                  </a:moveTo>
                  <a:cubicBezTo>
                    <a:pt x="5106" y="9513"/>
                    <a:pt x="5089" y="9515"/>
                    <a:pt x="5071" y="9520"/>
                  </a:cubicBezTo>
                  <a:cubicBezTo>
                    <a:pt x="4938" y="9520"/>
                    <a:pt x="4871" y="9620"/>
                    <a:pt x="4871" y="9753"/>
                  </a:cubicBezTo>
                  <a:cubicBezTo>
                    <a:pt x="4871" y="9887"/>
                    <a:pt x="4971" y="9953"/>
                    <a:pt x="5104" y="9953"/>
                  </a:cubicBezTo>
                  <a:lnTo>
                    <a:pt x="5138" y="9953"/>
                  </a:lnTo>
                  <a:cubicBezTo>
                    <a:pt x="5238" y="9953"/>
                    <a:pt x="5338" y="9820"/>
                    <a:pt x="5338" y="9720"/>
                  </a:cubicBezTo>
                  <a:cubicBezTo>
                    <a:pt x="5309" y="9604"/>
                    <a:pt x="5230" y="9513"/>
                    <a:pt x="5122" y="9513"/>
                  </a:cubicBezTo>
                  <a:close/>
                  <a:moveTo>
                    <a:pt x="5205" y="10887"/>
                  </a:moveTo>
                  <a:cubicBezTo>
                    <a:pt x="5071" y="10887"/>
                    <a:pt x="4971" y="10987"/>
                    <a:pt x="4971" y="11121"/>
                  </a:cubicBezTo>
                  <a:cubicBezTo>
                    <a:pt x="5004" y="11254"/>
                    <a:pt x="5104" y="11354"/>
                    <a:pt x="5238" y="11354"/>
                  </a:cubicBezTo>
                  <a:cubicBezTo>
                    <a:pt x="5338" y="11321"/>
                    <a:pt x="5438" y="11221"/>
                    <a:pt x="5438" y="11121"/>
                  </a:cubicBezTo>
                  <a:cubicBezTo>
                    <a:pt x="5438" y="10987"/>
                    <a:pt x="5338" y="10887"/>
                    <a:pt x="5205" y="108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7227866" y="3568270"/>
              <a:ext cx="13233" cy="13007"/>
            </a:xfrm>
            <a:custGeom>
              <a:rect b="b" l="l" r="r" t="t"/>
              <a:pathLst>
                <a:path extrusionOk="0" h="460" w="468">
                  <a:moveTo>
                    <a:pt x="238" y="1"/>
                  </a:moveTo>
                  <a:cubicBezTo>
                    <a:pt x="209" y="1"/>
                    <a:pt x="184" y="9"/>
                    <a:pt x="167" y="26"/>
                  </a:cubicBezTo>
                  <a:cubicBezTo>
                    <a:pt x="134" y="26"/>
                    <a:pt x="100" y="59"/>
                    <a:pt x="100" y="59"/>
                  </a:cubicBezTo>
                  <a:cubicBezTo>
                    <a:pt x="67" y="92"/>
                    <a:pt x="34" y="126"/>
                    <a:pt x="34" y="159"/>
                  </a:cubicBezTo>
                  <a:cubicBezTo>
                    <a:pt x="34" y="159"/>
                    <a:pt x="34" y="193"/>
                    <a:pt x="34" y="226"/>
                  </a:cubicBezTo>
                  <a:cubicBezTo>
                    <a:pt x="0" y="259"/>
                    <a:pt x="34" y="293"/>
                    <a:pt x="34" y="326"/>
                  </a:cubicBezTo>
                  <a:cubicBezTo>
                    <a:pt x="34" y="359"/>
                    <a:pt x="67" y="359"/>
                    <a:pt x="100" y="393"/>
                  </a:cubicBezTo>
                  <a:cubicBezTo>
                    <a:pt x="100" y="426"/>
                    <a:pt x="134" y="426"/>
                    <a:pt x="167" y="459"/>
                  </a:cubicBezTo>
                  <a:lnTo>
                    <a:pt x="234" y="459"/>
                  </a:lnTo>
                  <a:cubicBezTo>
                    <a:pt x="301" y="459"/>
                    <a:pt x="367" y="426"/>
                    <a:pt x="401" y="393"/>
                  </a:cubicBezTo>
                  <a:cubicBezTo>
                    <a:pt x="434" y="359"/>
                    <a:pt x="434" y="359"/>
                    <a:pt x="467" y="326"/>
                  </a:cubicBezTo>
                  <a:cubicBezTo>
                    <a:pt x="467" y="259"/>
                    <a:pt x="467" y="193"/>
                    <a:pt x="467" y="159"/>
                  </a:cubicBezTo>
                  <a:cubicBezTo>
                    <a:pt x="434" y="126"/>
                    <a:pt x="434" y="92"/>
                    <a:pt x="401" y="59"/>
                  </a:cubicBezTo>
                  <a:cubicBezTo>
                    <a:pt x="401" y="59"/>
                    <a:pt x="367" y="26"/>
                    <a:pt x="334" y="26"/>
                  </a:cubicBezTo>
                  <a:cubicBezTo>
                    <a:pt x="301" y="9"/>
                    <a:pt x="267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6601603" y="4046230"/>
              <a:ext cx="963951" cy="425397"/>
            </a:xfrm>
            <a:custGeom>
              <a:rect b="b" l="l" r="r" t="t"/>
              <a:pathLst>
                <a:path extrusionOk="0" h="15045" w="34092">
                  <a:moveTo>
                    <a:pt x="25185" y="0"/>
                  </a:moveTo>
                  <a:cubicBezTo>
                    <a:pt x="20615" y="0"/>
                    <a:pt x="10107" y="5471"/>
                    <a:pt x="2469" y="9807"/>
                  </a:cubicBezTo>
                  <a:cubicBezTo>
                    <a:pt x="0" y="11242"/>
                    <a:pt x="1001" y="15045"/>
                    <a:pt x="3870" y="15045"/>
                  </a:cubicBezTo>
                  <a:lnTo>
                    <a:pt x="31656" y="15045"/>
                  </a:lnTo>
                  <a:cubicBezTo>
                    <a:pt x="31656" y="15045"/>
                    <a:pt x="34091" y="0"/>
                    <a:pt x="25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7234454" y="1161077"/>
              <a:ext cx="1130915" cy="996524"/>
            </a:xfrm>
            <a:custGeom>
              <a:rect b="b" l="l" r="r" t="t"/>
              <a:pathLst>
                <a:path extrusionOk="0" h="35244" w="39997">
                  <a:moveTo>
                    <a:pt x="20030" y="0"/>
                  </a:moveTo>
                  <a:cubicBezTo>
                    <a:pt x="13102" y="0"/>
                    <a:pt x="6534" y="4095"/>
                    <a:pt x="3737" y="10874"/>
                  </a:cubicBezTo>
                  <a:cubicBezTo>
                    <a:pt x="1" y="19881"/>
                    <a:pt x="4271" y="30188"/>
                    <a:pt x="13277" y="33891"/>
                  </a:cubicBezTo>
                  <a:cubicBezTo>
                    <a:pt x="15481" y="34808"/>
                    <a:pt x="17766" y="35243"/>
                    <a:pt x="20014" y="35243"/>
                  </a:cubicBezTo>
                  <a:cubicBezTo>
                    <a:pt x="26918" y="35243"/>
                    <a:pt x="33475" y="31145"/>
                    <a:pt x="36293" y="24351"/>
                  </a:cubicBezTo>
                  <a:cubicBezTo>
                    <a:pt x="39996" y="15377"/>
                    <a:pt x="35726" y="5070"/>
                    <a:pt x="26753" y="1334"/>
                  </a:cubicBezTo>
                  <a:cubicBezTo>
                    <a:pt x="24552" y="429"/>
                    <a:pt x="22272" y="0"/>
                    <a:pt x="20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7477817" y="1449822"/>
              <a:ext cx="834735" cy="693671"/>
            </a:xfrm>
            <a:custGeom>
              <a:rect b="b" l="l" r="r" t="t"/>
              <a:pathLst>
                <a:path extrusionOk="0" h="24533" w="29522">
                  <a:moveTo>
                    <a:pt x="17978" y="1"/>
                  </a:moveTo>
                  <a:cubicBezTo>
                    <a:pt x="14682" y="1"/>
                    <a:pt x="11059" y="1261"/>
                    <a:pt x="7939" y="3764"/>
                  </a:cubicBezTo>
                  <a:cubicBezTo>
                    <a:pt x="1868" y="8668"/>
                    <a:pt x="0" y="16440"/>
                    <a:pt x="3769" y="21110"/>
                  </a:cubicBezTo>
                  <a:cubicBezTo>
                    <a:pt x="5602" y="23397"/>
                    <a:pt x="8427" y="24532"/>
                    <a:pt x="11545" y="24532"/>
                  </a:cubicBezTo>
                  <a:cubicBezTo>
                    <a:pt x="14840" y="24532"/>
                    <a:pt x="18462" y="23263"/>
                    <a:pt x="21582" y="20743"/>
                  </a:cubicBezTo>
                  <a:cubicBezTo>
                    <a:pt x="27653" y="15840"/>
                    <a:pt x="29521" y="8101"/>
                    <a:pt x="25752" y="3398"/>
                  </a:cubicBezTo>
                  <a:cubicBezTo>
                    <a:pt x="23920" y="1128"/>
                    <a:pt x="21095" y="1"/>
                    <a:pt x="179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7317470" y="1283141"/>
              <a:ext cx="502729" cy="604180"/>
            </a:xfrm>
            <a:custGeom>
              <a:rect b="b" l="l" r="r" t="t"/>
              <a:pathLst>
                <a:path extrusionOk="0" h="21368" w="17780">
                  <a:moveTo>
                    <a:pt x="9907" y="386"/>
                  </a:moveTo>
                  <a:cubicBezTo>
                    <a:pt x="10408" y="386"/>
                    <a:pt x="10941" y="486"/>
                    <a:pt x="11475" y="653"/>
                  </a:cubicBezTo>
                  <a:cubicBezTo>
                    <a:pt x="15445" y="1854"/>
                    <a:pt x="17313" y="7324"/>
                    <a:pt x="15645" y="12862"/>
                  </a:cubicBezTo>
                  <a:cubicBezTo>
                    <a:pt x="14911" y="15430"/>
                    <a:pt x="13410" y="17699"/>
                    <a:pt x="11342" y="19366"/>
                  </a:cubicBezTo>
                  <a:cubicBezTo>
                    <a:pt x="9944" y="20427"/>
                    <a:pt x="8441" y="20982"/>
                    <a:pt x="6998" y="20982"/>
                  </a:cubicBezTo>
                  <a:cubicBezTo>
                    <a:pt x="6444" y="20982"/>
                    <a:pt x="5898" y="20901"/>
                    <a:pt x="5371" y="20734"/>
                  </a:cubicBezTo>
                  <a:cubicBezTo>
                    <a:pt x="3503" y="20167"/>
                    <a:pt x="2002" y="18566"/>
                    <a:pt x="1201" y="16298"/>
                  </a:cubicBezTo>
                  <a:cubicBezTo>
                    <a:pt x="401" y="13762"/>
                    <a:pt x="434" y="11027"/>
                    <a:pt x="1235" y="8492"/>
                  </a:cubicBezTo>
                  <a:cubicBezTo>
                    <a:pt x="2702" y="3688"/>
                    <a:pt x="6372" y="386"/>
                    <a:pt x="9907" y="386"/>
                  </a:cubicBezTo>
                  <a:close/>
                  <a:moveTo>
                    <a:pt x="9901" y="1"/>
                  </a:moveTo>
                  <a:cubicBezTo>
                    <a:pt x="6195" y="1"/>
                    <a:pt x="2369" y="3396"/>
                    <a:pt x="868" y="8392"/>
                  </a:cubicBezTo>
                  <a:cubicBezTo>
                    <a:pt x="34" y="10994"/>
                    <a:pt x="0" y="13796"/>
                    <a:pt x="834" y="16398"/>
                  </a:cubicBezTo>
                  <a:cubicBezTo>
                    <a:pt x="1668" y="18833"/>
                    <a:pt x="3236" y="20501"/>
                    <a:pt x="5271" y="21134"/>
                  </a:cubicBezTo>
                  <a:cubicBezTo>
                    <a:pt x="5838" y="21301"/>
                    <a:pt x="6438" y="21368"/>
                    <a:pt x="7005" y="21368"/>
                  </a:cubicBezTo>
                  <a:cubicBezTo>
                    <a:pt x="8673" y="21334"/>
                    <a:pt x="10308" y="20734"/>
                    <a:pt x="11609" y="19667"/>
                  </a:cubicBezTo>
                  <a:cubicBezTo>
                    <a:pt x="13743" y="17932"/>
                    <a:pt x="15278" y="15630"/>
                    <a:pt x="16012" y="12995"/>
                  </a:cubicBezTo>
                  <a:cubicBezTo>
                    <a:pt x="17780" y="7224"/>
                    <a:pt x="15778" y="1520"/>
                    <a:pt x="11609" y="253"/>
                  </a:cubicBezTo>
                  <a:cubicBezTo>
                    <a:pt x="11048" y="82"/>
                    <a:pt x="10476" y="1"/>
                    <a:pt x="99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7627759" y="1326656"/>
              <a:ext cx="10405" cy="10801"/>
            </a:xfrm>
            <a:custGeom>
              <a:rect b="b" l="l" r="r" t="t"/>
              <a:pathLst>
                <a:path extrusionOk="0" h="382" w="368">
                  <a:moveTo>
                    <a:pt x="166" y="1"/>
                  </a:moveTo>
                  <a:cubicBezTo>
                    <a:pt x="143" y="1"/>
                    <a:pt x="120" y="5"/>
                    <a:pt x="101" y="15"/>
                  </a:cubicBezTo>
                  <a:cubicBezTo>
                    <a:pt x="68" y="15"/>
                    <a:pt x="34" y="48"/>
                    <a:pt x="34" y="48"/>
                  </a:cubicBezTo>
                  <a:cubicBezTo>
                    <a:pt x="1" y="81"/>
                    <a:pt x="1" y="81"/>
                    <a:pt x="1" y="115"/>
                  </a:cubicBezTo>
                  <a:cubicBezTo>
                    <a:pt x="1" y="148"/>
                    <a:pt x="1" y="181"/>
                    <a:pt x="1" y="181"/>
                  </a:cubicBezTo>
                  <a:cubicBezTo>
                    <a:pt x="1" y="248"/>
                    <a:pt x="1" y="281"/>
                    <a:pt x="34" y="348"/>
                  </a:cubicBezTo>
                  <a:cubicBezTo>
                    <a:pt x="68" y="382"/>
                    <a:pt x="134" y="382"/>
                    <a:pt x="201" y="382"/>
                  </a:cubicBezTo>
                  <a:lnTo>
                    <a:pt x="234" y="382"/>
                  </a:lnTo>
                  <a:cubicBezTo>
                    <a:pt x="268" y="348"/>
                    <a:pt x="268" y="348"/>
                    <a:pt x="301" y="348"/>
                  </a:cubicBezTo>
                  <a:cubicBezTo>
                    <a:pt x="334" y="281"/>
                    <a:pt x="368" y="248"/>
                    <a:pt x="368" y="181"/>
                  </a:cubicBezTo>
                  <a:cubicBezTo>
                    <a:pt x="368" y="181"/>
                    <a:pt x="368" y="148"/>
                    <a:pt x="368" y="115"/>
                  </a:cubicBezTo>
                  <a:cubicBezTo>
                    <a:pt x="334" y="81"/>
                    <a:pt x="334" y="81"/>
                    <a:pt x="301" y="48"/>
                  </a:cubicBezTo>
                  <a:cubicBezTo>
                    <a:pt x="277" y="24"/>
                    <a:pt x="221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7657957" y="1341104"/>
              <a:ext cx="90565" cy="267057"/>
            </a:xfrm>
            <a:custGeom>
              <a:rect b="b" l="l" r="r" t="t"/>
              <a:pathLst>
                <a:path extrusionOk="0" h="9445" w="3203">
                  <a:moveTo>
                    <a:pt x="221" y="1"/>
                  </a:moveTo>
                  <a:cubicBezTo>
                    <a:pt x="162" y="1"/>
                    <a:pt x="108" y="29"/>
                    <a:pt x="67" y="71"/>
                  </a:cubicBezTo>
                  <a:cubicBezTo>
                    <a:pt x="0" y="171"/>
                    <a:pt x="34" y="304"/>
                    <a:pt x="134" y="371"/>
                  </a:cubicBezTo>
                  <a:cubicBezTo>
                    <a:pt x="167" y="371"/>
                    <a:pt x="200" y="404"/>
                    <a:pt x="234" y="404"/>
                  </a:cubicBezTo>
                  <a:cubicBezTo>
                    <a:pt x="300" y="371"/>
                    <a:pt x="367" y="371"/>
                    <a:pt x="401" y="304"/>
                  </a:cubicBezTo>
                  <a:cubicBezTo>
                    <a:pt x="434" y="204"/>
                    <a:pt x="434" y="104"/>
                    <a:pt x="334" y="37"/>
                  </a:cubicBezTo>
                  <a:cubicBezTo>
                    <a:pt x="296" y="12"/>
                    <a:pt x="257" y="1"/>
                    <a:pt x="221" y="1"/>
                  </a:cubicBezTo>
                  <a:close/>
                  <a:moveTo>
                    <a:pt x="1168" y="796"/>
                  </a:moveTo>
                  <a:cubicBezTo>
                    <a:pt x="1118" y="796"/>
                    <a:pt x="1068" y="821"/>
                    <a:pt x="1034" y="871"/>
                  </a:cubicBezTo>
                  <a:cubicBezTo>
                    <a:pt x="934" y="938"/>
                    <a:pt x="934" y="1038"/>
                    <a:pt x="1034" y="1138"/>
                  </a:cubicBezTo>
                  <a:cubicBezTo>
                    <a:pt x="1058" y="1162"/>
                    <a:pt x="1098" y="1185"/>
                    <a:pt x="1132" y="1185"/>
                  </a:cubicBezTo>
                  <a:cubicBezTo>
                    <a:pt x="1145" y="1185"/>
                    <a:pt x="1158" y="1181"/>
                    <a:pt x="1168" y="1171"/>
                  </a:cubicBezTo>
                  <a:cubicBezTo>
                    <a:pt x="1234" y="1171"/>
                    <a:pt x="1268" y="1171"/>
                    <a:pt x="1301" y="1138"/>
                  </a:cubicBezTo>
                  <a:cubicBezTo>
                    <a:pt x="1368" y="1071"/>
                    <a:pt x="1368" y="938"/>
                    <a:pt x="1301" y="871"/>
                  </a:cubicBezTo>
                  <a:cubicBezTo>
                    <a:pt x="1268" y="821"/>
                    <a:pt x="1218" y="796"/>
                    <a:pt x="1168" y="796"/>
                  </a:cubicBezTo>
                  <a:close/>
                  <a:moveTo>
                    <a:pt x="1906" y="1804"/>
                  </a:moveTo>
                  <a:cubicBezTo>
                    <a:pt x="1872" y="1804"/>
                    <a:pt x="1837" y="1815"/>
                    <a:pt x="1802" y="1839"/>
                  </a:cubicBezTo>
                  <a:cubicBezTo>
                    <a:pt x="1701" y="1872"/>
                    <a:pt x="1668" y="2005"/>
                    <a:pt x="1735" y="2105"/>
                  </a:cubicBezTo>
                  <a:cubicBezTo>
                    <a:pt x="1768" y="2172"/>
                    <a:pt x="1835" y="2206"/>
                    <a:pt x="1902" y="2206"/>
                  </a:cubicBezTo>
                  <a:cubicBezTo>
                    <a:pt x="1935" y="2206"/>
                    <a:pt x="1968" y="2172"/>
                    <a:pt x="2002" y="2172"/>
                  </a:cubicBezTo>
                  <a:cubicBezTo>
                    <a:pt x="2068" y="2105"/>
                    <a:pt x="2102" y="2005"/>
                    <a:pt x="2068" y="1905"/>
                  </a:cubicBezTo>
                  <a:cubicBezTo>
                    <a:pt x="2025" y="1841"/>
                    <a:pt x="1968" y="1804"/>
                    <a:pt x="1906" y="1804"/>
                  </a:cubicBezTo>
                  <a:close/>
                  <a:moveTo>
                    <a:pt x="2410" y="2927"/>
                  </a:moveTo>
                  <a:cubicBezTo>
                    <a:pt x="2384" y="2927"/>
                    <a:pt x="2359" y="2932"/>
                    <a:pt x="2335" y="2939"/>
                  </a:cubicBezTo>
                  <a:cubicBezTo>
                    <a:pt x="2235" y="2973"/>
                    <a:pt x="2202" y="3106"/>
                    <a:pt x="2235" y="3206"/>
                  </a:cubicBezTo>
                  <a:cubicBezTo>
                    <a:pt x="2269" y="3273"/>
                    <a:pt x="2335" y="3306"/>
                    <a:pt x="2402" y="3306"/>
                  </a:cubicBezTo>
                  <a:lnTo>
                    <a:pt x="2469" y="3306"/>
                  </a:lnTo>
                  <a:cubicBezTo>
                    <a:pt x="2569" y="3273"/>
                    <a:pt x="2635" y="3173"/>
                    <a:pt x="2602" y="3073"/>
                  </a:cubicBezTo>
                  <a:cubicBezTo>
                    <a:pt x="2577" y="2971"/>
                    <a:pt x="2493" y="2927"/>
                    <a:pt x="2410" y="2927"/>
                  </a:cubicBezTo>
                  <a:close/>
                  <a:moveTo>
                    <a:pt x="2770" y="4132"/>
                  </a:moveTo>
                  <a:cubicBezTo>
                    <a:pt x="2748" y="4132"/>
                    <a:pt x="2726" y="4134"/>
                    <a:pt x="2702" y="4140"/>
                  </a:cubicBezTo>
                  <a:cubicBezTo>
                    <a:pt x="2602" y="4140"/>
                    <a:pt x="2535" y="4240"/>
                    <a:pt x="2569" y="4374"/>
                  </a:cubicBezTo>
                  <a:cubicBezTo>
                    <a:pt x="2602" y="4440"/>
                    <a:pt x="2669" y="4507"/>
                    <a:pt x="2769" y="4507"/>
                  </a:cubicBezTo>
                  <a:lnTo>
                    <a:pt x="2802" y="4507"/>
                  </a:lnTo>
                  <a:cubicBezTo>
                    <a:pt x="2902" y="4474"/>
                    <a:pt x="2969" y="4374"/>
                    <a:pt x="2936" y="4274"/>
                  </a:cubicBezTo>
                  <a:cubicBezTo>
                    <a:pt x="2936" y="4191"/>
                    <a:pt x="2868" y="4132"/>
                    <a:pt x="2770" y="4132"/>
                  </a:cubicBezTo>
                  <a:close/>
                  <a:moveTo>
                    <a:pt x="2936" y="5341"/>
                  </a:moveTo>
                  <a:cubicBezTo>
                    <a:pt x="2802" y="5375"/>
                    <a:pt x="2736" y="5441"/>
                    <a:pt x="2736" y="5575"/>
                  </a:cubicBezTo>
                  <a:cubicBezTo>
                    <a:pt x="2769" y="5675"/>
                    <a:pt x="2869" y="5741"/>
                    <a:pt x="2969" y="5741"/>
                  </a:cubicBezTo>
                  <a:cubicBezTo>
                    <a:pt x="3069" y="5741"/>
                    <a:pt x="3136" y="5641"/>
                    <a:pt x="3136" y="5541"/>
                  </a:cubicBezTo>
                  <a:cubicBezTo>
                    <a:pt x="3136" y="5408"/>
                    <a:pt x="3036" y="5341"/>
                    <a:pt x="2936" y="5341"/>
                  </a:cubicBezTo>
                  <a:close/>
                  <a:moveTo>
                    <a:pt x="3002" y="6575"/>
                  </a:moveTo>
                  <a:cubicBezTo>
                    <a:pt x="2902" y="6575"/>
                    <a:pt x="2802" y="6675"/>
                    <a:pt x="2802" y="6776"/>
                  </a:cubicBezTo>
                  <a:cubicBezTo>
                    <a:pt x="2802" y="6876"/>
                    <a:pt x="2869" y="6976"/>
                    <a:pt x="3002" y="6976"/>
                  </a:cubicBezTo>
                  <a:cubicBezTo>
                    <a:pt x="3102" y="6976"/>
                    <a:pt x="3169" y="6876"/>
                    <a:pt x="3203" y="6776"/>
                  </a:cubicBezTo>
                  <a:cubicBezTo>
                    <a:pt x="3203" y="6675"/>
                    <a:pt x="3102" y="6575"/>
                    <a:pt x="3002" y="6575"/>
                  </a:cubicBezTo>
                  <a:close/>
                  <a:moveTo>
                    <a:pt x="2896" y="7836"/>
                  </a:moveTo>
                  <a:cubicBezTo>
                    <a:pt x="2810" y="7836"/>
                    <a:pt x="2731" y="7923"/>
                    <a:pt x="2702" y="8010"/>
                  </a:cubicBezTo>
                  <a:cubicBezTo>
                    <a:pt x="2702" y="8110"/>
                    <a:pt x="2769" y="8210"/>
                    <a:pt x="2902" y="8210"/>
                  </a:cubicBezTo>
                  <a:lnTo>
                    <a:pt x="2902" y="8243"/>
                  </a:lnTo>
                  <a:cubicBezTo>
                    <a:pt x="3002" y="8210"/>
                    <a:pt x="3102" y="8143"/>
                    <a:pt x="3102" y="8043"/>
                  </a:cubicBezTo>
                  <a:cubicBezTo>
                    <a:pt x="3102" y="7943"/>
                    <a:pt x="3036" y="7843"/>
                    <a:pt x="2936" y="7843"/>
                  </a:cubicBezTo>
                  <a:cubicBezTo>
                    <a:pt x="2922" y="7838"/>
                    <a:pt x="2909" y="7836"/>
                    <a:pt x="2896" y="7836"/>
                  </a:cubicBezTo>
                  <a:close/>
                  <a:moveTo>
                    <a:pt x="2702" y="9068"/>
                  </a:moveTo>
                  <a:cubicBezTo>
                    <a:pt x="2603" y="9068"/>
                    <a:pt x="2535" y="9128"/>
                    <a:pt x="2535" y="9211"/>
                  </a:cubicBezTo>
                  <a:cubicBezTo>
                    <a:pt x="2502" y="9311"/>
                    <a:pt x="2569" y="9411"/>
                    <a:pt x="2669" y="9444"/>
                  </a:cubicBezTo>
                  <a:lnTo>
                    <a:pt x="2702" y="9444"/>
                  </a:lnTo>
                  <a:cubicBezTo>
                    <a:pt x="2802" y="9444"/>
                    <a:pt x="2869" y="9377"/>
                    <a:pt x="2902" y="9311"/>
                  </a:cubicBezTo>
                  <a:cubicBezTo>
                    <a:pt x="2936" y="9177"/>
                    <a:pt x="2869" y="9077"/>
                    <a:pt x="2769" y="9077"/>
                  </a:cubicBezTo>
                  <a:cubicBezTo>
                    <a:pt x="2745" y="9071"/>
                    <a:pt x="2723" y="9068"/>
                    <a:pt x="2702" y="90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7720190" y="1631319"/>
              <a:ext cx="11367" cy="10773"/>
            </a:xfrm>
            <a:custGeom>
              <a:rect b="b" l="l" r="r" t="t"/>
              <a:pathLst>
                <a:path extrusionOk="0" h="381" w="402">
                  <a:moveTo>
                    <a:pt x="199" y="0"/>
                  </a:moveTo>
                  <a:cubicBezTo>
                    <a:pt x="176" y="0"/>
                    <a:pt x="154" y="4"/>
                    <a:pt x="134" y="14"/>
                  </a:cubicBezTo>
                  <a:cubicBezTo>
                    <a:pt x="101" y="14"/>
                    <a:pt x="101" y="47"/>
                    <a:pt x="68" y="47"/>
                  </a:cubicBezTo>
                  <a:cubicBezTo>
                    <a:pt x="34" y="81"/>
                    <a:pt x="34" y="81"/>
                    <a:pt x="34" y="114"/>
                  </a:cubicBezTo>
                  <a:cubicBezTo>
                    <a:pt x="34" y="147"/>
                    <a:pt x="34" y="181"/>
                    <a:pt x="34" y="181"/>
                  </a:cubicBezTo>
                  <a:cubicBezTo>
                    <a:pt x="1" y="214"/>
                    <a:pt x="1" y="248"/>
                    <a:pt x="34" y="281"/>
                  </a:cubicBezTo>
                  <a:cubicBezTo>
                    <a:pt x="34" y="281"/>
                    <a:pt x="34" y="314"/>
                    <a:pt x="68" y="348"/>
                  </a:cubicBezTo>
                  <a:cubicBezTo>
                    <a:pt x="101" y="381"/>
                    <a:pt x="168" y="381"/>
                    <a:pt x="201" y="381"/>
                  </a:cubicBezTo>
                  <a:lnTo>
                    <a:pt x="268" y="381"/>
                  </a:lnTo>
                  <a:cubicBezTo>
                    <a:pt x="301" y="381"/>
                    <a:pt x="334" y="348"/>
                    <a:pt x="334" y="348"/>
                  </a:cubicBezTo>
                  <a:cubicBezTo>
                    <a:pt x="368" y="281"/>
                    <a:pt x="401" y="248"/>
                    <a:pt x="401" y="181"/>
                  </a:cubicBezTo>
                  <a:cubicBezTo>
                    <a:pt x="401" y="147"/>
                    <a:pt x="368" y="81"/>
                    <a:pt x="334" y="47"/>
                  </a:cubicBezTo>
                  <a:cubicBezTo>
                    <a:pt x="311" y="24"/>
                    <a:pt x="254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7190147" y="1752901"/>
              <a:ext cx="959569" cy="1688781"/>
            </a:xfrm>
            <a:custGeom>
              <a:rect b="b" l="l" r="r" t="t"/>
              <a:pathLst>
                <a:path extrusionOk="0" h="59727" w="33937">
                  <a:moveTo>
                    <a:pt x="26309" y="1"/>
                  </a:moveTo>
                  <a:cubicBezTo>
                    <a:pt x="24279" y="1"/>
                    <a:pt x="22389" y="704"/>
                    <a:pt x="21582" y="2185"/>
                  </a:cubicBezTo>
                  <a:cubicBezTo>
                    <a:pt x="19837" y="5389"/>
                    <a:pt x="13780" y="8349"/>
                    <a:pt x="10114" y="8349"/>
                  </a:cubicBezTo>
                  <a:cubicBezTo>
                    <a:pt x="9084" y="8349"/>
                    <a:pt x="8243" y="8116"/>
                    <a:pt x="7739" y="7589"/>
                  </a:cubicBezTo>
                  <a:cubicBezTo>
                    <a:pt x="3769" y="12226"/>
                    <a:pt x="601" y="32807"/>
                    <a:pt x="0" y="42948"/>
                  </a:cubicBezTo>
                  <a:cubicBezTo>
                    <a:pt x="3036" y="43582"/>
                    <a:pt x="9941" y="48418"/>
                    <a:pt x="10574" y="55824"/>
                  </a:cubicBezTo>
                  <a:cubicBezTo>
                    <a:pt x="13488" y="58663"/>
                    <a:pt x="17117" y="59727"/>
                    <a:pt x="20281" y="59727"/>
                  </a:cubicBezTo>
                  <a:cubicBezTo>
                    <a:pt x="24216" y="59727"/>
                    <a:pt x="27431" y="58080"/>
                    <a:pt x="27653" y="56157"/>
                  </a:cubicBezTo>
                  <a:cubicBezTo>
                    <a:pt x="28087" y="51387"/>
                    <a:pt x="26552" y="48252"/>
                    <a:pt x="22616" y="45049"/>
                  </a:cubicBezTo>
                  <a:cubicBezTo>
                    <a:pt x="23917" y="23501"/>
                    <a:pt x="32056" y="12426"/>
                    <a:pt x="33190" y="6188"/>
                  </a:cubicBezTo>
                  <a:cubicBezTo>
                    <a:pt x="33936" y="2203"/>
                    <a:pt x="29902" y="1"/>
                    <a:pt x="26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7434415" y="3018971"/>
              <a:ext cx="376029" cy="88840"/>
            </a:xfrm>
            <a:custGeom>
              <a:rect b="b" l="l" r="r" t="t"/>
              <a:pathLst>
                <a:path extrusionOk="0" h="3142" w="13299">
                  <a:moveTo>
                    <a:pt x="11828" y="0"/>
                  </a:moveTo>
                  <a:cubicBezTo>
                    <a:pt x="9277" y="0"/>
                    <a:pt x="3930" y="427"/>
                    <a:pt x="167" y="2741"/>
                  </a:cubicBezTo>
                  <a:cubicBezTo>
                    <a:pt x="1" y="2874"/>
                    <a:pt x="67" y="3141"/>
                    <a:pt x="301" y="3141"/>
                  </a:cubicBezTo>
                  <a:lnTo>
                    <a:pt x="401" y="3141"/>
                  </a:lnTo>
                  <a:cubicBezTo>
                    <a:pt x="4166" y="830"/>
                    <a:pt x="9542" y="447"/>
                    <a:pt x="11980" y="447"/>
                  </a:cubicBezTo>
                  <a:cubicBezTo>
                    <a:pt x="12392" y="447"/>
                    <a:pt x="12721" y="458"/>
                    <a:pt x="12943" y="472"/>
                  </a:cubicBezTo>
                  <a:cubicBezTo>
                    <a:pt x="12954" y="474"/>
                    <a:pt x="12964" y="474"/>
                    <a:pt x="12973" y="474"/>
                  </a:cubicBezTo>
                  <a:cubicBezTo>
                    <a:pt x="13248" y="474"/>
                    <a:pt x="13299" y="39"/>
                    <a:pt x="12977" y="39"/>
                  </a:cubicBezTo>
                  <a:cubicBezTo>
                    <a:pt x="12724" y="17"/>
                    <a:pt x="12330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5532978" y="1636776"/>
              <a:ext cx="173580" cy="179829"/>
            </a:xfrm>
            <a:custGeom>
              <a:rect b="b" l="l" r="r" t="t"/>
              <a:pathLst>
                <a:path extrusionOk="0" h="6360" w="6139">
                  <a:moveTo>
                    <a:pt x="1835" y="221"/>
                  </a:moveTo>
                  <a:cubicBezTo>
                    <a:pt x="2135" y="221"/>
                    <a:pt x="2469" y="288"/>
                    <a:pt x="2736" y="455"/>
                  </a:cubicBezTo>
                  <a:cubicBezTo>
                    <a:pt x="3503" y="788"/>
                    <a:pt x="4137" y="1355"/>
                    <a:pt x="4637" y="2056"/>
                  </a:cubicBezTo>
                  <a:cubicBezTo>
                    <a:pt x="5705" y="3557"/>
                    <a:pt x="5905" y="5292"/>
                    <a:pt x="5038" y="5892"/>
                  </a:cubicBezTo>
                  <a:cubicBezTo>
                    <a:pt x="4833" y="6047"/>
                    <a:pt x="4583" y="6120"/>
                    <a:pt x="4306" y="6120"/>
                  </a:cubicBezTo>
                  <a:cubicBezTo>
                    <a:pt x="3449" y="6120"/>
                    <a:pt x="2333" y="5424"/>
                    <a:pt x="1502" y="4291"/>
                  </a:cubicBezTo>
                  <a:cubicBezTo>
                    <a:pt x="434" y="2790"/>
                    <a:pt x="267" y="1055"/>
                    <a:pt x="1101" y="455"/>
                  </a:cubicBezTo>
                  <a:cubicBezTo>
                    <a:pt x="1302" y="288"/>
                    <a:pt x="1568" y="221"/>
                    <a:pt x="1835" y="221"/>
                  </a:cubicBezTo>
                  <a:close/>
                  <a:moveTo>
                    <a:pt x="1827" y="0"/>
                  </a:moveTo>
                  <a:cubicBezTo>
                    <a:pt x="1500" y="0"/>
                    <a:pt x="1208" y="83"/>
                    <a:pt x="968" y="255"/>
                  </a:cubicBezTo>
                  <a:cubicBezTo>
                    <a:pt x="1" y="955"/>
                    <a:pt x="167" y="2823"/>
                    <a:pt x="1335" y="4424"/>
                  </a:cubicBezTo>
                  <a:cubicBezTo>
                    <a:pt x="2202" y="5625"/>
                    <a:pt x="3403" y="6359"/>
                    <a:pt x="4337" y="6359"/>
                  </a:cubicBezTo>
                  <a:cubicBezTo>
                    <a:pt x="4637" y="6359"/>
                    <a:pt x="4937" y="6259"/>
                    <a:pt x="5204" y="6059"/>
                  </a:cubicBezTo>
                  <a:cubicBezTo>
                    <a:pt x="6138" y="5358"/>
                    <a:pt x="5972" y="3490"/>
                    <a:pt x="4804" y="1889"/>
                  </a:cubicBezTo>
                  <a:cubicBezTo>
                    <a:pt x="4304" y="1189"/>
                    <a:pt x="3637" y="588"/>
                    <a:pt x="2836" y="221"/>
                  </a:cubicBezTo>
                  <a:cubicBezTo>
                    <a:pt x="2479" y="75"/>
                    <a:pt x="2137" y="0"/>
                    <a:pt x="18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24"/>
          <p:cNvSpPr/>
          <p:nvPr/>
        </p:nvSpPr>
        <p:spPr>
          <a:xfrm>
            <a:off x="720000" y="1897395"/>
            <a:ext cx="28311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"/>
          <p:cNvSpPr txBox="1"/>
          <p:nvPr>
            <p:ph type="ctrTitle"/>
          </p:nvPr>
        </p:nvSpPr>
        <p:spPr>
          <a:xfrm>
            <a:off x="291725" y="872775"/>
            <a:ext cx="4454700" cy="21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200">
                <a:latin typeface="Poppins Black"/>
                <a:ea typeface="Poppins Black"/>
                <a:cs typeface="Poppins Black"/>
                <a:sym typeface="Poppins Black"/>
              </a:rPr>
              <a:t>Robot</a:t>
            </a:r>
            <a:r>
              <a:rPr lang="en" sz="4200"/>
              <a:t> AI 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Engineering X</a:t>
            </a:r>
            <a:br>
              <a:rPr lang="en" sz="4200"/>
            </a:br>
            <a:r>
              <a:rPr lang="en" sz="4200"/>
              <a:t>42 Roma</a:t>
            </a:r>
            <a:endParaRPr sz="4200"/>
          </a:p>
        </p:txBody>
      </p:sp>
      <p:sp>
        <p:nvSpPr>
          <p:cNvPr id="220" name="Google Shape;220;p24"/>
          <p:cNvSpPr txBox="1"/>
          <p:nvPr>
            <p:ph idx="1" type="subTitle"/>
          </p:nvPr>
        </p:nvSpPr>
        <p:spPr>
          <a:xfrm>
            <a:off x="354125" y="3334250"/>
            <a:ext cx="39513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Gruppo dripanuc, marimatt, ebondi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3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Risultati</a:t>
            </a:r>
            <a:endParaRPr/>
          </a:p>
        </p:txBody>
      </p:sp>
      <p:sp>
        <p:nvSpPr>
          <p:cNvPr id="512" name="Google Shape;512;p33"/>
          <p:cNvSpPr txBox="1"/>
          <p:nvPr>
            <p:ph idx="1" type="subTitle"/>
          </p:nvPr>
        </p:nvSpPr>
        <p:spPr>
          <a:xfrm>
            <a:off x="1102275" y="1640225"/>
            <a:ext cx="34899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del dataset test</a:t>
            </a:r>
            <a:endParaRPr/>
          </a:p>
        </p:txBody>
      </p:sp>
      <p:sp>
        <p:nvSpPr>
          <p:cNvPr id="513" name="Google Shape;513;p33"/>
          <p:cNvSpPr txBox="1"/>
          <p:nvPr>
            <p:ph idx="3" type="subTitle"/>
          </p:nvPr>
        </p:nvSpPr>
        <p:spPr>
          <a:xfrm>
            <a:off x="5356488" y="1419900"/>
            <a:ext cx="36297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di tutti i dataset</a:t>
            </a:r>
            <a:endParaRPr/>
          </a:p>
        </p:txBody>
      </p:sp>
      <p:sp>
        <p:nvSpPr>
          <p:cNvPr id="514" name="Google Shape;514;p33"/>
          <p:cNvSpPr/>
          <p:nvPr/>
        </p:nvSpPr>
        <p:spPr>
          <a:xfrm>
            <a:off x="128163" y="1081370"/>
            <a:ext cx="974100" cy="97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3"/>
          <p:cNvSpPr/>
          <p:nvPr/>
        </p:nvSpPr>
        <p:spPr>
          <a:xfrm>
            <a:off x="6941975" y="548270"/>
            <a:ext cx="974100" cy="97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6" name="Google Shape;516;p33"/>
          <p:cNvGrpSpPr/>
          <p:nvPr/>
        </p:nvGrpSpPr>
        <p:grpSpPr>
          <a:xfrm>
            <a:off x="7147241" y="753236"/>
            <a:ext cx="563571" cy="564180"/>
            <a:chOff x="6086331" y="2905337"/>
            <a:chExt cx="364441" cy="364834"/>
          </a:xfrm>
        </p:grpSpPr>
        <p:sp>
          <p:nvSpPr>
            <p:cNvPr id="517" name="Google Shape;517;p33"/>
            <p:cNvSpPr/>
            <p:nvPr/>
          </p:nvSpPr>
          <p:spPr>
            <a:xfrm>
              <a:off x="6086331" y="2905337"/>
              <a:ext cx="277407" cy="277433"/>
            </a:xfrm>
            <a:custGeom>
              <a:rect b="b" l="l" r="r" t="t"/>
              <a:pathLst>
                <a:path extrusionOk="0" h="10583" w="10582">
                  <a:moveTo>
                    <a:pt x="4952" y="1"/>
                  </a:moveTo>
                  <a:cubicBezTo>
                    <a:pt x="4735" y="1"/>
                    <a:pt x="4533" y="160"/>
                    <a:pt x="4490" y="391"/>
                  </a:cubicBezTo>
                  <a:lnTo>
                    <a:pt x="4245" y="1589"/>
                  </a:lnTo>
                  <a:cubicBezTo>
                    <a:pt x="3956" y="1675"/>
                    <a:pt x="3667" y="1791"/>
                    <a:pt x="3407" y="1935"/>
                  </a:cubicBezTo>
                  <a:lnTo>
                    <a:pt x="2382" y="1257"/>
                  </a:lnTo>
                  <a:cubicBezTo>
                    <a:pt x="2303" y="1202"/>
                    <a:pt x="2210" y="1175"/>
                    <a:pt x="2117" y="1175"/>
                  </a:cubicBezTo>
                  <a:cubicBezTo>
                    <a:pt x="1992" y="1175"/>
                    <a:pt x="1867" y="1223"/>
                    <a:pt x="1776" y="1315"/>
                  </a:cubicBezTo>
                  <a:lnTo>
                    <a:pt x="1314" y="1791"/>
                  </a:lnTo>
                  <a:cubicBezTo>
                    <a:pt x="1155" y="1950"/>
                    <a:pt x="1127" y="2195"/>
                    <a:pt x="1256" y="2397"/>
                  </a:cubicBezTo>
                  <a:lnTo>
                    <a:pt x="1935" y="3408"/>
                  </a:lnTo>
                  <a:cubicBezTo>
                    <a:pt x="1776" y="3668"/>
                    <a:pt x="1661" y="3956"/>
                    <a:pt x="1589" y="4259"/>
                  </a:cubicBezTo>
                  <a:lnTo>
                    <a:pt x="376" y="4490"/>
                  </a:lnTo>
                  <a:cubicBezTo>
                    <a:pt x="159" y="4534"/>
                    <a:pt x="1" y="4736"/>
                    <a:pt x="1" y="4967"/>
                  </a:cubicBezTo>
                  <a:lnTo>
                    <a:pt x="1" y="5616"/>
                  </a:lnTo>
                  <a:cubicBezTo>
                    <a:pt x="1" y="5847"/>
                    <a:pt x="159" y="6049"/>
                    <a:pt x="376" y="6093"/>
                  </a:cubicBezTo>
                  <a:lnTo>
                    <a:pt x="1589" y="6338"/>
                  </a:lnTo>
                  <a:cubicBezTo>
                    <a:pt x="1661" y="6627"/>
                    <a:pt x="1776" y="6915"/>
                    <a:pt x="1935" y="7175"/>
                  </a:cubicBezTo>
                  <a:lnTo>
                    <a:pt x="1256" y="8200"/>
                  </a:lnTo>
                  <a:cubicBezTo>
                    <a:pt x="1127" y="8388"/>
                    <a:pt x="1155" y="8633"/>
                    <a:pt x="1314" y="8807"/>
                  </a:cubicBezTo>
                  <a:lnTo>
                    <a:pt x="1776" y="9268"/>
                  </a:lnTo>
                  <a:cubicBezTo>
                    <a:pt x="1867" y="9360"/>
                    <a:pt x="1992" y="9408"/>
                    <a:pt x="2117" y="9408"/>
                  </a:cubicBezTo>
                  <a:cubicBezTo>
                    <a:pt x="2210" y="9408"/>
                    <a:pt x="2303" y="9381"/>
                    <a:pt x="2382" y="9326"/>
                  </a:cubicBezTo>
                  <a:lnTo>
                    <a:pt x="3407" y="8648"/>
                  </a:lnTo>
                  <a:cubicBezTo>
                    <a:pt x="3667" y="8792"/>
                    <a:pt x="3956" y="8908"/>
                    <a:pt x="4245" y="8994"/>
                  </a:cubicBezTo>
                  <a:lnTo>
                    <a:pt x="4490" y="10192"/>
                  </a:lnTo>
                  <a:cubicBezTo>
                    <a:pt x="4533" y="10423"/>
                    <a:pt x="4735" y="10582"/>
                    <a:pt x="4952" y="10582"/>
                  </a:cubicBezTo>
                  <a:lnTo>
                    <a:pt x="5616" y="10582"/>
                  </a:lnTo>
                  <a:cubicBezTo>
                    <a:pt x="5847" y="10582"/>
                    <a:pt x="6035" y="10423"/>
                    <a:pt x="6078" y="10192"/>
                  </a:cubicBezTo>
                  <a:lnTo>
                    <a:pt x="6323" y="8994"/>
                  </a:lnTo>
                  <a:cubicBezTo>
                    <a:pt x="6612" y="8908"/>
                    <a:pt x="6901" y="8792"/>
                    <a:pt x="7175" y="8648"/>
                  </a:cubicBezTo>
                  <a:lnTo>
                    <a:pt x="8186" y="9326"/>
                  </a:lnTo>
                  <a:cubicBezTo>
                    <a:pt x="8265" y="9381"/>
                    <a:pt x="8358" y="9408"/>
                    <a:pt x="8451" y="9408"/>
                  </a:cubicBezTo>
                  <a:cubicBezTo>
                    <a:pt x="8576" y="9408"/>
                    <a:pt x="8701" y="9360"/>
                    <a:pt x="8792" y="9268"/>
                  </a:cubicBezTo>
                  <a:lnTo>
                    <a:pt x="9254" y="8807"/>
                  </a:lnTo>
                  <a:cubicBezTo>
                    <a:pt x="9413" y="8633"/>
                    <a:pt x="9441" y="8388"/>
                    <a:pt x="9311" y="8200"/>
                  </a:cubicBezTo>
                  <a:lnTo>
                    <a:pt x="8633" y="7175"/>
                  </a:lnTo>
                  <a:cubicBezTo>
                    <a:pt x="8792" y="6915"/>
                    <a:pt x="8907" y="6627"/>
                    <a:pt x="8994" y="6338"/>
                  </a:cubicBezTo>
                  <a:lnTo>
                    <a:pt x="10192" y="6093"/>
                  </a:lnTo>
                  <a:cubicBezTo>
                    <a:pt x="10409" y="6049"/>
                    <a:pt x="10567" y="5847"/>
                    <a:pt x="10582" y="5616"/>
                  </a:cubicBezTo>
                  <a:lnTo>
                    <a:pt x="10582" y="4967"/>
                  </a:lnTo>
                  <a:cubicBezTo>
                    <a:pt x="10567" y="4736"/>
                    <a:pt x="10409" y="4534"/>
                    <a:pt x="10192" y="4490"/>
                  </a:cubicBezTo>
                  <a:lnTo>
                    <a:pt x="8994" y="4259"/>
                  </a:lnTo>
                  <a:cubicBezTo>
                    <a:pt x="8907" y="3956"/>
                    <a:pt x="8792" y="3682"/>
                    <a:pt x="8647" y="3408"/>
                  </a:cubicBezTo>
                  <a:lnTo>
                    <a:pt x="9311" y="2397"/>
                  </a:lnTo>
                  <a:cubicBezTo>
                    <a:pt x="9441" y="2195"/>
                    <a:pt x="9413" y="1950"/>
                    <a:pt x="9254" y="1791"/>
                  </a:cubicBezTo>
                  <a:lnTo>
                    <a:pt x="8792" y="1315"/>
                  </a:lnTo>
                  <a:cubicBezTo>
                    <a:pt x="8701" y="1223"/>
                    <a:pt x="8576" y="1175"/>
                    <a:pt x="8451" y="1175"/>
                  </a:cubicBezTo>
                  <a:cubicBezTo>
                    <a:pt x="8358" y="1175"/>
                    <a:pt x="8265" y="1202"/>
                    <a:pt x="8186" y="1257"/>
                  </a:cubicBezTo>
                  <a:lnTo>
                    <a:pt x="7175" y="1935"/>
                  </a:lnTo>
                  <a:cubicBezTo>
                    <a:pt x="6901" y="1791"/>
                    <a:pt x="6612" y="1675"/>
                    <a:pt x="6323" y="1589"/>
                  </a:cubicBezTo>
                  <a:lnTo>
                    <a:pt x="6078" y="391"/>
                  </a:lnTo>
                  <a:cubicBezTo>
                    <a:pt x="6035" y="160"/>
                    <a:pt x="5847" y="1"/>
                    <a:pt x="56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6143480" y="2983301"/>
              <a:ext cx="142321" cy="121821"/>
            </a:xfrm>
            <a:custGeom>
              <a:rect b="b" l="l" r="r" t="t"/>
              <a:pathLst>
                <a:path extrusionOk="0" h="4647" w="5429">
                  <a:moveTo>
                    <a:pt x="3104" y="1"/>
                  </a:moveTo>
                  <a:cubicBezTo>
                    <a:pt x="1040" y="1"/>
                    <a:pt x="0" y="2498"/>
                    <a:pt x="1458" y="3956"/>
                  </a:cubicBezTo>
                  <a:cubicBezTo>
                    <a:pt x="1931" y="4433"/>
                    <a:pt x="2515" y="4647"/>
                    <a:pt x="3087" y="4647"/>
                  </a:cubicBezTo>
                  <a:cubicBezTo>
                    <a:pt x="4281" y="4647"/>
                    <a:pt x="5428" y="3720"/>
                    <a:pt x="5428" y="2325"/>
                  </a:cubicBezTo>
                  <a:cubicBezTo>
                    <a:pt x="5428" y="1040"/>
                    <a:pt x="4389" y="1"/>
                    <a:pt x="31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6184349" y="3013946"/>
              <a:ext cx="70781" cy="60557"/>
            </a:xfrm>
            <a:custGeom>
              <a:rect b="b" l="l" r="r" t="t"/>
              <a:pathLst>
                <a:path extrusionOk="0" h="2310" w="2700">
                  <a:moveTo>
                    <a:pt x="1545" y="1"/>
                  </a:moveTo>
                  <a:cubicBezTo>
                    <a:pt x="520" y="1"/>
                    <a:pt x="0" y="1242"/>
                    <a:pt x="722" y="1964"/>
                  </a:cubicBezTo>
                  <a:cubicBezTo>
                    <a:pt x="961" y="2203"/>
                    <a:pt x="1253" y="2310"/>
                    <a:pt x="1539" y="2310"/>
                  </a:cubicBezTo>
                  <a:cubicBezTo>
                    <a:pt x="2134" y="2310"/>
                    <a:pt x="2700" y="1848"/>
                    <a:pt x="2700" y="1156"/>
                  </a:cubicBezTo>
                  <a:cubicBezTo>
                    <a:pt x="2700" y="506"/>
                    <a:pt x="2180" y="1"/>
                    <a:pt x="1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6268368" y="3087374"/>
              <a:ext cx="182404" cy="182797"/>
            </a:xfrm>
            <a:custGeom>
              <a:rect b="b" l="l" r="r" t="t"/>
              <a:pathLst>
                <a:path extrusionOk="0" h="6973" w="6958">
                  <a:moveTo>
                    <a:pt x="3262" y="0"/>
                  </a:moveTo>
                  <a:cubicBezTo>
                    <a:pt x="3118" y="0"/>
                    <a:pt x="2988" y="116"/>
                    <a:pt x="2945" y="260"/>
                  </a:cubicBezTo>
                  <a:lnTo>
                    <a:pt x="2801" y="1054"/>
                  </a:lnTo>
                  <a:cubicBezTo>
                    <a:pt x="2598" y="1097"/>
                    <a:pt x="2411" y="1184"/>
                    <a:pt x="2238" y="1285"/>
                  </a:cubicBezTo>
                  <a:lnTo>
                    <a:pt x="1574" y="838"/>
                  </a:lnTo>
                  <a:cubicBezTo>
                    <a:pt x="1518" y="800"/>
                    <a:pt x="1454" y="782"/>
                    <a:pt x="1392" y="782"/>
                  </a:cubicBezTo>
                  <a:cubicBezTo>
                    <a:pt x="1308" y="782"/>
                    <a:pt x="1227" y="815"/>
                    <a:pt x="1169" y="881"/>
                  </a:cubicBezTo>
                  <a:lnTo>
                    <a:pt x="866" y="1184"/>
                  </a:lnTo>
                  <a:cubicBezTo>
                    <a:pt x="765" y="1285"/>
                    <a:pt x="736" y="1458"/>
                    <a:pt x="823" y="1574"/>
                  </a:cubicBezTo>
                  <a:lnTo>
                    <a:pt x="1270" y="2252"/>
                  </a:lnTo>
                  <a:cubicBezTo>
                    <a:pt x="1169" y="2426"/>
                    <a:pt x="1097" y="2613"/>
                    <a:pt x="1039" y="2801"/>
                  </a:cubicBezTo>
                  <a:lnTo>
                    <a:pt x="260" y="2960"/>
                  </a:lnTo>
                  <a:cubicBezTo>
                    <a:pt x="101" y="2988"/>
                    <a:pt x="0" y="3118"/>
                    <a:pt x="0" y="3277"/>
                  </a:cubicBezTo>
                  <a:lnTo>
                    <a:pt x="0" y="3710"/>
                  </a:lnTo>
                  <a:cubicBezTo>
                    <a:pt x="0" y="3855"/>
                    <a:pt x="101" y="3985"/>
                    <a:pt x="260" y="4013"/>
                  </a:cubicBezTo>
                  <a:lnTo>
                    <a:pt x="1039" y="4172"/>
                  </a:lnTo>
                  <a:cubicBezTo>
                    <a:pt x="1097" y="4360"/>
                    <a:pt x="1169" y="4548"/>
                    <a:pt x="1270" y="4735"/>
                  </a:cubicBezTo>
                  <a:lnTo>
                    <a:pt x="823" y="5399"/>
                  </a:lnTo>
                  <a:cubicBezTo>
                    <a:pt x="751" y="5529"/>
                    <a:pt x="765" y="5688"/>
                    <a:pt x="866" y="5803"/>
                  </a:cubicBezTo>
                  <a:lnTo>
                    <a:pt x="1169" y="6107"/>
                  </a:lnTo>
                  <a:cubicBezTo>
                    <a:pt x="1234" y="6163"/>
                    <a:pt x="1312" y="6192"/>
                    <a:pt x="1390" y="6192"/>
                  </a:cubicBezTo>
                  <a:cubicBezTo>
                    <a:pt x="1453" y="6192"/>
                    <a:pt x="1516" y="6174"/>
                    <a:pt x="1574" y="6135"/>
                  </a:cubicBezTo>
                  <a:lnTo>
                    <a:pt x="2238" y="5702"/>
                  </a:lnTo>
                  <a:cubicBezTo>
                    <a:pt x="2411" y="5789"/>
                    <a:pt x="2598" y="5876"/>
                    <a:pt x="2801" y="5919"/>
                  </a:cubicBezTo>
                  <a:lnTo>
                    <a:pt x="2959" y="6713"/>
                  </a:lnTo>
                  <a:cubicBezTo>
                    <a:pt x="2988" y="6857"/>
                    <a:pt x="3118" y="6973"/>
                    <a:pt x="3262" y="6973"/>
                  </a:cubicBezTo>
                  <a:lnTo>
                    <a:pt x="3696" y="6973"/>
                  </a:lnTo>
                  <a:cubicBezTo>
                    <a:pt x="3840" y="6973"/>
                    <a:pt x="3970" y="6857"/>
                    <a:pt x="3999" y="6713"/>
                  </a:cubicBezTo>
                  <a:lnTo>
                    <a:pt x="4157" y="5919"/>
                  </a:lnTo>
                  <a:cubicBezTo>
                    <a:pt x="4360" y="5876"/>
                    <a:pt x="4547" y="5789"/>
                    <a:pt x="4720" y="5702"/>
                  </a:cubicBezTo>
                  <a:lnTo>
                    <a:pt x="5384" y="6135"/>
                  </a:lnTo>
                  <a:cubicBezTo>
                    <a:pt x="5442" y="6174"/>
                    <a:pt x="5505" y="6192"/>
                    <a:pt x="5568" y="6192"/>
                  </a:cubicBezTo>
                  <a:cubicBezTo>
                    <a:pt x="5646" y="6192"/>
                    <a:pt x="5724" y="6163"/>
                    <a:pt x="5789" y="6107"/>
                  </a:cubicBezTo>
                  <a:lnTo>
                    <a:pt x="6092" y="5803"/>
                  </a:lnTo>
                  <a:cubicBezTo>
                    <a:pt x="6193" y="5688"/>
                    <a:pt x="6207" y="5529"/>
                    <a:pt x="6135" y="5399"/>
                  </a:cubicBezTo>
                  <a:lnTo>
                    <a:pt x="5688" y="4735"/>
                  </a:lnTo>
                  <a:cubicBezTo>
                    <a:pt x="5789" y="4548"/>
                    <a:pt x="5861" y="4360"/>
                    <a:pt x="5919" y="4172"/>
                  </a:cubicBezTo>
                  <a:lnTo>
                    <a:pt x="6698" y="4013"/>
                  </a:lnTo>
                  <a:cubicBezTo>
                    <a:pt x="6857" y="3985"/>
                    <a:pt x="6958" y="3855"/>
                    <a:pt x="6958" y="3710"/>
                  </a:cubicBezTo>
                  <a:lnTo>
                    <a:pt x="6958" y="3277"/>
                  </a:lnTo>
                  <a:cubicBezTo>
                    <a:pt x="6958" y="3118"/>
                    <a:pt x="6857" y="2988"/>
                    <a:pt x="6698" y="2960"/>
                  </a:cubicBezTo>
                  <a:lnTo>
                    <a:pt x="5919" y="2801"/>
                  </a:lnTo>
                  <a:cubicBezTo>
                    <a:pt x="5861" y="2613"/>
                    <a:pt x="5774" y="2426"/>
                    <a:pt x="5688" y="2252"/>
                  </a:cubicBezTo>
                  <a:lnTo>
                    <a:pt x="6135" y="1574"/>
                  </a:lnTo>
                  <a:cubicBezTo>
                    <a:pt x="6207" y="1458"/>
                    <a:pt x="6193" y="1285"/>
                    <a:pt x="6092" y="1184"/>
                  </a:cubicBezTo>
                  <a:lnTo>
                    <a:pt x="5789" y="881"/>
                  </a:lnTo>
                  <a:cubicBezTo>
                    <a:pt x="5723" y="815"/>
                    <a:pt x="5643" y="782"/>
                    <a:pt x="5562" y="782"/>
                  </a:cubicBezTo>
                  <a:cubicBezTo>
                    <a:pt x="5501" y="782"/>
                    <a:pt x="5440" y="800"/>
                    <a:pt x="5384" y="838"/>
                  </a:cubicBezTo>
                  <a:lnTo>
                    <a:pt x="4720" y="1285"/>
                  </a:lnTo>
                  <a:cubicBezTo>
                    <a:pt x="4533" y="1184"/>
                    <a:pt x="4360" y="1097"/>
                    <a:pt x="4157" y="1054"/>
                  </a:cubicBezTo>
                  <a:lnTo>
                    <a:pt x="3999" y="260"/>
                  </a:lnTo>
                  <a:cubicBezTo>
                    <a:pt x="3970" y="116"/>
                    <a:pt x="3840" y="0"/>
                    <a:pt x="3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6298620" y="3133172"/>
              <a:ext cx="106747" cy="91412"/>
            </a:xfrm>
            <a:custGeom>
              <a:rect b="b" l="l" r="r" t="t"/>
              <a:pathLst>
                <a:path extrusionOk="0" h="3487" w="4072">
                  <a:moveTo>
                    <a:pt x="2325" y="0"/>
                  </a:moveTo>
                  <a:cubicBezTo>
                    <a:pt x="780" y="0"/>
                    <a:pt x="1" y="1877"/>
                    <a:pt x="1098" y="2974"/>
                  </a:cubicBezTo>
                  <a:cubicBezTo>
                    <a:pt x="1453" y="3328"/>
                    <a:pt x="1889" y="3487"/>
                    <a:pt x="2317" y="3487"/>
                  </a:cubicBezTo>
                  <a:cubicBezTo>
                    <a:pt x="3212" y="3487"/>
                    <a:pt x="4072" y="2792"/>
                    <a:pt x="4072" y="1747"/>
                  </a:cubicBezTo>
                  <a:cubicBezTo>
                    <a:pt x="4057" y="780"/>
                    <a:pt x="3292" y="0"/>
                    <a:pt x="23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6322843" y="3151706"/>
              <a:ext cx="63991" cy="54527"/>
            </a:xfrm>
            <a:custGeom>
              <a:rect b="b" l="l" r="r" t="t"/>
              <a:pathLst>
                <a:path extrusionOk="0" h="2080" w="2441">
                  <a:moveTo>
                    <a:pt x="1401" y="0"/>
                  </a:moveTo>
                  <a:cubicBezTo>
                    <a:pt x="477" y="0"/>
                    <a:pt x="1" y="1112"/>
                    <a:pt x="665" y="1776"/>
                  </a:cubicBezTo>
                  <a:cubicBezTo>
                    <a:pt x="874" y="1985"/>
                    <a:pt x="1134" y="2079"/>
                    <a:pt x="1388" y="2079"/>
                  </a:cubicBezTo>
                  <a:cubicBezTo>
                    <a:pt x="1924" y="2079"/>
                    <a:pt x="2440" y="1666"/>
                    <a:pt x="2440" y="1040"/>
                  </a:cubicBezTo>
                  <a:cubicBezTo>
                    <a:pt x="2440" y="462"/>
                    <a:pt x="1978" y="0"/>
                    <a:pt x="14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Google Shape;523;p33"/>
          <p:cNvGrpSpPr/>
          <p:nvPr/>
        </p:nvGrpSpPr>
        <p:grpSpPr>
          <a:xfrm>
            <a:off x="308550" y="1360659"/>
            <a:ext cx="613313" cy="415523"/>
            <a:chOff x="4653996" y="2520108"/>
            <a:chExt cx="396607" cy="268704"/>
          </a:xfrm>
        </p:grpSpPr>
        <p:sp>
          <p:nvSpPr>
            <p:cNvPr id="524" name="Google Shape;524;p33"/>
            <p:cNvSpPr/>
            <p:nvPr/>
          </p:nvSpPr>
          <p:spPr>
            <a:xfrm>
              <a:off x="4670643" y="2520108"/>
              <a:ext cx="363707" cy="250930"/>
            </a:xfrm>
            <a:custGeom>
              <a:rect b="b" l="l" r="r" t="t"/>
              <a:pathLst>
                <a:path extrusionOk="0" h="9572" w="13874">
                  <a:moveTo>
                    <a:pt x="1314" y="1"/>
                  </a:moveTo>
                  <a:cubicBezTo>
                    <a:pt x="592" y="1"/>
                    <a:pt x="1" y="593"/>
                    <a:pt x="1" y="1314"/>
                  </a:cubicBezTo>
                  <a:lnTo>
                    <a:pt x="1" y="9326"/>
                  </a:lnTo>
                  <a:lnTo>
                    <a:pt x="1" y="9355"/>
                  </a:lnTo>
                  <a:cubicBezTo>
                    <a:pt x="1" y="9470"/>
                    <a:pt x="102" y="9571"/>
                    <a:pt x="217" y="9571"/>
                  </a:cubicBezTo>
                  <a:lnTo>
                    <a:pt x="13642" y="9571"/>
                  </a:lnTo>
                  <a:cubicBezTo>
                    <a:pt x="13772" y="9571"/>
                    <a:pt x="13859" y="9470"/>
                    <a:pt x="13873" y="9355"/>
                  </a:cubicBezTo>
                  <a:lnTo>
                    <a:pt x="13873" y="9326"/>
                  </a:lnTo>
                  <a:lnTo>
                    <a:pt x="13873" y="1329"/>
                  </a:lnTo>
                  <a:cubicBezTo>
                    <a:pt x="13873" y="593"/>
                    <a:pt x="13281" y="1"/>
                    <a:pt x="125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4694865" y="2544724"/>
              <a:ext cx="314108" cy="226681"/>
            </a:xfrm>
            <a:custGeom>
              <a:rect b="b" l="l" r="r" t="t"/>
              <a:pathLst>
                <a:path extrusionOk="0" h="8647" w="11982">
                  <a:moveTo>
                    <a:pt x="390" y="0"/>
                  </a:moveTo>
                  <a:cubicBezTo>
                    <a:pt x="188" y="0"/>
                    <a:pt x="15" y="173"/>
                    <a:pt x="15" y="390"/>
                  </a:cubicBezTo>
                  <a:lnTo>
                    <a:pt x="15" y="8387"/>
                  </a:lnTo>
                  <a:cubicBezTo>
                    <a:pt x="0" y="8416"/>
                    <a:pt x="0" y="8430"/>
                    <a:pt x="15" y="8459"/>
                  </a:cubicBezTo>
                  <a:cubicBezTo>
                    <a:pt x="29" y="8560"/>
                    <a:pt x="116" y="8647"/>
                    <a:pt x="231" y="8647"/>
                  </a:cubicBezTo>
                  <a:lnTo>
                    <a:pt x="11765" y="8647"/>
                  </a:lnTo>
                  <a:cubicBezTo>
                    <a:pt x="11866" y="8647"/>
                    <a:pt x="11967" y="8560"/>
                    <a:pt x="11982" y="8459"/>
                  </a:cubicBezTo>
                  <a:cubicBezTo>
                    <a:pt x="11982" y="8430"/>
                    <a:pt x="11982" y="8416"/>
                    <a:pt x="11982" y="8387"/>
                  </a:cubicBezTo>
                  <a:lnTo>
                    <a:pt x="11982" y="390"/>
                  </a:lnTo>
                  <a:cubicBezTo>
                    <a:pt x="11982" y="188"/>
                    <a:pt x="11823" y="14"/>
                    <a:pt x="116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4775476" y="2618493"/>
              <a:ext cx="69260" cy="30409"/>
            </a:xfrm>
            <a:custGeom>
              <a:rect b="b" l="l" r="r" t="t"/>
              <a:pathLst>
                <a:path extrusionOk="0" h="1160" w="2642">
                  <a:moveTo>
                    <a:pt x="996" y="1"/>
                  </a:moveTo>
                  <a:cubicBezTo>
                    <a:pt x="938" y="1"/>
                    <a:pt x="881" y="15"/>
                    <a:pt x="837" y="59"/>
                  </a:cubicBezTo>
                  <a:lnTo>
                    <a:pt x="145" y="780"/>
                  </a:lnTo>
                  <a:cubicBezTo>
                    <a:pt x="0" y="925"/>
                    <a:pt x="101" y="1156"/>
                    <a:pt x="303" y="1156"/>
                  </a:cubicBezTo>
                  <a:cubicBezTo>
                    <a:pt x="314" y="1158"/>
                    <a:pt x="324" y="1160"/>
                    <a:pt x="334" y="1160"/>
                  </a:cubicBezTo>
                  <a:cubicBezTo>
                    <a:pt x="381" y="1160"/>
                    <a:pt x="426" y="1134"/>
                    <a:pt x="462" y="1098"/>
                  </a:cubicBezTo>
                  <a:lnTo>
                    <a:pt x="1097" y="434"/>
                  </a:lnTo>
                  <a:lnTo>
                    <a:pt x="2339" y="448"/>
                  </a:lnTo>
                  <a:cubicBezTo>
                    <a:pt x="2642" y="448"/>
                    <a:pt x="2642" y="1"/>
                    <a:pt x="23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4775476" y="2643476"/>
              <a:ext cx="69260" cy="30672"/>
            </a:xfrm>
            <a:custGeom>
              <a:rect b="b" l="l" r="r" t="t"/>
              <a:pathLst>
                <a:path extrusionOk="0" h="1170" w="2642">
                  <a:moveTo>
                    <a:pt x="996" y="1"/>
                  </a:moveTo>
                  <a:cubicBezTo>
                    <a:pt x="938" y="1"/>
                    <a:pt x="881" y="30"/>
                    <a:pt x="837" y="73"/>
                  </a:cubicBezTo>
                  <a:lnTo>
                    <a:pt x="145" y="795"/>
                  </a:lnTo>
                  <a:cubicBezTo>
                    <a:pt x="0" y="939"/>
                    <a:pt x="101" y="1170"/>
                    <a:pt x="303" y="1170"/>
                  </a:cubicBezTo>
                  <a:cubicBezTo>
                    <a:pt x="361" y="1170"/>
                    <a:pt x="419" y="1141"/>
                    <a:pt x="448" y="1098"/>
                  </a:cubicBezTo>
                  <a:lnTo>
                    <a:pt x="1083" y="448"/>
                  </a:lnTo>
                  <a:lnTo>
                    <a:pt x="2339" y="463"/>
                  </a:lnTo>
                  <a:cubicBezTo>
                    <a:pt x="2642" y="463"/>
                    <a:pt x="2642" y="15"/>
                    <a:pt x="2339" y="15"/>
                  </a:cubicBezTo>
                  <a:lnTo>
                    <a:pt x="9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4775476" y="2668459"/>
              <a:ext cx="69260" cy="30672"/>
            </a:xfrm>
            <a:custGeom>
              <a:rect b="b" l="l" r="r" t="t"/>
              <a:pathLst>
                <a:path extrusionOk="0" h="1170" w="2642">
                  <a:moveTo>
                    <a:pt x="996" y="0"/>
                  </a:moveTo>
                  <a:cubicBezTo>
                    <a:pt x="938" y="0"/>
                    <a:pt x="881" y="29"/>
                    <a:pt x="837" y="73"/>
                  </a:cubicBezTo>
                  <a:lnTo>
                    <a:pt x="145" y="794"/>
                  </a:lnTo>
                  <a:cubicBezTo>
                    <a:pt x="0" y="939"/>
                    <a:pt x="101" y="1170"/>
                    <a:pt x="303" y="1170"/>
                  </a:cubicBezTo>
                  <a:cubicBezTo>
                    <a:pt x="361" y="1170"/>
                    <a:pt x="419" y="1141"/>
                    <a:pt x="448" y="1098"/>
                  </a:cubicBezTo>
                  <a:lnTo>
                    <a:pt x="1083" y="448"/>
                  </a:lnTo>
                  <a:lnTo>
                    <a:pt x="2339" y="462"/>
                  </a:lnTo>
                  <a:cubicBezTo>
                    <a:pt x="2642" y="462"/>
                    <a:pt x="2642" y="15"/>
                    <a:pt x="2339" y="15"/>
                  </a:cubicBezTo>
                  <a:lnTo>
                    <a:pt x="9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4860229" y="2618126"/>
              <a:ext cx="68893" cy="30672"/>
            </a:xfrm>
            <a:custGeom>
              <a:rect b="b" l="l" r="r" t="t"/>
              <a:pathLst>
                <a:path extrusionOk="0" h="1170" w="2628">
                  <a:moveTo>
                    <a:pt x="1646" y="1"/>
                  </a:moveTo>
                  <a:lnTo>
                    <a:pt x="304" y="15"/>
                  </a:lnTo>
                  <a:cubicBezTo>
                    <a:pt x="1" y="15"/>
                    <a:pt x="1" y="462"/>
                    <a:pt x="304" y="462"/>
                  </a:cubicBezTo>
                  <a:lnTo>
                    <a:pt x="1545" y="448"/>
                  </a:lnTo>
                  <a:lnTo>
                    <a:pt x="2180" y="1112"/>
                  </a:lnTo>
                  <a:cubicBezTo>
                    <a:pt x="2224" y="1155"/>
                    <a:pt x="2282" y="1170"/>
                    <a:pt x="2339" y="1170"/>
                  </a:cubicBezTo>
                  <a:cubicBezTo>
                    <a:pt x="2541" y="1170"/>
                    <a:pt x="2628" y="939"/>
                    <a:pt x="2498" y="794"/>
                  </a:cubicBezTo>
                  <a:lnTo>
                    <a:pt x="1805" y="73"/>
                  </a:lnTo>
                  <a:cubicBezTo>
                    <a:pt x="1762" y="29"/>
                    <a:pt x="1704" y="1"/>
                    <a:pt x="1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4860229" y="2643476"/>
              <a:ext cx="68893" cy="30672"/>
            </a:xfrm>
            <a:custGeom>
              <a:rect b="b" l="l" r="r" t="t"/>
              <a:pathLst>
                <a:path extrusionOk="0" h="1170" w="2628">
                  <a:moveTo>
                    <a:pt x="1646" y="1"/>
                  </a:moveTo>
                  <a:lnTo>
                    <a:pt x="304" y="15"/>
                  </a:lnTo>
                  <a:cubicBezTo>
                    <a:pt x="1" y="15"/>
                    <a:pt x="1" y="448"/>
                    <a:pt x="304" y="448"/>
                  </a:cubicBezTo>
                  <a:lnTo>
                    <a:pt x="1545" y="448"/>
                  </a:lnTo>
                  <a:lnTo>
                    <a:pt x="2180" y="1098"/>
                  </a:lnTo>
                  <a:cubicBezTo>
                    <a:pt x="2224" y="1141"/>
                    <a:pt x="2282" y="1170"/>
                    <a:pt x="2339" y="1170"/>
                  </a:cubicBezTo>
                  <a:cubicBezTo>
                    <a:pt x="2541" y="1170"/>
                    <a:pt x="2628" y="925"/>
                    <a:pt x="2498" y="795"/>
                  </a:cubicBezTo>
                  <a:lnTo>
                    <a:pt x="1805" y="73"/>
                  </a:lnTo>
                  <a:cubicBezTo>
                    <a:pt x="1762" y="15"/>
                    <a:pt x="1704" y="1"/>
                    <a:pt x="1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4860229" y="2668354"/>
              <a:ext cx="68893" cy="30776"/>
            </a:xfrm>
            <a:custGeom>
              <a:rect b="b" l="l" r="r" t="t"/>
              <a:pathLst>
                <a:path extrusionOk="0" h="1174" w="2628">
                  <a:moveTo>
                    <a:pt x="1677" y="1"/>
                  </a:moveTo>
                  <a:cubicBezTo>
                    <a:pt x="1667" y="1"/>
                    <a:pt x="1657" y="2"/>
                    <a:pt x="1646" y="4"/>
                  </a:cubicBezTo>
                  <a:lnTo>
                    <a:pt x="304" y="19"/>
                  </a:lnTo>
                  <a:cubicBezTo>
                    <a:pt x="1" y="19"/>
                    <a:pt x="1" y="466"/>
                    <a:pt x="304" y="466"/>
                  </a:cubicBezTo>
                  <a:lnTo>
                    <a:pt x="1545" y="452"/>
                  </a:lnTo>
                  <a:lnTo>
                    <a:pt x="2180" y="1102"/>
                  </a:lnTo>
                  <a:cubicBezTo>
                    <a:pt x="2224" y="1145"/>
                    <a:pt x="2282" y="1174"/>
                    <a:pt x="2339" y="1174"/>
                  </a:cubicBezTo>
                  <a:lnTo>
                    <a:pt x="2339" y="1159"/>
                  </a:lnTo>
                  <a:cubicBezTo>
                    <a:pt x="2527" y="1159"/>
                    <a:pt x="2628" y="928"/>
                    <a:pt x="2498" y="784"/>
                  </a:cubicBezTo>
                  <a:lnTo>
                    <a:pt x="1805" y="62"/>
                  </a:lnTo>
                  <a:cubicBezTo>
                    <a:pt x="1770" y="27"/>
                    <a:pt x="1724" y="1"/>
                    <a:pt x="16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4825049" y="2584440"/>
              <a:ext cx="54894" cy="33712"/>
            </a:xfrm>
            <a:custGeom>
              <a:rect b="b" l="l" r="r" t="t"/>
              <a:pathLst>
                <a:path extrusionOk="0" h="1286" w="2094">
                  <a:moveTo>
                    <a:pt x="1054" y="1"/>
                  </a:moveTo>
                  <a:cubicBezTo>
                    <a:pt x="477" y="1"/>
                    <a:pt x="0" y="477"/>
                    <a:pt x="0" y="1055"/>
                  </a:cubicBezTo>
                  <a:cubicBezTo>
                    <a:pt x="0" y="1184"/>
                    <a:pt x="101" y="1286"/>
                    <a:pt x="231" y="1286"/>
                  </a:cubicBezTo>
                  <a:lnTo>
                    <a:pt x="1877" y="1286"/>
                  </a:lnTo>
                  <a:cubicBezTo>
                    <a:pt x="1992" y="1286"/>
                    <a:pt x="2093" y="1184"/>
                    <a:pt x="2093" y="1069"/>
                  </a:cubicBezTo>
                  <a:lnTo>
                    <a:pt x="2093" y="1055"/>
                  </a:lnTo>
                  <a:cubicBezTo>
                    <a:pt x="2093" y="477"/>
                    <a:pt x="1617" y="1"/>
                    <a:pt x="10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4809897" y="2606775"/>
              <a:ext cx="85173" cy="95763"/>
            </a:xfrm>
            <a:custGeom>
              <a:rect b="b" l="l" r="r" t="t"/>
              <a:pathLst>
                <a:path extrusionOk="0" h="3653" w="3249">
                  <a:moveTo>
                    <a:pt x="766" y="0"/>
                  </a:moveTo>
                  <a:cubicBezTo>
                    <a:pt x="362" y="0"/>
                    <a:pt x="44" y="318"/>
                    <a:pt x="44" y="722"/>
                  </a:cubicBezTo>
                  <a:lnTo>
                    <a:pt x="44" y="2007"/>
                  </a:lnTo>
                  <a:cubicBezTo>
                    <a:pt x="1" y="2902"/>
                    <a:pt x="723" y="3653"/>
                    <a:pt x="1632" y="3653"/>
                  </a:cubicBezTo>
                  <a:cubicBezTo>
                    <a:pt x="2527" y="3653"/>
                    <a:pt x="3249" y="2902"/>
                    <a:pt x="3220" y="2007"/>
                  </a:cubicBezTo>
                  <a:lnTo>
                    <a:pt x="3220" y="722"/>
                  </a:lnTo>
                  <a:cubicBezTo>
                    <a:pt x="3220" y="318"/>
                    <a:pt x="2902" y="0"/>
                    <a:pt x="24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4653996" y="2737326"/>
              <a:ext cx="396607" cy="51486"/>
            </a:xfrm>
            <a:custGeom>
              <a:rect b="b" l="l" r="r" t="t"/>
              <a:pathLst>
                <a:path extrusionOk="0" h="1964" w="15129">
                  <a:moveTo>
                    <a:pt x="217" y="1"/>
                  </a:moveTo>
                  <a:cubicBezTo>
                    <a:pt x="101" y="1"/>
                    <a:pt x="0" y="102"/>
                    <a:pt x="0" y="217"/>
                  </a:cubicBezTo>
                  <a:lnTo>
                    <a:pt x="0" y="708"/>
                  </a:lnTo>
                  <a:cubicBezTo>
                    <a:pt x="0" y="1401"/>
                    <a:pt x="563" y="1964"/>
                    <a:pt x="1271" y="1964"/>
                  </a:cubicBezTo>
                  <a:lnTo>
                    <a:pt x="13858" y="1964"/>
                  </a:lnTo>
                  <a:cubicBezTo>
                    <a:pt x="14551" y="1964"/>
                    <a:pt x="15114" y="1401"/>
                    <a:pt x="15114" y="708"/>
                  </a:cubicBezTo>
                  <a:lnTo>
                    <a:pt x="15114" y="217"/>
                  </a:lnTo>
                  <a:cubicBezTo>
                    <a:pt x="15129" y="102"/>
                    <a:pt x="15028" y="15"/>
                    <a:pt x="14927" y="1"/>
                  </a:cubicBezTo>
                  <a:lnTo>
                    <a:pt x="9326" y="1"/>
                  </a:lnTo>
                  <a:cubicBezTo>
                    <a:pt x="9282" y="1"/>
                    <a:pt x="9239" y="15"/>
                    <a:pt x="9196" y="44"/>
                  </a:cubicBezTo>
                  <a:lnTo>
                    <a:pt x="8950" y="217"/>
                  </a:lnTo>
                  <a:lnTo>
                    <a:pt x="6208" y="217"/>
                  </a:lnTo>
                  <a:lnTo>
                    <a:pt x="5977" y="44"/>
                  </a:lnTo>
                  <a:cubicBezTo>
                    <a:pt x="5933" y="15"/>
                    <a:pt x="5890" y="1"/>
                    <a:pt x="58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35" name="Google Shape;5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350" y="2136645"/>
            <a:ext cx="3596383" cy="2783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3577" y="1893775"/>
            <a:ext cx="3792625" cy="29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4"/>
          <p:cNvSpPr/>
          <p:nvPr/>
        </p:nvSpPr>
        <p:spPr>
          <a:xfrm>
            <a:off x="720001" y="4431475"/>
            <a:ext cx="7704150" cy="263168"/>
          </a:xfrm>
          <a:custGeom>
            <a:rect b="b" l="l" r="r" t="t"/>
            <a:pathLst>
              <a:path extrusionOk="0" h="9441" w="161716">
                <a:moveTo>
                  <a:pt x="80858" y="1"/>
                </a:moveTo>
                <a:cubicBezTo>
                  <a:pt x="36193" y="1"/>
                  <a:pt x="0" y="2136"/>
                  <a:pt x="0" y="4738"/>
                </a:cubicBezTo>
                <a:cubicBezTo>
                  <a:pt x="0" y="7339"/>
                  <a:pt x="36193" y="9441"/>
                  <a:pt x="80858" y="9441"/>
                </a:cubicBezTo>
                <a:cubicBezTo>
                  <a:pt x="125523" y="9441"/>
                  <a:pt x="161716" y="7339"/>
                  <a:pt x="161716" y="4738"/>
                </a:cubicBezTo>
                <a:cubicBezTo>
                  <a:pt x="161716" y="2136"/>
                  <a:pt x="125523" y="1"/>
                  <a:pt x="808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4"/>
          <p:cNvSpPr txBox="1"/>
          <p:nvPr>
            <p:ph type="title"/>
          </p:nvPr>
        </p:nvSpPr>
        <p:spPr>
          <a:xfrm>
            <a:off x="2552700" y="2131350"/>
            <a:ext cx="4242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Grazie!</a:t>
            </a:r>
            <a:endParaRPr/>
          </a:p>
        </p:txBody>
      </p:sp>
      <p:sp>
        <p:nvSpPr>
          <p:cNvPr id="543" name="Google Shape;543;p34"/>
          <p:cNvSpPr txBox="1"/>
          <p:nvPr>
            <p:ph idx="1" type="subTitle"/>
          </p:nvPr>
        </p:nvSpPr>
        <p:spPr>
          <a:xfrm>
            <a:off x="2552700" y="2957291"/>
            <a:ext cx="29358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544" name="Google Shape;544;p34"/>
          <p:cNvGrpSpPr/>
          <p:nvPr/>
        </p:nvGrpSpPr>
        <p:grpSpPr>
          <a:xfrm flipH="1">
            <a:off x="6438564" y="567373"/>
            <a:ext cx="1889267" cy="4008760"/>
            <a:chOff x="2319665" y="540000"/>
            <a:chExt cx="1892295" cy="4015184"/>
          </a:xfrm>
        </p:grpSpPr>
        <p:sp>
          <p:nvSpPr>
            <p:cNvPr id="545" name="Google Shape;545;p34"/>
            <p:cNvSpPr/>
            <p:nvPr/>
          </p:nvSpPr>
          <p:spPr>
            <a:xfrm>
              <a:off x="3094252" y="1699525"/>
              <a:ext cx="370096" cy="316186"/>
            </a:xfrm>
            <a:custGeom>
              <a:rect b="b" l="l" r="r" t="t"/>
              <a:pathLst>
                <a:path extrusionOk="0" h="11343" w="13277">
                  <a:moveTo>
                    <a:pt x="7606" y="502"/>
                  </a:moveTo>
                  <a:cubicBezTo>
                    <a:pt x="10441" y="502"/>
                    <a:pt x="12776" y="2837"/>
                    <a:pt x="12776" y="5705"/>
                  </a:cubicBezTo>
                  <a:cubicBezTo>
                    <a:pt x="12776" y="8816"/>
                    <a:pt x="10232" y="10876"/>
                    <a:pt x="7574" y="10876"/>
                  </a:cubicBezTo>
                  <a:cubicBezTo>
                    <a:pt x="6298" y="10876"/>
                    <a:pt x="4996" y="10401"/>
                    <a:pt x="3936" y="9341"/>
                  </a:cubicBezTo>
                  <a:cubicBezTo>
                    <a:pt x="667" y="6106"/>
                    <a:pt x="2969" y="502"/>
                    <a:pt x="7606" y="502"/>
                  </a:cubicBezTo>
                  <a:close/>
                  <a:moveTo>
                    <a:pt x="7561" y="1"/>
                  </a:moveTo>
                  <a:cubicBezTo>
                    <a:pt x="6171" y="1"/>
                    <a:pt x="4755" y="517"/>
                    <a:pt x="3603" y="1669"/>
                  </a:cubicBezTo>
                  <a:cubicBezTo>
                    <a:pt x="0" y="5238"/>
                    <a:pt x="2535" y="11343"/>
                    <a:pt x="7606" y="11343"/>
                  </a:cubicBezTo>
                  <a:cubicBezTo>
                    <a:pt x="10708" y="11343"/>
                    <a:pt x="13243" y="8808"/>
                    <a:pt x="13276" y="5705"/>
                  </a:cubicBezTo>
                  <a:cubicBezTo>
                    <a:pt x="13276" y="2272"/>
                    <a:pt x="10477" y="1"/>
                    <a:pt x="7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3094252" y="1597221"/>
              <a:ext cx="370096" cy="316214"/>
            </a:xfrm>
            <a:custGeom>
              <a:rect b="b" l="l" r="r" t="t"/>
              <a:pathLst>
                <a:path extrusionOk="0" h="11344" w="13277">
                  <a:moveTo>
                    <a:pt x="7606" y="502"/>
                  </a:moveTo>
                  <a:cubicBezTo>
                    <a:pt x="10441" y="502"/>
                    <a:pt x="12776" y="2804"/>
                    <a:pt x="12776" y="5673"/>
                  </a:cubicBezTo>
                  <a:cubicBezTo>
                    <a:pt x="12776" y="8808"/>
                    <a:pt x="10229" y="10875"/>
                    <a:pt x="7569" y="10875"/>
                  </a:cubicBezTo>
                  <a:cubicBezTo>
                    <a:pt x="6295" y="10875"/>
                    <a:pt x="4995" y="10401"/>
                    <a:pt x="3936" y="9342"/>
                  </a:cubicBezTo>
                  <a:cubicBezTo>
                    <a:pt x="667" y="6073"/>
                    <a:pt x="2969" y="502"/>
                    <a:pt x="7606" y="502"/>
                  </a:cubicBezTo>
                  <a:close/>
                  <a:moveTo>
                    <a:pt x="7566" y="1"/>
                  </a:moveTo>
                  <a:cubicBezTo>
                    <a:pt x="6174" y="1"/>
                    <a:pt x="4756" y="516"/>
                    <a:pt x="3603" y="1670"/>
                  </a:cubicBezTo>
                  <a:cubicBezTo>
                    <a:pt x="0" y="5239"/>
                    <a:pt x="2535" y="11344"/>
                    <a:pt x="7606" y="11344"/>
                  </a:cubicBezTo>
                  <a:cubicBezTo>
                    <a:pt x="10708" y="11344"/>
                    <a:pt x="13243" y="8808"/>
                    <a:pt x="13276" y="5673"/>
                  </a:cubicBezTo>
                  <a:cubicBezTo>
                    <a:pt x="13276" y="2264"/>
                    <a:pt x="10480" y="1"/>
                    <a:pt x="7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3223485" y="990251"/>
              <a:ext cx="219488" cy="188602"/>
            </a:xfrm>
            <a:custGeom>
              <a:rect b="b" l="l" r="r" t="t"/>
              <a:pathLst>
                <a:path extrusionOk="0" h="6766" w="7874">
                  <a:moveTo>
                    <a:pt x="4504" y="294"/>
                  </a:moveTo>
                  <a:cubicBezTo>
                    <a:pt x="6205" y="294"/>
                    <a:pt x="7573" y="1695"/>
                    <a:pt x="7573" y="3396"/>
                  </a:cubicBezTo>
                  <a:cubicBezTo>
                    <a:pt x="7573" y="5246"/>
                    <a:pt x="6062" y="6471"/>
                    <a:pt x="4475" y="6471"/>
                  </a:cubicBezTo>
                  <a:cubicBezTo>
                    <a:pt x="3716" y="6471"/>
                    <a:pt x="2939" y="6191"/>
                    <a:pt x="2302" y="5564"/>
                  </a:cubicBezTo>
                  <a:cubicBezTo>
                    <a:pt x="368" y="3630"/>
                    <a:pt x="1735" y="294"/>
                    <a:pt x="4504" y="294"/>
                  </a:cubicBezTo>
                  <a:close/>
                  <a:moveTo>
                    <a:pt x="4460" y="0"/>
                  </a:moveTo>
                  <a:cubicBezTo>
                    <a:pt x="3633" y="0"/>
                    <a:pt x="2790" y="307"/>
                    <a:pt x="2102" y="995"/>
                  </a:cubicBezTo>
                  <a:cubicBezTo>
                    <a:pt x="1" y="3129"/>
                    <a:pt x="1502" y="6732"/>
                    <a:pt x="4504" y="6765"/>
                  </a:cubicBezTo>
                  <a:cubicBezTo>
                    <a:pt x="6339" y="6732"/>
                    <a:pt x="7873" y="5231"/>
                    <a:pt x="7873" y="3396"/>
                  </a:cubicBezTo>
                  <a:cubicBezTo>
                    <a:pt x="7873" y="1361"/>
                    <a:pt x="6202" y="0"/>
                    <a:pt x="4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3204892" y="963686"/>
              <a:ext cx="219460" cy="188184"/>
            </a:xfrm>
            <a:custGeom>
              <a:rect b="b" l="l" r="r" t="t"/>
              <a:pathLst>
                <a:path extrusionOk="0" h="6751" w="7873">
                  <a:moveTo>
                    <a:pt x="4504" y="280"/>
                  </a:moveTo>
                  <a:cubicBezTo>
                    <a:pt x="6205" y="280"/>
                    <a:pt x="7573" y="1681"/>
                    <a:pt x="7573" y="3382"/>
                  </a:cubicBezTo>
                  <a:cubicBezTo>
                    <a:pt x="7573" y="5232"/>
                    <a:pt x="6062" y="6456"/>
                    <a:pt x="4475" y="6456"/>
                  </a:cubicBezTo>
                  <a:cubicBezTo>
                    <a:pt x="3716" y="6456"/>
                    <a:pt x="2939" y="6176"/>
                    <a:pt x="2302" y="5550"/>
                  </a:cubicBezTo>
                  <a:cubicBezTo>
                    <a:pt x="368" y="3615"/>
                    <a:pt x="1735" y="280"/>
                    <a:pt x="4504" y="280"/>
                  </a:cubicBezTo>
                  <a:close/>
                  <a:moveTo>
                    <a:pt x="4459" y="1"/>
                  </a:moveTo>
                  <a:cubicBezTo>
                    <a:pt x="3632" y="1"/>
                    <a:pt x="2789" y="304"/>
                    <a:pt x="2102" y="980"/>
                  </a:cubicBezTo>
                  <a:cubicBezTo>
                    <a:pt x="1" y="3115"/>
                    <a:pt x="1502" y="6751"/>
                    <a:pt x="4504" y="6751"/>
                  </a:cubicBezTo>
                  <a:cubicBezTo>
                    <a:pt x="6372" y="6751"/>
                    <a:pt x="7873" y="5217"/>
                    <a:pt x="7873" y="3382"/>
                  </a:cubicBezTo>
                  <a:cubicBezTo>
                    <a:pt x="7873" y="1346"/>
                    <a:pt x="6201" y="1"/>
                    <a:pt x="4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2377312" y="727187"/>
              <a:ext cx="752263" cy="659941"/>
            </a:xfrm>
            <a:custGeom>
              <a:rect b="b" l="l" r="r" t="t"/>
              <a:pathLst>
                <a:path extrusionOk="0" h="23675" w="26987">
                  <a:moveTo>
                    <a:pt x="2252" y="1"/>
                  </a:moveTo>
                  <a:cubicBezTo>
                    <a:pt x="1533" y="1"/>
                    <a:pt x="366" y="210"/>
                    <a:pt x="1" y="491"/>
                  </a:cubicBezTo>
                  <a:cubicBezTo>
                    <a:pt x="835" y="4594"/>
                    <a:pt x="8073" y="13867"/>
                    <a:pt x="9774" y="15335"/>
                  </a:cubicBezTo>
                  <a:cubicBezTo>
                    <a:pt x="13711" y="18704"/>
                    <a:pt x="24819" y="23674"/>
                    <a:pt x="24819" y="23674"/>
                  </a:cubicBezTo>
                  <a:lnTo>
                    <a:pt x="26987" y="16703"/>
                  </a:lnTo>
                  <a:cubicBezTo>
                    <a:pt x="26987" y="16703"/>
                    <a:pt x="13944" y="12867"/>
                    <a:pt x="13010" y="11265"/>
                  </a:cubicBezTo>
                  <a:cubicBezTo>
                    <a:pt x="11776" y="9131"/>
                    <a:pt x="4404" y="2326"/>
                    <a:pt x="2603" y="24"/>
                  </a:cubicBezTo>
                  <a:cubicBezTo>
                    <a:pt x="2507" y="8"/>
                    <a:pt x="2388" y="1"/>
                    <a:pt x="2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2319665" y="644144"/>
              <a:ext cx="139514" cy="121842"/>
            </a:xfrm>
            <a:custGeom>
              <a:rect b="b" l="l" r="r" t="t"/>
              <a:pathLst>
                <a:path extrusionOk="0" h="4371" w="5005">
                  <a:moveTo>
                    <a:pt x="3903" y="1"/>
                  </a:moveTo>
                  <a:lnTo>
                    <a:pt x="1" y="234"/>
                  </a:lnTo>
                  <a:cubicBezTo>
                    <a:pt x="568" y="1736"/>
                    <a:pt x="1368" y="3103"/>
                    <a:pt x="2369" y="4371"/>
                  </a:cubicBezTo>
                  <a:lnTo>
                    <a:pt x="5004" y="3503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2319665" y="540000"/>
              <a:ext cx="108824" cy="110692"/>
            </a:xfrm>
            <a:custGeom>
              <a:rect b="b" l="l" r="r" t="t"/>
              <a:pathLst>
                <a:path extrusionOk="0" h="3971" w="3904">
                  <a:moveTo>
                    <a:pt x="2169" y="1"/>
                  </a:moveTo>
                  <a:lnTo>
                    <a:pt x="234" y="768"/>
                  </a:lnTo>
                  <a:lnTo>
                    <a:pt x="1" y="3970"/>
                  </a:lnTo>
                  <a:lnTo>
                    <a:pt x="3903" y="3704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2935248" y="1184630"/>
              <a:ext cx="612776" cy="632177"/>
            </a:xfrm>
            <a:custGeom>
              <a:rect b="b" l="l" r="r" t="t"/>
              <a:pathLst>
                <a:path extrusionOk="0" h="22679" w="21983">
                  <a:moveTo>
                    <a:pt x="11925" y="1"/>
                  </a:moveTo>
                  <a:cubicBezTo>
                    <a:pt x="10583" y="1"/>
                    <a:pt x="9240" y="43"/>
                    <a:pt x="7906" y="126"/>
                  </a:cubicBezTo>
                  <a:cubicBezTo>
                    <a:pt x="6738" y="226"/>
                    <a:pt x="5604" y="426"/>
                    <a:pt x="4670" y="593"/>
                  </a:cubicBezTo>
                  <a:cubicBezTo>
                    <a:pt x="3269" y="860"/>
                    <a:pt x="2135" y="1927"/>
                    <a:pt x="1768" y="3295"/>
                  </a:cubicBezTo>
                  <a:cubicBezTo>
                    <a:pt x="767" y="7164"/>
                    <a:pt x="200" y="11134"/>
                    <a:pt x="100" y="15137"/>
                  </a:cubicBezTo>
                  <a:cubicBezTo>
                    <a:pt x="0" y="19106"/>
                    <a:pt x="3136" y="22442"/>
                    <a:pt x="7139" y="22542"/>
                  </a:cubicBezTo>
                  <a:lnTo>
                    <a:pt x="12576" y="22675"/>
                  </a:lnTo>
                  <a:cubicBezTo>
                    <a:pt x="12642" y="22677"/>
                    <a:pt x="12707" y="22678"/>
                    <a:pt x="12773" y="22678"/>
                  </a:cubicBezTo>
                  <a:cubicBezTo>
                    <a:pt x="16224" y="22678"/>
                    <a:pt x="19155" y="20108"/>
                    <a:pt x="19547" y="16671"/>
                  </a:cubicBezTo>
                  <a:cubicBezTo>
                    <a:pt x="19914" y="13736"/>
                    <a:pt x="20515" y="9566"/>
                    <a:pt x="21749" y="3261"/>
                  </a:cubicBezTo>
                  <a:cubicBezTo>
                    <a:pt x="21982" y="1961"/>
                    <a:pt x="21115" y="693"/>
                    <a:pt x="19781" y="526"/>
                  </a:cubicBezTo>
                  <a:cubicBezTo>
                    <a:pt x="18680" y="359"/>
                    <a:pt x="17279" y="193"/>
                    <a:pt x="15945" y="126"/>
                  </a:cubicBezTo>
                  <a:cubicBezTo>
                    <a:pt x="14611" y="43"/>
                    <a:pt x="13268" y="1"/>
                    <a:pt x="11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3093304" y="978906"/>
              <a:ext cx="286416" cy="282708"/>
            </a:xfrm>
            <a:custGeom>
              <a:rect b="b" l="l" r="r" t="t"/>
              <a:pathLst>
                <a:path extrusionOk="0" h="10142" w="10275">
                  <a:moveTo>
                    <a:pt x="9408" y="1"/>
                  </a:moveTo>
                  <a:lnTo>
                    <a:pt x="4637" y="1268"/>
                  </a:lnTo>
                  <a:cubicBezTo>
                    <a:pt x="5071" y="3270"/>
                    <a:pt x="5138" y="6839"/>
                    <a:pt x="2236" y="7506"/>
                  </a:cubicBezTo>
                  <a:cubicBezTo>
                    <a:pt x="2236" y="7506"/>
                    <a:pt x="1" y="10141"/>
                    <a:pt x="4371" y="10141"/>
                  </a:cubicBezTo>
                  <a:cubicBezTo>
                    <a:pt x="9174" y="10141"/>
                    <a:pt x="10275" y="7506"/>
                    <a:pt x="10275" y="7506"/>
                  </a:cubicBezTo>
                  <a:cubicBezTo>
                    <a:pt x="8507" y="5771"/>
                    <a:pt x="8840" y="2569"/>
                    <a:pt x="9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3218857" y="977986"/>
              <a:ext cx="135779" cy="154372"/>
            </a:xfrm>
            <a:custGeom>
              <a:rect b="b" l="l" r="r" t="t"/>
              <a:pathLst>
                <a:path extrusionOk="0" h="5538" w="4871">
                  <a:moveTo>
                    <a:pt x="4870" y="0"/>
                  </a:moveTo>
                  <a:lnTo>
                    <a:pt x="133" y="1301"/>
                  </a:lnTo>
                  <a:cubicBezTo>
                    <a:pt x="400" y="2469"/>
                    <a:pt x="534" y="4170"/>
                    <a:pt x="0" y="5537"/>
                  </a:cubicBezTo>
                  <a:cubicBezTo>
                    <a:pt x="434" y="5437"/>
                    <a:pt x="867" y="5304"/>
                    <a:pt x="1301" y="5104"/>
                  </a:cubicBezTo>
                  <a:cubicBezTo>
                    <a:pt x="2935" y="4337"/>
                    <a:pt x="3769" y="3136"/>
                    <a:pt x="4637" y="1368"/>
                  </a:cubicBezTo>
                  <a:cubicBezTo>
                    <a:pt x="4703" y="901"/>
                    <a:pt x="4803" y="434"/>
                    <a:pt x="4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4"/>
            <p:cNvSpPr/>
            <p:nvPr/>
          </p:nvSpPr>
          <p:spPr>
            <a:xfrm>
              <a:off x="3305328" y="933357"/>
              <a:ext cx="126246" cy="102329"/>
            </a:xfrm>
            <a:custGeom>
              <a:rect b="b" l="l" r="r" t="t"/>
              <a:pathLst>
                <a:path extrusionOk="0" h="3671" w="4529">
                  <a:moveTo>
                    <a:pt x="1749" y="0"/>
                  </a:moveTo>
                  <a:cubicBezTo>
                    <a:pt x="1577" y="0"/>
                    <a:pt x="1404" y="31"/>
                    <a:pt x="1234" y="100"/>
                  </a:cubicBezTo>
                  <a:cubicBezTo>
                    <a:pt x="267" y="534"/>
                    <a:pt x="0" y="1835"/>
                    <a:pt x="801" y="2602"/>
                  </a:cubicBezTo>
                  <a:cubicBezTo>
                    <a:pt x="1368" y="3236"/>
                    <a:pt x="2202" y="3636"/>
                    <a:pt x="3069" y="3669"/>
                  </a:cubicBezTo>
                  <a:cubicBezTo>
                    <a:pt x="3085" y="3670"/>
                    <a:pt x="3102" y="3670"/>
                    <a:pt x="3118" y="3670"/>
                  </a:cubicBezTo>
                  <a:cubicBezTo>
                    <a:pt x="4213" y="3670"/>
                    <a:pt x="4529" y="2555"/>
                    <a:pt x="3970" y="1601"/>
                  </a:cubicBezTo>
                  <a:cubicBezTo>
                    <a:pt x="3577" y="872"/>
                    <a:pt x="2665" y="0"/>
                    <a:pt x="17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4"/>
            <p:cNvSpPr/>
            <p:nvPr/>
          </p:nvSpPr>
          <p:spPr>
            <a:xfrm>
              <a:off x="3119814" y="722169"/>
              <a:ext cx="326221" cy="381107"/>
            </a:xfrm>
            <a:custGeom>
              <a:rect b="b" l="l" r="r" t="t"/>
              <a:pathLst>
                <a:path extrusionOk="0" h="13672" w="11703">
                  <a:moveTo>
                    <a:pt x="6268" y="1"/>
                  </a:moveTo>
                  <a:cubicBezTo>
                    <a:pt x="6002" y="1"/>
                    <a:pt x="5730" y="23"/>
                    <a:pt x="5454" y="71"/>
                  </a:cubicBezTo>
                  <a:cubicBezTo>
                    <a:pt x="1785" y="671"/>
                    <a:pt x="84" y="5641"/>
                    <a:pt x="51" y="8877"/>
                  </a:cubicBezTo>
                  <a:cubicBezTo>
                    <a:pt x="0" y="11568"/>
                    <a:pt x="2149" y="13671"/>
                    <a:pt x="4583" y="13671"/>
                  </a:cubicBezTo>
                  <a:cubicBezTo>
                    <a:pt x="5377" y="13671"/>
                    <a:pt x="6201" y="13447"/>
                    <a:pt x="6989" y="12947"/>
                  </a:cubicBezTo>
                  <a:cubicBezTo>
                    <a:pt x="9124" y="11579"/>
                    <a:pt x="9591" y="9544"/>
                    <a:pt x="10658" y="6175"/>
                  </a:cubicBezTo>
                  <a:cubicBezTo>
                    <a:pt x="11703" y="3102"/>
                    <a:pt x="9379" y="1"/>
                    <a:pt x="6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7" name="Google Shape;557;p34"/>
            <p:cNvGrpSpPr/>
            <p:nvPr/>
          </p:nvGrpSpPr>
          <p:grpSpPr>
            <a:xfrm>
              <a:off x="3194661" y="748986"/>
              <a:ext cx="212047" cy="132546"/>
              <a:chOff x="3194661" y="748986"/>
              <a:chExt cx="212047" cy="132546"/>
            </a:xfrm>
          </p:grpSpPr>
          <p:sp>
            <p:nvSpPr>
              <p:cNvPr id="558" name="Google Shape;558;p34"/>
              <p:cNvSpPr/>
              <p:nvPr/>
            </p:nvSpPr>
            <p:spPr>
              <a:xfrm>
                <a:off x="3194661" y="748986"/>
                <a:ext cx="183222" cy="123235"/>
              </a:xfrm>
              <a:custGeom>
                <a:rect b="b" l="l" r="r" t="t"/>
                <a:pathLst>
                  <a:path extrusionOk="0" h="4421" w="6573">
                    <a:moveTo>
                      <a:pt x="2794" y="0"/>
                    </a:moveTo>
                    <a:cubicBezTo>
                      <a:pt x="2774" y="0"/>
                      <a:pt x="2754" y="3"/>
                      <a:pt x="2736" y="9"/>
                    </a:cubicBezTo>
                    <a:cubicBezTo>
                      <a:pt x="2636" y="9"/>
                      <a:pt x="2536" y="76"/>
                      <a:pt x="2469" y="176"/>
                    </a:cubicBezTo>
                    <a:cubicBezTo>
                      <a:pt x="2420" y="127"/>
                      <a:pt x="2336" y="96"/>
                      <a:pt x="2255" y="96"/>
                    </a:cubicBezTo>
                    <a:cubicBezTo>
                      <a:pt x="2225" y="96"/>
                      <a:pt x="2196" y="100"/>
                      <a:pt x="2169" y="109"/>
                    </a:cubicBezTo>
                    <a:cubicBezTo>
                      <a:pt x="2069" y="143"/>
                      <a:pt x="1969" y="209"/>
                      <a:pt x="1902" y="310"/>
                    </a:cubicBezTo>
                    <a:cubicBezTo>
                      <a:pt x="1863" y="270"/>
                      <a:pt x="1801" y="254"/>
                      <a:pt x="1736" y="254"/>
                    </a:cubicBezTo>
                    <a:cubicBezTo>
                      <a:pt x="1691" y="254"/>
                      <a:pt x="1643" y="262"/>
                      <a:pt x="1602" y="276"/>
                    </a:cubicBezTo>
                    <a:cubicBezTo>
                      <a:pt x="1502" y="343"/>
                      <a:pt x="1402" y="443"/>
                      <a:pt x="1402" y="543"/>
                    </a:cubicBezTo>
                    <a:cubicBezTo>
                      <a:pt x="1346" y="529"/>
                      <a:pt x="1297" y="521"/>
                      <a:pt x="1251" y="521"/>
                    </a:cubicBezTo>
                    <a:cubicBezTo>
                      <a:pt x="1185" y="521"/>
                      <a:pt x="1127" y="537"/>
                      <a:pt x="1068" y="576"/>
                    </a:cubicBezTo>
                    <a:cubicBezTo>
                      <a:pt x="968" y="643"/>
                      <a:pt x="901" y="743"/>
                      <a:pt x="901" y="843"/>
                    </a:cubicBezTo>
                    <a:cubicBezTo>
                      <a:pt x="801" y="843"/>
                      <a:pt x="668" y="843"/>
                      <a:pt x="601" y="943"/>
                    </a:cubicBezTo>
                    <a:cubicBezTo>
                      <a:pt x="501" y="1010"/>
                      <a:pt x="434" y="1143"/>
                      <a:pt x="468" y="1277"/>
                    </a:cubicBezTo>
                    <a:cubicBezTo>
                      <a:pt x="301" y="1277"/>
                      <a:pt x="201" y="1344"/>
                      <a:pt x="134" y="1477"/>
                    </a:cubicBezTo>
                    <a:cubicBezTo>
                      <a:pt x="67" y="1610"/>
                      <a:pt x="67" y="1777"/>
                      <a:pt x="168" y="1911"/>
                    </a:cubicBezTo>
                    <a:cubicBezTo>
                      <a:pt x="67" y="1977"/>
                      <a:pt x="1" y="2144"/>
                      <a:pt x="34" y="2278"/>
                    </a:cubicBezTo>
                    <a:cubicBezTo>
                      <a:pt x="34" y="2411"/>
                      <a:pt x="134" y="2544"/>
                      <a:pt x="268" y="2578"/>
                    </a:cubicBezTo>
                    <a:cubicBezTo>
                      <a:pt x="234" y="2711"/>
                      <a:pt x="268" y="2845"/>
                      <a:pt x="368" y="2978"/>
                    </a:cubicBezTo>
                    <a:cubicBezTo>
                      <a:pt x="431" y="3042"/>
                      <a:pt x="508" y="3065"/>
                      <a:pt x="590" y="3065"/>
                    </a:cubicBezTo>
                    <a:cubicBezTo>
                      <a:pt x="637" y="3065"/>
                      <a:pt x="686" y="3057"/>
                      <a:pt x="735" y="3045"/>
                    </a:cubicBezTo>
                    <a:cubicBezTo>
                      <a:pt x="781" y="3207"/>
                      <a:pt x="924" y="3305"/>
                      <a:pt x="1074" y="3305"/>
                    </a:cubicBezTo>
                    <a:cubicBezTo>
                      <a:pt x="1140" y="3305"/>
                      <a:pt x="1207" y="3286"/>
                      <a:pt x="1268" y="3245"/>
                    </a:cubicBezTo>
                    <a:cubicBezTo>
                      <a:pt x="1302" y="3312"/>
                      <a:pt x="1368" y="3412"/>
                      <a:pt x="1468" y="3445"/>
                    </a:cubicBezTo>
                    <a:cubicBezTo>
                      <a:pt x="1569" y="3445"/>
                      <a:pt x="1702" y="3445"/>
                      <a:pt x="1769" y="3378"/>
                    </a:cubicBezTo>
                    <a:cubicBezTo>
                      <a:pt x="1802" y="3478"/>
                      <a:pt x="1902" y="3545"/>
                      <a:pt x="2002" y="3579"/>
                    </a:cubicBezTo>
                    <a:cubicBezTo>
                      <a:pt x="2102" y="3579"/>
                      <a:pt x="2202" y="3579"/>
                      <a:pt x="2269" y="3512"/>
                    </a:cubicBezTo>
                    <a:cubicBezTo>
                      <a:pt x="2336" y="3612"/>
                      <a:pt x="2402" y="3679"/>
                      <a:pt x="2503" y="3712"/>
                    </a:cubicBezTo>
                    <a:cubicBezTo>
                      <a:pt x="2529" y="3721"/>
                      <a:pt x="2556" y="3725"/>
                      <a:pt x="2583" y="3725"/>
                    </a:cubicBezTo>
                    <a:cubicBezTo>
                      <a:pt x="2656" y="3725"/>
                      <a:pt x="2729" y="3694"/>
                      <a:pt x="2803" y="3645"/>
                    </a:cubicBezTo>
                    <a:cubicBezTo>
                      <a:pt x="2836" y="3745"/>
                      <a:pt x="2903" y="3812"/>
                      <a:pt x="3003" y="3845"/>
                    </a:cubicBezTo>
                    <a:cubicBezTo>
                      <a:pt x="3030" y="3854"/>
                      <a:pt x="3057" y="3858"/>
                      <a:pt x="3083" y="3858"/>
                    </a:cubicBezTo>
                    <a:cubicBezTo>
                      <a:pt x="3157" y="3858"/>
                      <a:pt x="3230" y="3827"/>
                      <a:pt x="3303" y="3779"/>
                    </a:cubicBezTo>
                    <a:cubicBezTo>
                      <a:pt x="3336" y="3879"/>
                      <a:pt x="3437" y="3945"/>
                      <a:pt x="3537" y="3979"/>
                    </a:cubicBezTo>
                    <a:cubicBezTo>
                      <a:pt x="3556" y="3989"/>
                      <a:pt x="3581" y="3993"/>
                      <a:pt x="3609" y="3993"/>
                    </a:cubicBezTo>
                    <a:cubicBezTo>
                      <a:pt x="3676" y="3993"/>
                      <a:pt x="3756" y="3969"/>
                      <a:pt x="3803" y="3945"/>
                    </a:cubicBezTo>
                    <a:cubicBezTo>
                      <a:pt x="3837" y="4012"/>
                      <a:pt x="3937" y="4079"/>
                      <a:pt x="4037" y="4112"/>
                    </a:cubicBezTo>
                    <a:cubicBezTo>
                      <a:pt x="4078" y="4126"/>
                      <a:pt x="4120" y="4134"/>
                      <a:pt x="4159" y="4134"/>
                    </a:cubicBezTo>
                    <a:cubicBezTo>
                      <a:pt x="4214" y="4134"/>
                      <a:pt x="4265" y="4118"/>
                      <a:pt x="4304" y="4079"/>
                    </a:cubicBezTo>
                    <a:cubicBezTo>
                      <a:pt x="4368" y="4208"/>
                      <a:pt x="4489" y="4282"/>
                      <a:pt x="4620" y="4282"/>
                    </a:cubicBezTo>
                    <a:cubicBezTo>
                      <a:pt x="4692" y="4282"/>
                      <a:pt x="4767" y="4260"/>
                      <a:pt x="4838" y="4212"/>
                    </a:cubicBezTo>
                    <a:cubicBezTo>
                      <a:pt x="4871" y="4312"/>
                      <a:pt x="4938" y="4379"/>
                      <a:pt x="5038" y="4412"/>
                    </a:cubicBezTo>
                    <a:lnTo>
                      <a:pt x="5071" y="4412"/>
                    </a:lnTo>
                    <a:cubicBezTo>
                      <a:pt x="5094" y="4418"/>
                      <a:pt x="5117" y="4421"/>
                      <a:pt x="5140" y="4421"/>
                    </a:cubicBezTo>
                    <a:cubicBezTo>
                      <a:pt x="5249" y="4421"/>
                      <a:pt x="5355" y="4356"/>
                      <a:pt x="5438" y="4246"/>
                    </a:cubicBezTo>
                    <a:cubicBezTo>
                      <a:pt x="5513" y="4321"/>
                      <a:pt x="5607" y="4358"/>
                      <a:pt x="5705" y="4358"/>
                    </a:cubicBezTo>
                    <a:cubicBezTo>
                      <a:pt x="5738" y="4358"/>
                      <a:pt x="5772" y="4354"/>
                      <a:pt x="5805" y="4346"/>
                    </a:cubicBezTo>
                    <a:cubicBezTo>
                      <a:pt x="5938" y="4279"/>
                      <a:pt x="6005" y="4146"/>
                      <a:pt x="6038" y="4012"/>
                    </a:cubicBezTo>
                    <a:cubicBezTo>
                      <a:pt x="6172" y="4012"/>
                      <a:pt x="6305" y="3945"/>
                      <a:pt x="6372" y="3812"/>
                    </a:cubicBezTo>
                    <a:cubicBezTo>
                      <a:pt x="6472" y="3679"/>
                      <a:pt x="6472" y="3545"/>
                      <a:pt x="6372" y="3412"/>
                    </a:cubicBezTo>
                    <a:cubicBezTo>
                      <a:pt x="6505" y="3312"/>
                      <a:pt x="6572" y="3178"/>
                      <a:pt x="6572" y="3045"/>
                    </a:cubicBezTo>
                    <a:cubicBezTo>
                      <a:pt x="6539" y="2911"/>
                      <a:pt x="6472" y="2778"/>
                      <a:pt x="6372" y="2745"/>
                    </a:cubicBezTo>
                    <a:cubicBezTo>
                      <a:pt x="6439" y="2645"/>
                      <a:pt x="6439" y="2511"/>
                      <a:pt x="6405" y="2411"/>
                    </a:cubicBezTo>
                    <a:cubicBezTo>
                      <a:pt x="6372" y="2278"/>
                      <a:pt x="6272" y="2211"/>
                      <a:pt x="6172" y="2178"/>
                    </a:cubicBezTo>
                    <a:cubicBezTo>
                      <a:pt x="6205" y="2077"/>
                      <a:pt x="6205" y="1944"/>
                      <a:pt x="6172" y="1844"/>
                    </a:cubicBezTo>
                    <a:cubicBezTo>
                      <a:pt x="6105" y="1744"/>
                      <a:pt x="6005" y="1677"/>
                      <a:pt x="5905" y="1677"/>
                    </a:cubicBezTo>
                    <a:cubicBezTo>
                      <a:pt x="5938" y="1577"/>
                      <a:pt x="5905" y="1444"/>
                      <a:pt x="5838" y="1344"/>
                    </a:cubicBezTo>
                    <a:cubicBezTo>
                      <a:pt x="5772" y="1277"/>
                      <a:pt x="5671" y="1210"/>
                      <a:pt x="5538" y="1210"/>
                    </a:cubicBezTo>
                    <a:cubicBezTo>
                      <a:pt x="5571" y="1110"/>
                      <a:pt x="5505" y="977"/>
                      <a:pt x="5438" y="910"/>
                    </a:cubicBezTo>
                    <a:cubicBezTo>
                      <a:pt x="5365" y="861"/>
                      <a:pt x="5291" y="830"/>
                      <a:pt x="5218" y="830"/>
                    </a:cubicBezTo>
                    <a:cubicBezTo>
                      <a:pt x="5191" y="830"/>
                      <a:pt x="5165" y="834"/>
                      <a:pt x="5138" y="843"/>
                    </a:cubicBezTo>
                    <a:cubicBezTo>
                      <a:pt x="5138" y="710"/>
                      <a:pt x="5071" y="610"/>
                      <a:pt x="4971" y="543"/>
                    </a:cubicBezTo>
                    <a:cubicBezTo>
                      <a:pt x="4912" y="504"/>
                      <a:pt x="4854" y="488"/>
                      <a:pt x="4795" y="488"/>
                    </a:cubicBezTo>
                    <a:cubicBezTo>
                      <a:pt x="4754" y="488"/>
                      <a:pt x="4712" y="496"/>
                      <a:pt x="4671" y="510"/>
                    </a:cubicBezTo>
                    <a:cubicBezTo>
                      <a:pt x="4637" y="410"/>
                      <a:pt x="4571" y="310"/>
                      <a:pt x="4471" y="276"/>
                    </a:cubicBezTo>
                    <a:cubicBezTo>
                      <a:pt x="4432" y="251"/>
                      <a:pt x="4389" y="240"/>
                      <a:pt x="4345" y="240"/>
                    </a:cubicBezTo>
                    <a:cubicBezTo>
                      <a:pt x="4273" y="240"/>
                      <a:pt x="4199" y="268"/>
                      <a:pt x="4137" y="310"/>
                    </a:cubicBezTo>
                    <a:cubicBezTo>
                      <a:pt x="4104" y="176"/>
                      <a:pt x="4004" y="109"/>
                      <a:pt x="3904" y="76"/>
                    </a:cubicBezTo>
                    <a:cubicBezTo>
                      <a:pt x="3879" y="68"/>
                      <a:pt x="3851" y="63"/>
                      <a:pt x="3824" y="63"/>
                    </a:cubicBezTo>
                    <a:cubicBezTo>
                      <a:pt x="3741" y="63"/>
                      <a:pt x="3653" y="101"/>
                      <a:pt x="3603" y="176"/>
                    </a:cubicBezTo>
                    <a:cubicBezTo>
                      <a:pt x="3537" y="76"/>
                      <a:pt x="3437" y="9"/>
                      <a:pt x="3336" y="9"/>
                    </a:cubicBezTo>
                    <a:cubicBezTo>
                      <a:pt x="3312" y="3"/>
                      <a:pt x="3289" y="0"/>
                      <a:pt x="3266" y="0"/>
                    </a:cubicBezTo>
                    <a:cubicBezTo>
                      <a:pt x="3167" y="0"/>
                      <a:pt x="3091" y="55"/>
                      <a:pt x="3036" y="109"/>
                    </a:cubicBezTo>
                    <a:cubicBezTo>
                      <a:pt x="2982" y="55"/>
                      <a:pt x="2883" y="0"/>
                      <a:pt x="27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34"/>
              <p:cNvSpPr/>
              <p:nvPr/>
            </p:nvSpPr>
            <p:spPr>
              <a:xfrm>
                <a:off x="3245813" y="761307"/>
                <a:ext cx="160894" cy="120225"/>
              </a:xfrm>
              <a:custGeom>
                <a:rect b="b" l="l" r="r" t="t"/>
                <a:pathLst>
                  <a:path extrusionOk="0" h="4313" w="5772">
                    <a:moveTo>
                      <a:pt x="2502" y="1"/>
                    </a:moveTo>
                    <a:cubicBezTo>
                      <a:pt x="2402" y="34"/>
                      <a:pt x="2302" y="101"/>
                      <a:pt x="2269" y="201"/>
                    </a:cubicBezTo>
                    <a:cubicBezTo>
                      <a:pt x="2220" y="152"/>
                      <a:pt x="2135" y="121"/>
                      <a:pt x="2067" y="121"/>
                    </a:cubicBezTo>
                    <a:cubicBezTo>
                      <a:pt x="2042" y="121"/>
                      <a:pt x="2020" y="125"/>
                      <a:pt x="2002" y="134"/>
                    </a:cubicBezTo>
                    <a:cubicBezTo>
                      <a:pt x="1868" y="168"/>
                      <a:pt x="1802" y="234"/>
                      <a:pt x="1768" y="368"/>
                    </a:cubicBezTo>
                    <a:cubicBezTo>
                      <a:pt x="1718" y="335"/>
                      <a:pt x="1668" y="318"/>
                      <a:pt x="1622" y="318"/>
                    </a:cubicBezTo>
                    <a:cubicBezTo>
                      <a:pt x="1577" y="318"/>
                      <a:pt x="1535" y="335"/>
                      <a:pt x="1501" y="368"/>
                    </a:cubicBezTo>
                    <a:cubicBezTo>
                      <a:pt x="1401" y="401"/>
                      <a:pt x="1301" y="501"/>
                      <a:pt x="1301" y="601"/>
                    </a:cubicBezTo>
                    <a:cubicBezTo>
                      <a:pt x="1260" y="588"/>
                      <a:pt x="1218" y="579"/>
                      <a:pt x="1177" y="579"/>
                    </a:cubicBezTo>
                    <a:cubicBezTo>
                      <a:pt x="1118" y="579"/>
                      <a:pt x="1060" y="596"/>
                      <a:pt x="1001" y="635"/>
                    </a:cubicBezTo>
                    <a:cubicBezTo>
                      <a:pt x="934" y="735"/>
                      <a:pt x="868" y="835"/>
                      <a:pt x="834" y="935"/>
                    </a:cubicBezTo>
                    <a:cubicBezTo>
                      <a:pt x="809" y="927"/>
                      <a:pt x="784" y="922"/>
                      <a:pt x="760" y="922"/>
                    </a:cubicBezTo>
                    <a:cubicBezTo>
                      <a:pt x="686" y="922"/>
                      <a:pt x="617" y="960"/>
                      <a:pt x="567" y="1035"/>
                    </a:cubicBezTo>
                    <a:cubicBezTo>
                      <a:pt x="501" y="1102"/>
                      <a:pt x="434" y="1235"/>
                      <a:pt x="434" y="1369"/>
                    </a:cubicBezTo>
                    <a:cubicBezTo>
                      <a:pt x="301" y="1369"/>
                      <a:pt x="201" y="1469"/>
                      <a:pt x="167" y="1569"/>
                    </a:cubicBezTo>
                    <a:cubicBezTo>
                      <a:pt x="100" y="1702"/>
                      <a:pt x="100" y="1869"/>
                      <a:pt x="167" y="2002"/>
                    </a:cubicBezTo>
                    <a:cubicBezTo>
                      <a:pt x="67" y="2102"/>
                      <a:pt x="0" y="2236"/>
                      <a:pt x="0" y="2369"/>
                    </a:cubicBezTo>
                    <a:cubicBezTo>
                      <a:pt x="34" y="2503"/>
                      <a:pt x="100" y="2603"/>
                      <a:pt x="234" y="2670"/>
                    </a:cubicBezTo>
                    <a:cubicBezTo>
                      <a:pt x="167" y="2803"/>
                      <a:pt x="201" y="2936"/>
                      <a:pt x="301" y="3036"/>
                    </a:cubicBezTo>
                    <a:cubicBezTo>
                      <a:pt x="344" y="3101"/>
                      <a:pt x="415" y="3138"/>
                      <a:pt x="486" y="3138"/>
                    </a:cubicBezTo>
                    <a:cubicBezTo>
                      <a:pt x="526" y="3138"/>
                      <a:pt x="565" y="3127"/>
                      <a:pt x="601" y="3103"/>
                    </a:cubicBezTo>
                    <a:cubicBezTo>
                      <a:pt x="634" y="3203"/>
                      <a:pt x="701" y="3303"/>
                      <a:pt x="834" y="3337"/>
                    </a:cubicBezTo>
                    <a:cubicBezTo>
                      <a:pt x="852" y="3346"/>
                      <a:pt x="872" y="3350"/>
                      <a:pt x="894" y="3350"/>
                    </a:cubicBezTo>
                    <a:cubicBezTo>
                      <a:pt x="952" y="3350"/>
                      <a:pt x="1019" y="3319"/>
                      <a:pt x="1068" y="3270"/>
                    </a:cubicBezTo>
                    <a:cubicBezTo>
                      <a:pt x="1101" y="3370"/>
                      <a:pt x="1168" y="3437"/>
                      <a:pt x="1268" y="3470"/>
                    </a:cubicBezTo>
                    <a:cubicBezTo>
                      <a:pt x="1286" y="3479"/>
                      <a:pt x="1306" y="3483"/>
                      <a:pt x="1327" y="3483"/>
                    </a:cubicBezTo>
                    <a:cubicBezTo>
                      <a:pt x="1386" y="3483"/>
                      <a:pt x="1453" y="3452"/>
                      <a:pt x="1501" y="3403"/>
                    </a:cubicBezTo>
                    <a:cubicBezTo>
                      <a:pt x="1535" y="3503"/>
                      <a:pt x="1602" y="3570"/>
                      <a:pt x="1702" y="3570"/>
                    </a:cubicBezTo>
                    <a:cubicBezTo>
                      <a:pt x="1731" y="3580"/>
                      <a:pt x="1757" y="3584"/>
                      <a:pt x="1783" y="3584"/>
                    </a:cubicBezTo>
                    <a:cubicBezTo>
                      <a:pt x="1844" y="3584"/>
                      <a:pt x="1898" y="3560"/>
                      <a:pt x="1968" y="3537"/>
                    </a:cubicBezTo>
                    <a:cubicBezTo>
                      <a:pt x="1968" y="3604"/>
                      <a:pt x="2035" y="3670"/>
                      <a:pt x="2135" y="3704"/>
                    </a:cubicBezTo>
                    <a:cubicBezTo>
                      <a:pt x="2162" y="3713"/>
                      <a:pt x="2189" y="3717"/>
                      <a:pt x="2215" y="3717"/>
                    </a:cubicBezTo>
                    <a:cubicBezTo>
                      <a:pt x="2287" y="3717"/>
                      <a:pt x="2353" y="3686"/>
                      <a:pt x="2402" y="3637"/>
                    </a:cubicBezTo>
                    <a:cubicBezTo>
                      <a:pt x="2435" y="3737"/>
                      <a:pt x="2502" y="3804"/>
                      <a:pt x="2569" y="3837"/>
                    </a:cubicBezTo>
                    <a:cubicBezTo>
                      <a:pt x="2669" y="3837"/>
                      <a:pt x="2769" y="3837"/>
                      <a:pt x="2836" y="3770"/>
                    </a:cubicBezTo>
                    <a:cubicBezTo>
                      <a:pt x="2869" y="3870"/>
                      <a:pt x="2936" y="3937"/>
                      <a:pt x="3036" y="3937"/>
                    </a:cubicBezTo>
                    <a:cubicBezTo>
                      <a:pt x="3054" y="3946"/>
                      <a:pt x="3074" y="3950"/>
                      <a:pt x="3095" y="3950"/>
                    </a:cubicBezTo>
                    <a:cubicBezTo>
                      <a:pt x="3154" y="3950"/>
                      <a:pt x="3221" y="3919"/>
                      <a:pt x="3269" y="3870"/>
                    </a:cubicBezTo>
                    <a:cubicBezTo>
                      <a:pt x="3303" y="3970"/>
                      <a:pt x="3369" y="4037"/>
                      <a:pt x="3470" y="4071"/>
                    </a:cubicBezTo>
                    <a:cubicBezTo>
                      <a:pt x="3496" y="4079"/>
                      <a:pt x="3521" y="4084"/>
                      <a:pt x="3544" y="4084"/>
                    </a:cubicBezTo>
                    <a:cubicBezTo>
                      <a:pt x="3608" y="4084"/>
                      <a:pt x="3663" y="4053"/>
                      <a:pt x="3736" y="4004"/>
                    </a:cubicBezTo>
                    <a:cubicBezTo>
                      <a:pt x="3736" y="4104"/>
                      <a:pt x="3803" y="4171"/>
                      <a:pt x="3903" y="4204"/>
                    </a:cubicBezTo>
                    <a:cubicBezTo>
                      <a:pt x="3964" y="4155"/>
                      <a:pt x="4035" y="4133"/>
                      <a:pt x="4101" y="4133"/>
                    </a:cubicBezTo>
                    <a:cubicBezTo>
                      <a:pt x="4214" y="4133"/>
                      <a:pt x="4316" y="4198"/>
                      <a:pt x="4337" y="4304"/>
                    </a:cubicBezTo>
                    <a:cubicBezTo>
                      <a:pt x="4360" y="4310"/>
                      <a:pt x="4384" y="4313"/>
                      <a:pt x="4407" y="4313"/>
                    </a:cubicBezTo>
                    <a:cubicBezTo>
                      <a:pt x="4515" y="4313"/>
                      <a:pt x="4615" y="4253"/>
                      <a:pt x="4670" y="4171"/>
                    </a:cubicBezTo>
                    <a:cubicBezTo>
                      <a:pt x="4725" y="4226"/>
                      <a:pt x="4791" y="4250"/>
                      <a:pt x="4855" y="4250"/>
                    </a:cubicBezTo>
                    <a:cubicBezTo>
                      <a:pt x="4907" y="4250"/>
                      <a:pt x="4959" y="4234"/>
                      <a:pt x="5004" y="4204"/>
                    </a:cubicBezTo>
                    <a:cubicBezTo>
                      <a:pt x="5104" y="4137"/>
                      <a:pt x="5204" y="4037"/>
                      <a:pt x="5204" y="3870"/>
                    </a:cubicBezTo>
                    <a:cubicBezTo>
                      <a:pt x="5222" y="3875"/>
                      <a:pt x="5240" y="3877"/>
                      <a:pt x="5258" y="3877"/>
                    </a:cubicBezTo>
                    <a:cubicBezTo>
                      <a:pt x="5372" y="3877"/>
                      <a:pt x="5480" y="3790"/>
                      <a:pt x="5538" y="3704"/>
                    </a:cubicBezTo>
                    <a:cubicBezTo>
                      <a:pt x="5638" y="3570"/>
                      <a:pt x="5638" y="3403"/>
                      <a:pt x="5571" y="3237"/>
                    </a:cubicBezTo>
                    <a:cubicBezTo>
                      <a:pt x="5671" y="3170"/>
                      <a:pt x="5771" y="3036"/>
                      <a:pt x="5738" y="2870"/>
                    </a:cubicBezTo>
                    <a:cubicBezTo>
                      <a:pt x="5738" y="2770"/>
                      <a:pt x="5704" y="2636"/>
                      <a:pt x="5604" y="2569"/>
                    </a:cubicBezTo>
                    <a:cubicBezTo>
                      <a:pt x="5638" y="2469"/>
                      <a:pt x="5671" y="2369"/>
                      <a:pt x="5638" y="2236"/>
                    </a:cubicBezTo>
                    <a:cubicBezTo>
                      <a:pt x="5604" y="2136"/>
                      <a:pt x="5538" y="2069"/>
                      <a:pt x="5438" y="2036"/>
                    </a:cubicBezTo>
                    <a:cubicBezTo>
                      <a:pt x="5471" y="1936"/>
                      <a:pt x="5471" y="1836"/>
                      <a:pt x="5438" y="1702"/>
                    </a:cubicBezTo>
                    <a:cubicBezTo>
                      <a:pt x="5404" y="1635"/>
                      <a:pt x="5304" y="1569"/>
                      <a:pt x="5204" y="1535"/>
                    </a:cubicBezTo>
                    <a:cubicBezTo>
                      <a:pt x="5237" y="1435"/>
                      <a:pt x="5204" y="1335"/>
                      <a:pt x="5171" y="1235"/>
                    </a:cubicBezTo>
                    <a:cubicBezTo>
                      <a:pt x="5104" y="1135"/>
                      <a:pt x="5004" y="1102"/>
                      <a:pt x="4904" y="1102"/>
                    </a:cubicBezTo>
                    <a:cubicBezTo>
                      <a:pt x="4937" y="1002"/>
                      <a:pt x="4904" y="902"/>
                      <a:pt x="4837" y="802"/>
                    </a:cubicBezTo>
                    <a:cubicBezTo>
                      <a:pt x="4788" y="753"/>
                      <a:pt x="4704" y="722"/>
                      <a:pt x="4636" y="722"/>
                    </a:cubicBezTo>
                    <a:cubicBezTo>
                      <a:pt x="4611" y="722"/>
                      <a:pt x="4588" y="726"/>
                      <a:pt x="4570" y="735"/>
                    </a:cubicBezTo>
                    <a:cubicBezTo>
                      <a:pt x="4570" y="635"/>
                      <a:pt x="4504" y="535"/>
                      <a:pt x="4437" y="468"/>
                    </a:cubicBezTo>
                    <a:cubicBezTo>
                      <a:pt x="4387" y="435"/>
                      <a:pt x="4337" y="418"/>
                      <a:pt x="4291" y="418"/>
                    </a:cubicBezTo>
                    <a:cubicBezTo>
                      <a:pt x="4245" y="418"/>
                      <a:pt x="4203" y="435"/>
                      <a:pt x="4170" y="468"/>
                    </a:cubicBezTo>
                    <a:cubicBezTo>
                      <a:pt x="4137" y="368"/>
                      <a:pt x="4070" y="268"/>
                      <a:pt x="4003" y="234"/>
                    </a:cubicBezTo>
                    <a:cubicBezTo>
                      <a:pt x="3965" y="209"/>
                      <a:pt x="3927" y="198"/>
                      <a:pt x="3889" y="198"/>
                    </a:cubicBezTo>
                    <a:cubicBezTo>
                      <a:pt x="3827" y="198"/>
                      <a:pt x="3765" y="227"/>
                      <a:pt x="3703" y="268"/>
                    </a:cubicBezTo>
                    <a:cubicBezTo>
                      <a:pt x="3670" y="168"/>
                      <a:pt x="3603" y="68"/>
                      <a:pt x="3503" y="68"/>
                    </a:cubicBezTo>
                    <a:cubicBezTo>
                      <a:pt x="3476" y="59"/>
                      <a:pt x="3449" y="55"/>
                      <a:pt x="3423" y="55"/>
                    </a:cubicBezTo>
                    <a:cubicBezTo>
                      <a:pt x="3352" y="55"/>
                      <a:pt x="3285" y="86"/>
                      <a:pt x="3236" y="134"/>
                    </a:cubicBezTo>
                    <a:cubicBezTo>
                      <a:pt x="3203" y="68"/>
                      <a:pt x="3103" y="1"/>
                      <a:pt x="3003" y="1"/>
                    </a:cubicBezTo>
                    <a:cubicBezTo>
                      <a:pt x="2902" y="1"/>
                      <a:pt x="2802" y="34"/>
                      <a:pt x="2736" y="134"/>
                    </a:cubicBezTo>
                    <a:cubicBezTo>
                      <a:pt x="2702" y="34"/>
                      <a:pt x="2602" y="1"/>
                      <a:pt x="25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60" name="Google Shape;560;p34"/>
            <p:cNvSpPr/>
            <p:nvPr/>
          </p:nvSpPr>
          <p:spPr>
            <a:xfrm>
              <a:off x="3386224" y="1157451"/>
              <a:ext cx="747607" cy="274541"/>
            </a:xfrm>
            <a:custGeom>
              <a:rect b="b" l="l" r="r" t="t"/>
              <a:pathLst>
                <a:path extrusionOk="0" h="9849" w="26820">
                  <a:moveTo>
                    <a:pt x="24585" y="0"/>
                  </a:moveTo>
                  <a:cubicBezTo>
                    <a:pt x="22183" y="1735"/>
                    <a:pt x="17279" y="3469"/>
                    <a:pt x="15078" y="4503"/>
                  </a:cubicBezTo>
                  <a:cubicBezTo>
                    <a:pt x="14950" y="4562"/>
                    <a:pt x="14765" y="4588"/>
                    <a:pt x="14530" y="4588"/>
                  </a:cubicBezTo>
                  <a:cubicBezTo>
                    <a:pt x="12617" y="4588"/>
                    <a:pt x="7461" y="2797"/>
                    <a:pt x="4370" y="1668"/>
                  </a:cubicBezTo>
                  <a:cubicBezTo>
                    <a:pt x="4071" y="1556"/>
                    <a:pt x="3761" y="1502"/>
                    <a:pt x="3456" y="1502"/>
                  </a:cubicBezTo>
                  <a:cubicBezTo>
                    <a:pt x="2399" y="1502"/>
                    <a:pt x="1389" y="2142"/>
                    <a:pt x="1001" y="3202"/>
                  </a:cubicBezTo>
                  <a:lnTo>
                    <a:pt x="567" y="4203"/>
                  </a:lnTo>
                  <a:cubicBezTo>
                    <a:pt x="0" y="5704"/>
                    <a:pt x="834" y="7372"/>
                    <a:pt x="2369" y="7772"/>
                  </a:cubicBezTo>
                  <a:cubicBezTo>
                    <a:pt x="5573" y="8619"/>
                    <a:pt x="10749" y="9848"/>
                    <a:pt x="14224" y="9848"/>
                  </a:cubicBezTo>
                  <a:cubicBezTo>
                    <a:pt x="14584" y="9848"/>
                    <a:pt x="14925" y="9835"/>
                    <a:pt x="15245" y="9807"/>
                  </a:cubicBezTo>
                  <a:cubicBezTo>
                    <a:pt x="17446" y="9607"/>
                    <a:pt x="24818" y="5004"/>
                    <a:pt x="26819" y="1268"/>
                  </a:cubicBezTo>
                  <a:cubicBezTo>
                    <a:pt x="26553" y="801"/>
                    <a:pt x="25152" y="100"/>
                    <a:pt x="24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4030603" y="1101643"/>
              <a:ext cx="165550" cy="111611"/>
            </a:xfrm>
            <a:custGeom>
              <a:rect b="b" l="l" r="r" t="t"/>
              <a:pathLst>
                <a:path extrusionOk="0" h="4004" w="5939">
                  <a:moveTo>
                    <a:pt x="2036" y="1"/>
                  </a:moveTo>
                  <a:cubicBezTo>
                    <a:pt x="2036" y="1"/>
                    <a:pt x="1" y="2136"/>
                    <a:pt x="1335" y="4004"/>
                  </a:cubicBezTo>
                  <a:lnTo>
                    <a:pt x="3537" y="3537"/>
                  </a:lnTo>
                  <a:lnTo>
                    <a:pt x="5938" y="1202"/>
                  </a:lnTo>
                  <a:lnTo>
                    <a:pt x="20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4087331" y="1020748"/>
              <a:ext cx="124629" cy="114399"/>
            </a:xfrm>
            <a:custGeom>
              <a:rect b="b" l="l" r="r" t="t"/>
              <a:pathLst>
                <a:path extrusionOk="0" h="4104" w="4471">
                  <a:moveTo>
                    <a:pt x="901" y="1"/>
                  </a:moveTo>
                  <a:lnTo>
                    <a:pt x="1" y="2903"/>
                  </a:lnTo>
                  <a:lnTo>
                    <a:pt x="3903" y="4104"/>
                  </a:lnTo>
                  <a:lnTo>
                    <a:pt x="4470" y="901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3250469" y="905453"/>
              <a:ext cx="96726" cy="40948"/>
            </a:xfrm>
            <a:custGeom>
              <a:rect b="b" l="l" r="r" t="t"/>
              <a:pathLst>
                <a:path extrusionOk="0" h="1469" w="3470">
                  <a:moveTo>
                    <a:pt x="801" y="0"/>
                  </a:moveTo>
                  <a:lnTo>
                    <a:pt x="0" y="1134"/>
                  </a:lnTo>
                  <a:lnTo>
                    <a:pt x="2469" y="1468"/>
                  </a:lnTo>
                  <a:lnTo>
                    <a:pt x="3469" y="734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3157475" y="870106"/>
              <a:ext cx="52098" cy="52098"/>
            </a:xfrm>
            <a:custGeom>
              <a:rect b="b" l="l" r="r" t="t"/>
              <a:pathLst>
                <a:path extrusionOk="0" h="1869" w="1869">
                  <a:moveTo>
                    <a:pt x="0" y="1"/>
                  </a:moveTo>
                  <a:lnTo>
                    <a:pt x="67" y="935"/>
                  </a:lnTo>
                  <a:lnTo>
                    <a:pt x="1702" y="1869"/>
                  </a:lnTo>
                  <a:lnTo>
                    <a:pt x="18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3150952" y="968285"/>
              <a:ext cx="127417" cy="43206"/>
            </a:xfrm>
            <a:custGeom>
              <a:rect b="b" l="l" r="r" t="t"/>
              <a:pathLst>
                <a:path extrusionOk="0" h="1550" w="4571">
                  <a:moveTo>
                    <a:pt x="143" y="1"/>
                  </a:moveTo>
                  <a:cubicBezTo>
                    <a:pt x="98" y="1"/>
                    <a:pt x="58" y="24"/>
                    <a:pt x="34" y="48"/>
                  </a:cubicBezTo>
                  <a:cubicBezTo>
                    <a:pt x="1" y="115"/>
                    <a:pt x="34" y="181"/>
                    <a:pt x="68" y="215"/>
                  </a:cubicBezTo>
                  <a:cubicBezTo>
                    <a:pt x="1435" y="982"/>
                    <a:pt x="2903" y="1449"/>
                    <a:pt x="4471" y="1549"/>
                  </a:cubicBezTo>
                  <a:cubicBezTo>
                    <a:pt x="4538" y="1549"/>
                    <a:pt x="4571" y="1482"/>
                    <a:pt x="4571" y="1416"/>
                  </a:cubicBezTo>
                  <a:cubicBezTo>
                    <a:pt x="4571" y="1349"/>
                    <a:pt x="4538" y="1282"/>
                    <a:pt x="4471" y="1282"/>
                  </a:cubicBezTo>
                  <a:cubicBezTo>
                    <a:pt x="2970" y="1182"/>
                    <a:pt x="1535" y="748"/>
                    <a:pt x="201" y="15"/>
                  </a:cubicBezTo>
                  <a:cubicBezTo>
                    <a:pt x="182" y="5"/>
                    <a:pt x="162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3797226" y="1280746"/>
              <a:ext cx="26983" cy="152894"/>
            </a:xfrm>
            <a:custGeom>
              <a:rect b="b" l="l" r="r" t="t"/>
              <a:pathLst>
                <a:path extrusionOk="0" h="5485" w="968">
                  <a:moveTo>
                    <a:pt x="138" y="1"/>
                  </a:moveTo>
                  <a:cubicBezTo>
                    <a:pt x="123" y="1"/>
                    <a:pt x="109" y="5"/>
                    <a:pt x="100" y="14"/>
                  </a:cubicBezTo>
                  <a:cubicBezTo>
                    <a:pt x="34" y="47"/>
                    <a:pt x="0" y="114"/>
                    <a:pt x="34" y="180"/>
                  </a:cubicBezTo>
                  <a:cubicBezTo>
                    <a:pt x="300" y="914"/>
                    <a:pt x="867" y="3416"/>
                    <a:pt x="467" y="5351"/>
                  </a:cubicBezTo>
                  <a:cubicBezTo>
                    <a:pt x="467" y="5384"/>
                    <a:pt x="501" y="5451"/>
                    <a:pt x="567" y="5484"/>
                  </a:cubicBezTo>
                  <a:lnTo>
                    <a:pt x="601" y="5484"/>
                  </a:lnTo>
                  <a:cubicBezTo>
                    <a:pt x="634" y="5484"/>
                    <a:pt x="701" y="5451"/>
                    <a:pt x="701" y="5384"/>
                  </a:cubicBezTo>
                  <a:cubicBezTo>
                    <a:pt x="968" y="3616"/>
                    <a:pt x="801" y="1782"/>
                    <a:pt x="234" y="80"/>
                  </a:cubicBezTo>
                  <a:cubicBezTo>
                    <a:pt x="234" y="31"/>
                    <a:pt x="180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3444791" y="1195892"/>
              <a:ext cx="79081" cy="198693"/>
            </a:xfrm>
            <a:custGeom>
              <a:rect b="b" l="l" r="r" t="t"/>
              <a:pathLst>
                <a:path extrusionOk="0" h="7128" w="2837">
                  <a:moveTo>
                    <a:pt x="1521" y="0"/>
                  </a:moveTo>
                  <a:cubicBezTo>
                    <a:pt x="1486" y="0"/>
                    <a:pt x="1455" y="16"/>
                    <a:pt x="1435" y="55"/>
                  </a:cubicBezTo>
                  <a:cubicBezTo>
                    <a:pt x="268" y="1590"/>
                    <a:pt x="1" y="3658"/>
                    <a:pt x="768" y="5459"/>
                  </a:cubicBezTo>
                  <a:cubicBezTo>
                    <a:pt x="1202" y="6427"/>
                    <a:pt x="1936" y="7060"/>
                    <a:pt x="2703" y="7127"/>
                  </a:cubicBezTo>
                  <a:cubicBezTo>
                    <a:pt x="2736" y="7127"/>
                    <a:pt x="2803" y="7060"/>
                    <a:pt x="2836" y="7027"/>
                  </a:cubicBezTo>
                  <a:cubicBezTo>
                    <a:pt x="2836" y="6960"/>
                    <a:pt x="2769" y="6894"/>
                    <a:pt x="2703" y="6894"/>
                  </a:cubicBezTo>
                  <a:cubicBezTo>
                    <a:pt x="2036" y="6827"/>
                    <a:pt x="1402" y="6260"/>
                    <a:pt x="1002" y="5393"/>
                  </a:cubicBezTo>
                  <a:cubicBezTo>
                    <a:pt x="268" y="3658"/>
                    <a:pt x="501" y="1690"/>
                    <a:pt x="1602" y="189"/>
                  </a:cubicBezTo>
                  <a:cubicBezTo>
                    <a:pt x="1669" y="122"/>
                    <a:pt x="1635" y="55"/>
                    <a:pt x="1602" y="22"/>
                  </a:cubicBezTo>
                  <a:cubicBezTo>
                    <a:pt x="1574" y="8"/>
                    <a:pt x="1547" y="0"/>
                    <a:pt x="1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2965912" y="1188086"/>
              <a:ext cx="162762" cy="155347"/>
            </a:xfrm>
            <a:custGeom>
              <a:rect b="b" l="l" r="r" t="t"/>
              <a:pathLst>
                <a:path extrusionOk="0" h="5573" w="5839">
                  <a:moveTo>
                    <a:pt x="5615" y="1"/>
                  </a:moveTo>
                  <a:cubicBezTo>
                    <a:pt x="2754" y="1"/>
                    <a:pt x="430" y="3128"/>
                    <a:pt x="1" y="5439"/>
                  </a:cubicBezTo>
                  <a:cubicBezTo>
                    <a:pt x="1" y="5506"/>
                    <a:pt x="34" y="5539"/>
                    <a:pt x="101" y="5573"/>
                  </a:cubicBezTo>
                  <a:lnTo>
                    <a:pt x="134" y="5573"/>
                  </a:lnTo>
                  <a:cubicBezTo>
                    <a:pt x="168" y="5573"/>
                    <a:pt x="234" y="5539"/>
                    <a:pt x="234" y="5472"/>
                  </a:cubicBezTo>
                  <a:cubicBezTo>
                    <a:pt x="663" y="3261"/>
                    <a:pt x="2888" y="234"/>
                    <a:pt x="5616" y="234"/>
                  </a:cubicBezTo>
                  <a:cubicBezTo>
                    <a:pt x="5646" y="234"/>
                    <a:pt x="5675" y="235"/>
                    <a:pt x="5705" y="235"/>
                  </a:cubicBezTo>
                  <a:cubicBezTo>
                    <a:pt x="5772" y="235"/>
                    <a:pt x="5838" y="202"/>
                    <a:pt x="5838" y="135"/>
                  </a:cubicBezTo>
                  <a:cubicBezTo>
                    <a:pt x="5838" y="69"/>
                    <a:pt x="5772" y="2"/>
                    <a:pt x="5705" y="2"/>
                  </a:cubicBezTo>
                  <a:cubicBezTo>
                    <a:pt x="5675" y="1"/>
                    <a:pt x="5645" y="1"/>
                    <a:pt x="5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4052012" y="1163946"/>
              <a:ext cx="80921" cy="40001"/>
            </a:xfrm>
            <a:custGeom>
              <a:rect b="b" l="l" r="r" t="t"/>
              <a:pathLst>
                <a:path extrusionOk="0" h="1435" w="2903">
                  <a:moveTo>
                    <a:pt x="133" y="1"/>
                  </a:moveTo>
                  <a:cubicBezTo>
                    <a:pt x="33" y="34"/>
                    <a:pt x="0" y="101"/>
                    <a:pt x="33" y="167"/>
                  </a:cubicBezTo>
                  <a:cubicBezTo>
                    <a:pt x="167" y="968"/>
                    <a:pt x="1334" y="1168"/>
                    <a:pt x="2302" y="1335"/>
                  </a:cubicBezTo>
                  <a:lnTo>
                    <a:pt x="2735" y="1435"/>
                  </a:lnTo>
                  <a:lnTo>
                    <a:pt x="2769" y="1435"/>
                  </a:lnTo>
                  <a:cubicBezTo>
                    <a:pt x="2835" y="1402"/>
                    <a:pt x="2869" y="1368"/>
                    <a:pt x="2902" y="1335"/>
                  </a:cubicBezTo>
                  <a:cubicBezTo>
                    <a:pt x="2902" y="1268"/>
                    <a:pt x="2869" y="1201"/>
                    <a:pt x="2802" y="1168"/>
                  </a:cubicBezTo>
                  <a:cubicBezTo>
                    <a:pt x="2669" y="1168"/>
                    <a:pt x="2502" y="1135"/>
                    <a:pt x="2335" y="1101"/>
                  </a:cubicBezTo>
                  <a:cubicBezTo>
                    <a:pt x="1468" y="935"/>
                    <a:pt x="367" y="768"/>
                    <a:pt x="267" y="101"/>
                  </a:cubicBezTo>
                  <a:cubicBezTo>
                    <a:pt x="234" y="34"/>
                    <a:pt x="167" y="1"/>
                    <a:pt x="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2667445" y="1044163"/>
              <a:ext cx="81311" cy="134692"/>
            </a:xfrm>
            <a:custGeom>
              <a:rect b="b" l="l" r="r" t="t"/>
              <a:pathLst>
                <a:path extrusionOk="0" h="4832" w="2917">
                  <a:moveTo>
                    <a:pt x="2732" y="0"/>
                  </a:moveTo>
                  <a:cubicBezTo>
                    <a:pt x="2710" y="0"/>
                    <a:pt x="2688" y="8"/>
                    <a:pt x="2669" y="28"/>
                  </a:cubicBezTo>
                  <a:cubicBezTo>
                    <a:pt x="1335" y="962"/>
                    <a:pt x="0" y="2963"/>
                    <a:pt x="67" y="4698"/>
                  </a:cubicBezTo>
                  <a:cubicBezTo>
                    <a:pt x="67" y="4765"/>
                    <a:pt x="134" y="4831"/>
                    <a:pt x="200" y="4831"/>
                  </a:cubicBezTo>
                  <a:cubicBezTo>
                    <a:pt x="267" y="4798"/>
                    <a:pt x="334" y="4765"/>
                    <a:pt x="334" y="4698"/>
                  </a:cubicBezTo>
                  <a:cubicBezTo>
                    <a:pt x="267" y="3030"/>
                    <a:pt x="1568" y="1095"/>
                    <a:pt x="2836" y="195"/>
                  </a:cubicBezTo>
                  <a:cubicBezTo>
                    <a:pt x="2916" y="141"/>
                    <a:pt x="2824" y="0"/>
                    <a:pt x="2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2380100" y="734685"/>
              <a:ext cx="81311" cy="33227"/>
            </a:xfrm>
            <a:custGeom>
              <a:rect b="b" l="l" r="r" t="t"/>
              <a:pathLst>
                <a:path extrusionOk="0" h="1192" w="2917">
                  <a:moveTo>
                    <a:pt x="2767" y="0"/>
                  </a:moveTo>
                  <a:cubicBezTo>
                    <a:pt x="2734" y="0"/>
                    <a:pt x="2699" y="16"/>
                    <a:pt x="2669" y="55"/>
                  </a:cubicBezTo>
                  <a:cubicBezTo>
                    <a:pt x="2316" y="599"/>
                    <a:pt x="1474" y="944"/>
                    <a:pt x="669" y="944"/>
                  </a:cubicBezTo>
                  <a:cubicBezTo>
                    <a:pt x="487" y="944"/>
                    <a:pt x="307" y="926"/>
                    <a:pt x="134" y="889"/>
                  </a:cubicBezTo>
                  <a:cubicBezTo>
                    <a:pt x="116" y="880"/>
                    <a:pt x="101" y="876"/>
                    <a:pt x="87" y="876"/>
                  </a:cubicBezTo>
                  <a:cubicBezTo>
                    <a:pt x="50" y="876"/>
                    <a:pt x="25" y="907"/>
                    <a:pt x="1" y="956"/>
                  </a:cubicBezTo>
                  <a:cubicBezTo>
                    <a:pt x="1" y="1023"/>
                    <a:pt x="34" y="1089"/>
                    <a:pt x="101" y="1123"/>
                  </a:cubicBezTo>
                  <a:cubicBezTo>
                    <a:pt x="301" y="1156"/>
                    <a:pt x="501" y="1189"/>
                    <a:pt x="701" y="1189"/>
                  </a:cubicBezTo>
                  <a:cubicBezTo>
                    <a:pt x="734" y="1191"/>
                    <a:pt x="766" y="1191"/>
                    <a:pt x="798" y="1191"/>
                  </a:cubicBezTo>
                  <a:cubicBezTo>
                    <a:pt x="1597" y="1191"/>
                    <a:pt x="2357" y="798"/>
                    <a:pt x="2870" y="189"/>
                  </a:cubicBezTo>
                  <a:cubicBezTo>
                    <a:pt x="2917" y="94"/>
                    <a:pt x="2847" y="0"/>
                    <a:pt x="2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3020771" y="1293206"/>
              <a:ext cx="356159" cy="413804"/>
            </a:xfrm>
            <a:custGeom>
              <a:rect b="b" l="l" r="r" t="t"/>
              <a:pathLst>
                <a:path extrusionOk="0" h="14845" w="12777">
                  <a:moveTo>
                    <a:pt x="7406" y="0"/>
                  </a:moveTo>
                  <a:cubicBezTo>
                    <a:pt x="4137" y="0"/>
                    <a:pt x="1035" y="3303"/>
                    <a:pt x="501" y="7406"/>
                  </a:cubicBezTo>
                  <a:cubicBezTo>
                    <a:pt x="1" y="11508"/>
                    <a:pt x="2236" y="14844"/>
                    <a:pt x="5538" y="14844"/>
                  </a:cubicBezTo>
                  <a:cubicBezTo>
                    <a:pt x="6005" y="14844"/>
                    <a:pt x="6506" y="14778"/>
                    <a:pt x="6939" y="14644"/>
                  </a:cubicBezTo>
                  <a:cubicBezTo>
                    <a:pt x="9675" y="13877"/>
                    <a:pt x="12010" y="10941"/>
                    <a:pt x="12477" y="7439"/>
                  </a:cubicBezTo>
                  <a:cubicBezTo>
                    <a:pt x="12777" y="5504"/>
                    <a:pt x="12310" y="3536"/>
                    <a:pt x="11176" y="1935"/>
                  </a:cubicBezTo>
                  <a:cubicBezTo>
                    <a:pt x="10308" y="734"/>
                    <a:pt x="8907" y="0"/>
                    <a:pt x="7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3092385" y="1336776"/>
              <a:ext cx="281761" cy="364661"/>
            </a:xfrm>
            <a:custGeom>
              <a:rect b="b" l="l" r="r" t="t"/>
              <a:pathLst>
                <a:path extrusionOk="0" h="13082" w="10108">
                  <a:moveTo>
                    <a:pt x="6719" y="1"/>
                  </a:moveTo>
                  <a:cubicBezTo>
                    <a:pt x="3538" y="1"/>
                    <a:pt x="693" y="2823"/>
                    <a:pt x="334" y="6410"/>
                  </a:cubicBezTo>
                  <a:cubicBezTo>
                    <a:pt x="0" y="9612"/>
                    <a:pt x="1768" y="12381"/>
                    <a:pt x="4404" y="13081"/>
                  </a:cubicBezTo>
                  <a:cubicBezTo>
                    <a:pt x="4937" y="12914"/>
                    <a:pt x="5438" y="12681"/>
                    <a:pt x="5938" y="12414"/>
                  </a:cubicBezTo>
                  <a:cubicBezTo>
                    <a:pt x="7939" y="11146"/>
                    <a:pt x="9541" y="8678"/>
                    <a:pt x="9908" y="5876"/>
                  </a:cubicBezTo>
                  <a:cubicBezTo>
                    <a:pt x="10108" y="4508"/>
                    <a:pt x="9941" y="3141"/>
                    <a:pt x="9474" y="1840"/>
                  </a:cubicBezTo>
                  <a:cubicBezTo>
                    <a:pt x="9274" y="1306"/>
                    <a:pt x="8974" y="806"/>
                    <a:pt x="8640" y="339"/>
                  </a:cubicBezTo>
                  <a:cubicBezTo>
                    <a:pt x="8073" y="138"/>
                    <a:pt x="7506" y="5"/>
                    <a:pt x="6939" y="5"/>
                  </a:cubicBezTo>
                  <a:cubicBezTo>
                    <a:pt x="6865" y="2"/>
                    <a:pt x="6792" y="1"/>
                    <a:pt x="6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3184431" y="1388040"/>
              <a:ext cx="188797" cy="294778"/>
            </a:xfrm>
            <a:custGeom>
              <a:rect b="b" l="l" r="r" t="t"/>
              <a:pathLst>
                <a:path extrusionOk="0" h="10575" w="6773">
                  <a:moveTo>
                    <a:pt x="6139" y="1"/>
                  </a:moveTo>
                  <a:cubicBezTo>
                    <a:pt x="6038" y="34"/>
                    <a:pt x="5938" y="34"/>
                    <a:pt x="5838" y="34"/>
                  </a:cubicBezTo>
                  <a:cubicBezTo>
                    <a:pt x="2603" y="368"/>
                    <a:pt x="1" y="3170"/>
                    <a:pt x="68" y="6272"/>
                  </a:cubicBezTo>
                  <a:cubicBezTo>
                    <a:pt x="68" y="8040"/>
                    <a:pt x="1068" y="9708"/>
                    <a:pt x="2636" y="10575"/>
                  </a:cubicBezTo>
                  <a:cubicBezTo>
                    <a:pt x="4637" y="9307"/>
                    <a:pt x="6239" y="6839"/>
                    <a:pt x="6606" y="4037"/>
                  </a:cubicBezTo>
                  <a:cubicBezTo>
                    <a:pt x="6772" y="2669"/>
                    <a:pt x="6639" y="1302"/>
                    <a:pt x="6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3082154" y="1410313"/>
              <a:ext cx="201815" cy="165159"/>
            </a:xfrm>
            <a:custGeom>
              <a:rect b="b" l="l" r="r" t="t"/>
              <a:pathLst>
                <a:path extrusionOk="0" h="5925" w="7240">
                  <a:moveTo>
                    <a:pt x="2753" y="1"/>
                  </a:moveTo>
                  <a:cubicBezTo>
                    <a:pt x="2265" y="1"/>
                    <a:pt x="1733" y="201"/>
                    <a:pt x="1268" y="603"/>
                  </a:cubicBezTo>
                  <a:cubicBezTo>
                    <a:pt x="334" y="1403"/>
                    <a:pt x="1" y="2704"/>
                    <a:pt x="568" y="3538"/>
                  </a:cubicBezTo>
                  <a:lnTo>
                    <a:pt x="1935" y="5473"/>
                  </a:lnTo>
                  <a:cubicBezTo>
                    <a:pt x="2141" y="5772"/>
                    <a:pt x="2462" y="5924"/>
                    <a:pt x="2792" y="5924"/>
                  </a:cubicBezTo>
                  <a:cubicBezTo>
                    <a:pt x="3051" y="5924"/>
                    <a:pt x="3316" y="5830"/>
                    <a:pt x="3536" y="5640"/>
                  </a:cubicBezTo>
                  <a:lnTo>
                    <a:pt x="6005" y="3538"/>
                  </a:lnTo>
                  <a:cubicBezTo>
                    <a:pt x="6939" y="2704"/>
                    <a:pt x="7239" y="1403"/>
                    <a:pt x="6672" y="603"/>
                  </a:cubicBezTo>
                  <a:cubicBezTo>
                    <a:pt x="6392" y="203"/>
                    <a:pt x="5957" y="7"/>
                    <a:pt x="5474" y="7"/>
                  </a:cubicBezTo>
                  <a:cubicBezTo>
                    <a:pt x="5150" y="7"/>
                    <a:pt x="4805" y="95"/>
                    <a:pt x="4470" y="269"/>
                  </a:cubicBezTo>
                  <a:cubicBezTo>
                    <a:pt x="4345" y="325"/>
                    <a:pt x="4208" y="351"/>
                    <a:pt x="4072" y="351"/>
                  </a:cubicBezTo>
                  <a:cubicBezTo>
                    <a:pt x="3881" y="351"/>
                    <a:pt x="3692" y="300"/>
                    <a:pt x="3536" y="202"/>
                  </a:cubicBezTo>
                  <a:cubicBezTo>
                    <a:pt x="3304" y="68"/>
                    <a:pt x="3036" y="1"/>
                    <a:pt x="27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2986373" y="1735234"/>
              <a:ext cx="371964" cy="329761"/>
            </a:xfrm>
            <a:custGeom>
              <a:rect b="b" l="l" r="r" t="t"/>
              <a:pathLst>
                <a:path extrusionOk="0" h="11830" w="13344">
                  <a:moveTo>
                    <a:pt x="5015" y="1"/>
                  </a:moveTo>
                  <a:cubicBezTo>
                    <a:pt x="4524" y="1"/>
                    <a:pt x="4031" y="7"/>
                    <a:pt x="3537" y="21"/>
                  </a:cubicBezTo>
                  <a:cubicBezTo>
                    <a:pt x="2369" y="55"/>
                    <a:pt x="1335" y="889"/>
                    <a:pt x="1035" y="2056"/>
                  </a:cubicBezTo>
                  <a:cubicBezTo>
                    <a:pt x="1" y="6292"/>
                    <a:pt x="835" y="11830"/>
                    <a:pt x="835" y="11830"/>
                  </a:cubicBezTo>
                  <a:lnTo>
                    <a:pt x="13344" y="11830"/>
                  </a:lnTo>
                  <a:cubicBezTo>
                    <a:pt x="12877" y="8961"/>
                    <a:pt x="12743" y="6059"/>
                    <a:pt x="13010" y="3157"/>
                  </a:cubicBezTo>
                  <a:cubicBezTo>
                    <a:pt x="13110" y="1689"/>
                    <a:pt x="12043" y="422"/>
                    <a:pt x="10575" y="255"/>
                  </a:cubicBezTo>
                  <a:cubicBezTo>
                    <a:pt x="8727" y="96"/>
                    <a:pt x="6880" y="1"/>
                    <a:pt x="5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2986373" y="1735234"/>
              <a:ext cx="371964" cy="329761"/>
            </a:xfrm>
            <a:custGeom>
              <a:rect b="b" l="l" r="r" t="t"/>
              <a:pathLst>
                <a:path extrusionOk="0" h="11830" w="13344">
                  <a:moveTo>
                    <a:pt x="5015" y="1"/>
                  </a:moveTo>
                  <a:cubicBezTo>
                    <a:pt x="4524" y="1"/>
                    <a:pt x="4031" y="7"/>
                    <a:pt x="3537" y="21"/>
                  </a:cubicBezTo>
                  <a:cubicBezTo>
                    <a:pt x="2369" y="55"/>
                    <a:pt x="1335" y="889"/>
                    <a:pt x="1035" y="2056"/>
                  </a:cubicBezTo>
                  <a:cubicBezTo>
                    <a:pt x="1" y="6292"/>
                    <a:pt x="835" y="11830"/>
                    <a:pt x="835" y="11830"/>
                  </a:cubicBezTo>
                  <a:lnTo>
                    <a:pt x="13344" y="11830"/>
                  </a:lnTo>
                  <a:cubicBezTo>
                    <a:pt x="12877" y="8961"/>
                    <a:pt x="12743" y="6059"/>
                    <a:pt x="13010" y="3157"/>
                  </a:cubicBezTo>
                  <a:cubicBezTo>
                    <a:pt x="13110" y="1689"/>
                    <a:pt x="12043" y="422"/>
                    <a:pt x="10575" y="255"/>
                  </a:cubicBezTo>
                  <a:cubicBezTo>
                    <a:pt x="8727" y="96"/>
                    <a:pt x="6880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2916683" y="2064978"/>
              <a:ext cx="441651" cy="2490130"/>
            </a:xfrm>
            <a:custGeom>
              <a:rect b="b" l="l" r="r" t="t"/>
              <a:pathLst>
                <a:path extrusionOk="0" h="89332" w="15844">
                  <a:moveTo>
                    <a:pt x="2608" y="0"/>
                  </a:moveTo>
                  <a:cubicBezTo>
                    <a:pt x="1167" y="0"/>
                    <a:pt x="0" y="1188"/>
                    <a:pt x="99" y="2636"/>
                  </a:cubicBezTo>
                  <a:cubicBezTo>
                    <a:pt x="366" y="9641"/>
                    <a:pt x="1267" y="28721"/>
                    <a:pt x="3401" y="38595"/>
                  </a:cubicBezTo>
                  <a:cubicBezTo>
                    <a:pt x="4669" y="51804"/>
                    <a:pt x="6670" y="89331"/>
                    <a:pt x="6670" y="89331"/>
                  </a:cubicBezTo>
                  <a:lnTo>
                    <a:pt x="15844" y="89331"/>
                  </a:lnTo>
                  <a:cubicBezTo>
                    <a:pt x="15844" y="89331"/>
                    <a:pt x="12908" y="47568"/>
                    <a:pt x="10006" y="38595"/>
                  </a:cubicBezTo>
                  <a:cubicBezTo>
                    <a:pt x="12975" y="30556"/>
                    <a:pt x="12208" y="1"/>
                    <a:pt x="12208" y="1"/>
                  </a:cubicBezTo>
                  <a:lnTo>
                    <a:pt x="2668" y="1"/>
                  </a:lnTo>
                  <a:cubicBezTo>
                    <a:pt x="2648" y="0"/>
                    <a:pt x="2628" y="0"/>
                    <a:pt x="2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3182591" y="2364393"/>
              <a:ext cx="75346" cy="611856"/>
            </a:xfrm>
            <a:custGeom>
              <a:rect b="b" l="l" r="r" t="t"/>
              <a:pathLst>
                <a:path extrusionOk="0" h="21950" w="2703">
                  <a:moveTo>
                    <a:pt x="33" y="1"/>
                  </a:moveTo>
                  <a:cubicBezTo>
                    <a:pt x="33" y="1"/>
                    <a:pt x="0" y="13644"/>
                    <a:pt x="1701" y="21950"/>
                  </a:cubicBezTo>
                  <a:cubicBezTo>
                    <a:pt x="2335" y="16946"/>
                    <a:pt x="2602" y="10342"/>
                    <a:pt x="2702" y="4371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3061693" y="2064978"/>
              <a:ext cx="820138" cy="2490130"/>
            </a:xfrm>
            <a:custGeom>
              <a:rect b="b" l="l" r="r" t="t"/>
              <a:pathLst>
                <a:path extrusionOk="0" h="89332" w="29422">
                  <a:moveTo>
                    <a:pt x="1" y="1"/>
                  </a:moveTo>
                  <a:cubicBezTo>
                    <a:pt x="1" y="1"/>
                    <a:pt x="6539" y="30556"/>
                    <a:pt x="11109" y="38595"/>
                  </a:cubicBezTo>
                  <a:cubicBezTo>
                    <a:pt x="13077" y="57742"/>
                    <a:pt x="20248" y="89331"/>
                    <a:pt x="20248" y="89331"/>
                  </a:cubicBezTo>
                  <a:lnTo>
                    <a:pt x="29422" y="89331"/>
                  </a:lnTo>
                  <a:cubicBezTo>
                    <a:pt x="29422" y="89331"/>
                    <a:pt x="22050" y="50470"/>
                    <a:pt x="18314" y="38595"/>
                  </a:cubicBezTo>
                  <a:cubicBezTo>
                    <a:pt x="18447" y="28721"/>
                    <a:pt x="14911" y="9641"/>
                    <a:pt x="13777" y="2636"/>
                  </a:cubicBezTo>
                  <a:cubicBezTo>
                    <a:pt x="13510" y="1135"/>
                    <a:pt x="12209" y="1"/>
                    <a:pt x="10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3345302" y="3025219"/>
              <a:ext cx="220408" cy="228129"/>
            </a:xfrm>
            <a:custGeom>
              <a:rect b="b" l="l" r="r" t="t"/>
              <a:pathLst>
                <a:path extrusionOk="0" h="8184" w="7907">
                  <a:moveTo>
                    <a:pt x="3482" y="0"/>
                  </a:moveTo>
                  <a:cubicBezTo>
                    <a:pt x="3153" y="0"/>
                    <a:pt x="2823" y="57"/>
                    <a:pt x="2502" y="179"/>
                  </a:cubicBezTo>
                  <a:cubicBezTo>
                    <a:pt x="768" y="812"/>
                    <a:pt x="1" y="3081"/>
                    <a:pt x="801" y="5249"/>
                  </a:cubicBezTo>
                  <a:cubicBezTo>
                    <a:pt x="1460" y="7032"/>
                    <a:pt x="2953" y="8184"/>
                    <a:pt x="4446" y="8184"/>
                  </a:cubicBezTo>
                  <a:cubicBezTo>
                    <a:pt x="4768" y="8184"/>
                    <a:pt x="5091" y="8130"/>
                    <a:pt x="5404" y="8017"/>
                  </a:cubicBezTo>
                  <a:cubicBezTo>
                    <a:pt x="7139" y="7384"/>
                    <a:pt x="7906" y="5082"/>
                    <a:pt x="7106" y="2914"/>
                  </a:cubicBezTo>
                  <a:cubicBezTo>
                    <a:pt x="6450" y="1166"/>
                    <a:pt x="4968" y="0"/>
                    <a:pt x="34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345302" y="3025219"/>
              <a:ext cx="220408" cy="228129"/>
            </a:xfrm>
            <a:custGeom>
              <a:rect b="b" l="l" r="r" t="t"/>
              <a:pathLst>
                <a:path extrusionOk="0" h="8184" w="7907">
                  <a:moveTo>
                    <a:pt x="3482" y="0"/>
                  </a:moveTo>
                  <a:cubicBezTo>
                    <a:pt x="3153" y="0"/>
                    <a:pt x="2823" y="57"/>
                    <a:pt x="2502" y="179"/>
                  </a:cubicBezTo>
                  <a:cubicBezTo>
                    <a:pt x="768" y="812"/>
                    <a:pt x="1" y="3081"/>
                    <a:pt x="801" y="5249"/>
                  </a:cubicBezTo>
                  <a:cubicBezTo>
                    <a:pt x="1460" y="7032"/>
                    <a:pt x="2953" y="8184"/>
                    <a:pt x="4446" y="8184"/>
                  </a:cubicBezTo>
                  <a:cubicBezTo>
                    <a:pt x="4768" y="8184"/>
                    <a:pt x="5091" y="8130"/>
                    <a:pt x="5404" y="8017"/>
                  </a:cubicBezTo>
                  <a:cubicBezTo>
                    <a:pt x="7139" y="7384"/>
                    <a:pt x="7906" y="5082"/>
                    <a:pt x="7106" y="2914"/>
                  </a:cubicBezTo>
                  <a:cubicBezTo>
                    <a:pt x="6450" y="1166"/>
                    <a:pt x="4968" y="0"/>
                    <a:pt x="3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3564741" y="4466820"/>
              <a:ext cx="178567" cy="88364"/>
            </a:xfrm>
            <a:custGeom>
              <a:rect b="b" l="l" r="r" t="t"/>
              <a:pathLst>
                <a:path extrusionOk="0" h="3170" w="6406">
                  <a:moveTo>
                    <a:pt x="3136" y="0"/>
                  </a:moveTo>
                  <a:cubicBezTo>
                    <a:pt x="1402" y="0"/>
                    <a:pt x="1" y="1435"/>
                    <a:pt x="101" y="3169"/>
                  </a:cubicBezTo>
                  <a:lnTo>
                    <a:pt x="6405" y="3169"/>
                  </a:lnTo>
                  <a:cubicBezTo>
                    <a:pt x="6339" y="1401"/>
                    <a:pt x="4871" y="34"/>
                    <a:pt x="3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2982665" y="3028202"/>
              <a:ext cx="187850" cy="223223"/>
            </a:xfrm>
            <a:custGeom>
              <a:rect b="b" l="l" r="r" t="t"/>
              <a:pathLst>
                <a:path extrusionOk="0" h="8008" w="6739">
                  <a:moveTo>
                    <a:pt x="3295" y="1"/>
                  </a:moveTo>
                  <a:cubicBezTo>
                    <a:pt x="3154" y="1"/>
                    <a:pt x="3012" y="13"/>
                    <a:pt x="2869" y="38"/>
                  </a:cubicBezTo>
                  <a:cubicBezTo>
                    <a:pt x="1168" y="338"/>
                    <a:pt x="0" y="2340"/>
                    <a:pt x="267" y="4541"/>
                  </a:cubicBezTo>
                  <a:cubicBezTo>
                    <a:pt x="545" y="6545"/>
                    <a:pt x="1933" y="8007"/>
                    <a:pt x="3484" y="8007"/>
                  </a:cubicBezTo>
                  <a:cubicBezTo>
                    <a:pt x="3612" y="8007"/>
                    <a:pt x="3741" y="7997"/>
                    <a:pt x="3870" y="7977"/>
                  </a:cubicBezTo>
                  <a:cubicBezTo>
                    <a:pt x="5604" y="7677"/>
                    <a:pt x="6738" y="5676"/>
                    <a:pt x="6472" y="3474"/>
                  </a:cubicBezTo>
                  <a:cubicBezTo>
                    <a:pt x="6197" y="1457"/>
                    <a:pt x="4830" y="1"/>
                    <a:pt x="3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2982665" y="3028202"/>
              <a:ext cx="187850" cy="223223"/>
            </a:xfrm>
            <a:custGeom>
              <a:rect b="b" l="l" r="r" t="t"/>
              <a:pathLst>
                <a:path extrusionOk="0" h="8008" w="6739">
                  <a:moveTo>
                    <a:pt x="3295" y="1"/>
                  </a:moveTo>
                  <a:cubicBezTo>
                    <a:pt x="3154" y="1"/>
                    <a:pt x="3012" y="13"/>
                    <a:pt x="2869" y="38"/>
                  </a:cubicBezTo>
                  <a:cubicBezTo>
                    <a:pt x="1168" y="338"/>
                    <a:pt x="0" y="2340"/>
                    <a:pt x="267" y="4541"/>
                  </a:cubicBezTo>
                  <a:cubicBezTo>
                    <a:pt x="545" y="6545"/>
                    <a:pt x="1933" y="8007"/>
                    <a:pt x="3484" y="8007"/>
                  </a:cubicBezTo>
                  <a:cubicBezTo>
                    <a:pt x="3612" y="8007"/>
                    <a:pt x="3741" y="7997"/>
                    <a:pt x="3870" y="7977"/>
                  </a:cubicBezTo>
                  <a:cubicBezTo>
                    <a:pt x="5604" y="7677"/>
                    <a:pt x="6738" y="5676"/>
                    <a:pt x="6472" y="3474"/>
                  </a:cubicBezTo>
                  <a:cubicBezTo>
                    <a:pt x="6197" y="1457"/>
                    <a:pt x="4830" y="1"/>
                    <a:pt x="3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3016144" y="4466820"/>
              <a:ext cx="175752" cy="88364"/>
            </a:xfrm>
            <a:custGeom>
              <a:rect b="b" l="l" r="r" t="t"/>
              <a:pathLst>
                <a:path extrusionOk="0" h="3170" w="6305">
                  <a:moveTo>
                    <a:pt x="3136" y="0"/>
                  </a:moveTo>
                  <a:cubicBezTo>
                    <a:pt x="1401" y="0"/>
                    <a:pt x="0" y="1401"/>
                    <a:pt x="0" y="3169"/>
                  </a:cubicBezTo>
                  <a:lnTo>
                    <a:pt x="6305" y="3169"/>
                  </a:lnTo>
                  <a:cubicBezTo>
                    <a:pt x="6305" y="1401"/>
                    <a:pt x="4904" y="0"/>
                    <a:pt x="3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3166785" y="2106820"/>
              <a:ext cx="250150" cy="320144"/>
            </a:xfrm>
            <a:custGeom>
              <a:rect b="b" l="l" r="r" t="t"/>
              <a:pathLst>
                <a:path extrusionOk="0" h="11485" w="8974">
                  <a:moveTo>
                    <a:pt x="8840" y="1"/>
                  </a:moveTo>
                  <a:cubicBezTo>
                    <a:pt x="7372" y="1"/>
                    <a:pt x="5604" y="935"/>
                    <a:pt x="3970" y="2569"/>
                  </a:cubicBezTo>
                  <a:cubicBezTo>
                    <a:pt x="2035" y="4504"/>
                    <a:pt x="0" y="7806"/>
                    <a:pt x="0" y="11376"/>
                  </a:cubicBezTo>
                  <a:cubicBezTo>
                    <a:pt x="0" y="11442"/>
                    <a:pt x="33" y="11476"/>
                    <a:pt x="100" y="11476"/>
                  </a:cubicBezTo>
                  <a:cubicBezTo>
                    <a:pt x="112" y="11482"/>
                    <a:pt x="125" y="11485"/>
                    <a:pt x="136" y="11485"/>
                  </a:cubicBezTo>
                  <a:cubicBezTo>
                    <a:pt x="189" y="11485"/>
                    <a:pt x="234" y="11430"/>
                    <a:pt x="234" y="11376"/>
                  </a:cubicBezTo>
                  <a:cubicBezTo>
                    <a:pt x="234" y="7873"/>
                    <a:pt x="2268" y="4637"/>
                    <a:pt x="4170" y="2769"/>
                  </a:cubicBezTo>
                  <a:cubicBezTo>
                    <a:pt x="5771" y="1168"/>
                    <a:pt x="7472" y="268"/>
                    <a:pt x="8840" y="268"/>
                  </a:cubicBezTo>
                  <a:cubicBezTo>
                    <a:pt x="8906" y="268"/>
                    <a:pt x="8973" y="201"/>
                    <a:pt x="8973" y="134"/>
                  </a:cubicBezTo>
                  <a:cubicBezTo>
                    <a:pt x="8973" y="68"/>
                    <a:pt x="8906" y="1"/>
                    <a:pt x="8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2950106" y="2207926"/>
              <a:ext cx="177647" cy="211348"/>
            </a:xfrm>
            <a:custGeom>
              <a:rect b="b" l="l" r="r" t="t"/>
              <a:pathLst>
                <a:path extrusionOk="0" h="7582" w="6373">
                  <a:moveTo>
                    <a:pt x="137" y="1"/>
                  </a:moveTo>
                  <a:cubicBezTo>
                    <a:pt x="125" y="1"/>
                    <a:pt x="113" y="4"/>
                    <a:pt x="101" y="10"/>
                  </a:cubicBezTo>
                  <a:cubicBezTo>
                    <a:pt x="34" y="10"/>
                    <a:pt x="1" y="76"/>
                    <a:pt x="1" y="143"/>
                  </a:cubicBezTo>
                  <a:cubicBezTo>
                    <a:pt x="368" y="2445"/>
                    <a:pt x="3270" y="6314"/>
                    <a:pt x="6172" y="7582"/>
                  </a:cubicBezTo>
                  <a:lnTo>
                    <a:pt x="6205" y="7582"/>
                  </a:lnTo>
                  <a:cubicBezTo>
                    <a:pt x="6339" y="7582"/>
                    <a:pt x="6372" y="7415"/>
                    <a:pt x="6272" y="7348"/>
                  </a:cubicBezTo>
                  <a:cubicBezTo>
                    <a:pt x="3503" y="6147"/>
                    <a:pt x="568" y="2311"/>
                    <a:pt x="234" y="110"/>
                  </a:cubicBezTo>
                  <a:cubicBezTo>
                    <a:pt x="234" y="55"/>
                    <a:pt x="190" y="1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3618040" y="4464590"/>
              <a:ext cx="172686" cy="20850"/>
            </a:xfrm>
            <a:custGeom>
              <a:rect b="b" l="l" r="r" t="t"/>
              <a:pathLst>
                <a:path extrusionOk="0" h="748" w="6195">
                  <a:moveTo>
                    <a:pt x="2797" y="0"/>
                  </a:moveTo>
                  <a:cubicBezTo>
                    <a:pt x="1612" y="0"/>
                    <a:pt x="577" y="157"/>
                    <a:pt x="124" y="314"/>
                  </a:cubicBezTo>
                  <a:cubicBezTo>
                    <a:pt x="0" y="345"/>
                    <a:pt x="48" y="518"/>
                    <a:pt x="161" y="518"/>
                  </a:cubicBezTo>
                  <a:cubicBezTo>
                    <a:pt x="170" y="518"/>
                    <a:pt x="180" y="517"/>
                    <a:pt x="190" y="514"/>
                  </a:cubicBezTo>
                  <a:cubicBezTo>
                    <a:pt x="627" y="392"/>
                    <a:pt x="1649" y="242"/>
                    <a:pt x="2815" y="242"/>
                  </a:cubicBezTo>
                  <a:cubicBezTo>
                    <a:pt x="3877" y="242"/>
                    <a:pt x="5058" y="366"/>
                    <a:pt x="6028" y="748"/>
                  </a:cubicBezTo>
                  <a:lnTo>
                    <a:pt x="6061" y="748"/>
                  </a:lnTo>
                  <a:cubicBezTo>
                    <a:pt x="6095" y="748"/>
                    <a:pt x="6161" y="714"/>
                    <a:pt x="6161" y="681"/>
                  </a:cubicBezTo>
                  <a:cubicBezTo>
                    <a:pt x="6195" y="614"/>
                    <a:pt x="6161" y="547"/>
                    <a:pt x="6095" y="514"/>
                  </a:cubicBezTo>
                  <a:cubicBezTo>
                    <a:pt x="5091" y="132"/>
                    <a:pt x="3881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3104483" y="4461524"/>
              <a:ext cx="136699" cy="39722"/>
            </a:xfrm>
            <a:custGeom>
              <a:rect b="b" l="l" r="r" t="t"/>
              <a:pathLst>
                <a:path extrusionOk="0" h="1425" w="4904">
                  <a:moveTo>
                    <a:pt x="1234" y="0"/>
                  </a:moveTo>
                  <a:cubicBezTo>
                    <a:pt x="813" y="0"/>
                    <a:pt x="441" y="58"/>
                    <a:pt x="134" y="157"/>
                  </a:cubicBezTo>
                  <a:cubicBezTo>
                    <a:pt x="0" y="190"/>
                    <a:pt x="67" y="391"/>
                    <a:pt x="200" y="391"/>
                  </a:cubicBezTo>
                  <a:cubicBezTo>
                    <a:pt x="478" y="301"/>
                    <a:pt x="827" y="247"/>
                    <a:pt x="1228" y="247"/>
                  </a:cubicBezTo>
                  <a:cubicBezTo>
                    <a:pt x="2175" y="247"/>
                    <a:pt x="3415" y="548"/>
                    <a:pt x="4703" y="1391"/>
                  </a:cubicBezTo>
                  <a:cubicBezTo>
                    <a:pt x="4737" y="1391"/>
                    <a:pt x="4737" y="1425"/>
                    <a:pt x="4770" y="1425"/>
                  </a:cubicBezTo>
                  <a:cubicBezTo>
                    <a:pt x="4804" y="1425"/>
                    <a:pt x="4837" y="1391"/>
                    <a:pt x="4870" y="1358"/>
                  </a:cubicBezTo>
                  <a:cubicBezTo>
                    <a:pt x="4904" y="1291"/>
                    <a:pt x="4904" y="1225"/>
                    <a:pt x="4837" y="1191"/>
                  </a:cubicBezTo>
                  <a:cubicBezTo>
                    <a:pt x="3501" y="324"/>
                    <a:pt x="2230" y="0"/>
                    <a:pt x="1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34"/>
          <p:cNvGrpSpPr/>
          <p:nvPr/>
        </p:nvGrpSpPr>
        <p:grpSpPr>
          <a:xfrm>
            <a:off x="149820" y="217980"/>
            <a:ext cx="2540424" cy="4069965"/>
            <a:chOff x="719995" y="534455"/>
            <a:chExt cx="2540424" cy="4069965"/>
          </a:xfrm>
        </p:grpSpPr>
        <p:sp>
          <p:nvSpPr>
            <p:cNvPr id="592" name="Google Shape;592;p34"/>
            <p:cNvSpPr/>
            <p:nvPr/>
          </p:nvSpPr>
          <p:spPr>
            <a:xfrm>
              <a:off x="719995" y="4336036"/>
              <a:ext cx="2227234" cy="268384"/>
            </a:xfrm>
            <a:custGeom>
              <a:rect b="b" l="l" r="r" t="t"/>
              <a:pathLst>
                <a:path extrusionOk="0" h="9441" w="161716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2901948" y="817848"/>
              <a:ext cx="347071" cy="765069"/>
            </a:xfrm>
            <a:custGeom>
              <a:rect b="b" l="l" r="r" t="t"/>
              <a:pathLst>
                <a:path extrusionOk="0" h="26913" w="12209">
                  <a:moveTo>
                    <a:pt x="11715" y="0"/>
                  </a:moveTo>
                  <a:cubicBezTo>
                    <a:pt x="11562" y="0"/>
                    <a:pt x="11416" y="100"/>
                    <a:pt x="11342" y="272"/>
                  </a:cubicBezTo>
                  <a:lnTo>
                    <a:pt x="67" y="26324"/>
                  </a:lnTo>
                  <a:cubicBezTo>
                    <a:pt x="0" y="26525"/>
                    <a:pt x="100" y="26791"/>
                    <a:pt x="300" y="26892"/>
                  </a:cubicBezTo>
                  <a:cubicBezTo>
                    <a:pt x="342" y="26905"/>
                    <a:pt x="387" y="26912"/>
                    <a:pt x="432" y="26912"/>
                  </a:cubicBezTo>
                  <a:cubicBezTo>
                    <a:pt x="603" y="26912"/>
                    <a:pt x="781" y="26816"/>
                    <a:pt x="834" y="26658"/>
                  </a:cubicBezTo>
                  <a:lnTo>
                    <a:pt x="12109" y="573"/>
                  </a:lnTo>
                  <a:cubicBezTo>
                    <a:pt x="12209" y="373"/>
                    <a:pt x="12109" y="139"/>
                    <a:pt x="11875" y="39"/>
                  </a:cubicBezTo>
                  <a:cubicBezTo>
                    <a:pt x="11823" y="13"/>
                    <a:pt x="11768" y="0"/>
                    <a:pt x="11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3139005" y="820833"/>
              <a:ext cx="117605" cy="99610"/>
            </a:xfrm>
            <a:custGeom>
              <a:rect b="b" l="l" r="r" t="t"/>
              <a:pathLst>
                <a:path extrusionOk="0" h="3504" w="4137">
                  <a:moveTo>
                    <a:pt x="1301" y="1"/>
                  </a:moveTo>
                  <a:lnTo>
                    <a:pt x="0" y="2836"/>
                  </a:lnTo>
                  <a:cubicBezTo>
                    <a:pt x="934" y="3170"/>
                    <a:pt x="1902" y="3370"/>
                    <a:pt x="2903" y="3503"/>
                  </a:cubicBezTo>
                  <a:lnTo>
                    <a:pt x="4137" y="701"/>
                  </a:lnTo>
                  <a:cubicBezTo>
                    <a:pt x="3169" y="568"/>
                    <a:pt x="2235" y="301"/>
                    <a:pt x="13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3062194" y="786692"/>
              <a:ext cx="113824" cy="114790"/>
            </a:xfrm>
            <a:custGeom>
              <a:rect b="b" l="l" r="r" t="t"/>
              <a:pathLst>
                <a:path extrusionOk="0" h="4038" w="4004">
                  <a:moveTo>
                    <a:pt x="1335" y="1"/>
                  </a:moveTo>
                  <a:cubicBezTo>
                    <a:pt x="901" y="935"/>
                    <a:pt x="434" y="1869"/>
                    <a:pt x="1" y="2836"/>
                  </a:cubicBezTo>
                  <a:cubicBezTo>
                    <a:pt x="868" y="3303"/>
                    <a:pt x="1768" y="3703"/>
                    <a:pt x="2702" y="4037"/>
                  </a:cubicBezTo>
                  <a:lnTo>
                    <a:pt x="4003" y="1202"/>
                  </a:lnTo>
                  <a:cubicBezTo>
                    <a:pt x="3069" y="835"/>
                    <a:pt x="2202" y="434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2988225" y="743084"/>
              <a:ext cx="111919" cy="124257"/>
            </a:xfrm>
            <a:custGeom>
              <a:rect b="b" l="l" r="r" t="t"/>
              <a:pathLst>
                <a:path extrusionOk="0" h="4371" w="3937">
                  <a:moveTo>
                    <a:pt x="1402" y="0"/>
                  </a:moveTo>
                  <a:cubicBezTo>
                    <a:pt x="935" y="934"/>
                    <a:pt x="468" y="1868"/>
                    <a:pt x="1" y="2836"/>
                  </a:cubicBezTo>
                  <a:cubicBezTo>
                    <a:pt x="835" y="3369"/>
                    <a:pt x="1702" y="3903"/>
                    <a:pt x="2603" y="4370"/>
                  </a:cubicBezTo>
                  <a:cubicBezTo>
                    <a:pt x="3036" y="3403"/>
                    <a:pt x="3503" y="2469"/>
                    <a:pt x="3937" y="1535"/>
                  </a:cubicBezTo>
                  <a:cubicBezTo>
                    <a:pt x="3070" y="1068"/>
                    <a:pt x="2236" y="534"/>
                    <a:pt x="14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2915224" y="693762"/>
              <a:ext cx="112857" cy="129942"/>
            </a:xfrm>
            <a:custGeom>
              <a:rect b="b" l="l" r="r" t="t"/>
              <a:pathLst>
                <a:path extrusionOk="0" h="4571" w="3970">
                  <a:moveTo>
                    <a:pt x="1468" y="1"/>
                  </a:moveTo>
                  <a:cubicBezTo>
                    <a:pt x="968" y="935"/>
                    <a:pt x="501" y="1902"/>
                    <a:pt x="0" y="2836"/>
                  </a:cubicBezTo>
                  <a:cubicBezTo>
                    <a:pt x="834" y="3437"/>
                    <a:pt x="1701" y="4004"/>
                    <a:pt x="2569" y="4571"/>
                  </a:cubicBezTo>
                  <a:cubicBezTo>
                    <a:pt x="3036" y="3603"/>
                    <a:pt x="3503" y="2669"/>
                    <a:pt x="3970" y="1735"/>
                  </a:cubicBezTo>
                  <a:cubicBezTo>
                    <a:pt x="3136" y="1168"/>
                    <a:pt x="2302" y="601"/>
                    <a:pt x="1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2842193" y="644469"/>
              <a:ext cx="113824" cy="129942"/>
            </a:xfrm>
            <a:custGeom>
              <a:rect b="b" l="l" r="r" t="t"/>
              <a:pathLst>
                <a:path extrusionOk="0" h="4571" w="4004">
                  <a:moveTo>
                    <a:pt x="1468" y="0"/>
                  </a:moveTo>
                  <a:lnTo>
                    <a:pt x="1" y="2836"/>
                  </a:lnTo>
                  <a:cubicBezTo>
                    <a:pt x="868" y="3403"/>
                    <a:pt x="1702" y="4003"/>
                    <a:pt x="2569" y="4570"/>
                  </a:cubicBezTo>
                  <a:cubicBezTo>
                    <a:pt x="3070" y="3603"/>
                    <a:pt x="3537" y="2669"/>
                    <a:pt x="4004" y="1735"/>
                  </a:cubicBezTo>
                  <a:cubicBezTo>
                    <a:pt x="3170" y="1168"/>
                    <a:pt x="2336" y="567"/>
                    <a:pt x="14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2765382" y="599895"/>
              <a:ext cx="118571" cy="125195"/>
            </a:xfrm>
            <a:custGeom>
              <a:rect b="b" l="l" r="r" t="t"/>
              <a:pathLst>
                <a:path extrusionOk="0" h="4404" w="4171">
                  <a:moveTo>
                    <a:pt x="1535" y="0"/>
                  </a:moveTo>
                  <a:lnTo>
                    <a:pt x="1" y="2802"/>
                  </a:lnTo>
                  <a:cubicBezTo>
                    <a:pt x="935" y="3303"/>
                    <a:pt x="1835" y="3837"/>
                    <a:pt x="2703" y="4404"/>
                  </a:cubicBezTo>
                  <a:lnTo>
                    <a:pt x="4170" y="1568"/>
                  </a:lnTo>
                  <a:cubicBezTo>
                    <a:pt x="3336" y="1035"/>
                    <a:pt x="2436" y="467"/>
                    <a:pt x="1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2681947" y="562911"/>
              <a:ext cx="127099" cy="116666"/>
            </a:xfrm>
            <a:custGeom>
              <a:rect b="b" l="l" r="r" t="t"/>
              <a:pathLst>
                <a:path extrusionOk="0" h="4104" w="4471">
                  <a:moveTo>
                    <a:pt x="1601" y="1"/>
                  </a:moveTo>
                  <a:cubicBezTo>
                    <a:pt x="1101" y="935"/>
                    <a:pt x="567" y="1869"/>
                    <a:pt x="0" y="2803"/>
                  </a:cubicBezTo>
                  <a:cubicBezTo>
                    <a:pt x="1001" y="3169"/>
                    <a:pt x="2002" y="3603"/>
                    <a:pt x="2936" y="4103"/>
                  </a:cubicBezTo>
                  <a:lnTo>
                    <a:pt x="4470" y="1301"/>
                  </a:lnTo>
                  <a:cubicBezTo>
                    <a:pt x="3536" y="801"/>
                    <a:pt x="2602" y="367"/>
                    <a:pt x="1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2589956" y="539202"/>
              <a:ext cx="137532" cy="103391"/>
            </a:xfrm>
            <a:custGeom>
              <a:rect b="b" l="l" r="r" t="t"/>
              <a:pathLst>
                <a:path extrusionOk="0" h="3637" w="4838">
                  <a:moveTo>
                    <a:pt x="1669" y="1"/>
                  </a:moveTo>
                  <a:lnTo>
                    <a:pt x="1" y="2803"/>
                  </a:lnTo>
                  <a:cubicBezTo>
                    <a:pt x="1101" y="2969"/>
                    <a:pt x="2202" y="3270"/>
                    <a:pt x="3236" y="3637"/>
                  </a:cubicBezTo>
                  <a:cubicBezTo>
                    <a:pt x="3803" y="2703"/>
                    <a:pt x="4337" y="1735"/>
                    <a:pt x="4837" y="835"/>
                  </a:cubicBezTo>
                  <a:cubicBezTo>
                    <a:pt x="3803" y="434"/>
                    <a:pt x="2736" y="167"/>
                    <a:pt x="1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3102021" y="900487"/>
              <a:ext cx="119509" cy="103391"/>
            </a:xfrm>
            <a:custGeom>
              <a:rect b="b" l="l" r="r" t="t"/>
              <a:pathLst>
                <a:path extrusionOk="0" h="3637" w="4204">
                  <a:moveTo>
                    <a:pt x="1335" y="1"/>
                  </a:moveTo>
                  <a:lnTo>
                    <a:pt x="1" y="2969"/>
                  </a:lnTo>
                  <a:cubicBezTo>
                    <a:pt x="935" y="3270"/>
                    <a:pt x="1935" y="3503"/>
                    <a:pt x="2936" y="3637"/>
                  </a:cubicBezTo>
                  <a:lnTo>
                    <a:pt x="4204" y="701"/>
                  </a:lnTo>
                  <a:cubicBezTo>
                    <a:pt x="3236" y="568"/>
                    <a:pt x="2269" y="334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3022367" y="867312"/>
              <a:ext cx="116666" cy="117605"/>
            </a:xfrm>
            <a:custGeom>
              <a:rect b="b" l="l" r="r" t="t"/>
              <a:pathLst>
                <a:path extrusionOk="0" h="4137" w="4104">
                  <a:moveTo>
                    <a:pt x="1402" y="0"/>
                  </a:moveTo>
                  <a:cubicBezTo>
                    <a:pt x="935" y="968"/>
                    <a:pt x="468" y="1935"/>
                    <a:pt x="1" y="2936"/>
                  </a:cubicBezTo>
                  <a:cubicBezTo>
                    <a:pt x="901" y="3403"/>
                    <a:pt x="1802" y="3803"/>
                    <a:pt x="2769" y="4136"/>
                  </a:cubicBezTo>
                  <a:lnTo>
                    <a:pt x="4103" y="1201"/>
                  </a:lnTo>
                  <a:cubicBezTo>
                    <a:pt x="3169" y="867"/>
                    <a:pt x="2269" y="467"/>
                    <a:pt x="14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2947460" y="823676"/>
              <a:ext cx="114762" cy="127099"/>
            </a:xfrm>
            <a:custGeom>
              <a:rect b="b" l="l" r="r" t="t"/>
              <a:pathLst>
                <a:path extrusionOk="0" h="4471" w="4037">
                  <a:moveTo>
                    <a:pt x="1435" y="1"/>
                  </a:moveTo>
                  <a:lnTo>
                    <a:pt x="0" y="2936"/>
                  </a:lnTo>
                  <a:cubicBezTo>
                    <a:pt x="868" y="3470"/>
                    <a:pt x="1768" y="4004"/>
                    <a:pt x="2669" y="4471"/>
                  </a:cubicBezTo>
                  <a:cubicBezTo>
                    <a:pt x="3136" y="3470"/>
                    <a:pt x="3603" y="2503"/>
                    <a:pt x="4037" y="1535"/>
                  </a:cubicBezTo>
                  <a:cubicBezTo>
                    <a:pt x="3169" y="1068"/>
                    <a:pt x="2302" y="568"/>
                    <a:pt x="1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2873492" y="775321"/>
              <a:ext cx="114762" cy="131847"/>
            </a:xfrm>
            <a:custGeom>
              <a:rect b="b" l="l" r="r" t="t"/>
              <a:pathLst>
                <a:path extrusionOk="0" h="4638" w="4037">
                  <a:moveTo>
                    <a:pt x="1468" y="1"/>
                  </a:moveTo>
                  <a:lnTo>
                    <a:pt x="0" y="2903"/>
                  </a:lnTo>
                  <a:cubicBezTo>
                    <a:pt x="834" y="3470"/>
                    <a:pt x="1702" y="4070"/>
                    <a:pt x="2569" y="4637"/>
                  </a:cubicBezTo>
                  <a:lnTo>
                    <a:pt x="4037" y="1702"/>
                  </a:lnTo>
                  <a:cubicBezTo>
                    <a:pt x="3169" y="1168"/>
                    <a:pt x="2335" y="568"/>
                    <a:pt x="1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4"/>
            <p:cNvSpPr/>
            <p:nvPr/>
          </p:nvSpPr>
          <p:spPr>
            <a:xfrm>
              <a:off x="2798586" y="725061"/>
              <a:ext cx="116666" cy="132785"/>
            </a:xfrm>
            <a:custGeom>
              <a:rect b="b" l="l" r="r" t="t"/>
              <a:pathLst>
                <a:path extrusionOk="0" h="4671" w="4104">
                  <a:moveTo>
                    <a:pt x="1535" y="1"/>
                  </a:moveTo>
                  <a:cubicBezTo>
                    <a:pt x="1034" y="968"/>
                    <a:pt x="501" y="1935"/>
                    <a:pt x="0" y="2903"/>
                  </a:cubicBezTo>
                  <a:cubicBezTo>
                    <a:pt x="868" y="3470"/>
                    <a:pt x="1735" y="4070"/>
                    <a:pt x="2635" y="4671"/>
                  </a:cubicBezTo>
                  <a:lnTo>
                    <a:pt x="4103" y="1735"/>
                  </a:lnTo>
                  <a:cubicBezTo>
                    <a:pt x="3269" y="1168"/>
                    <a:pt x="2402" y="568"/>
                    <a:pt x="15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2719870" y="679549"/>
              <a:ext cx="122352" cy="128037"/>
            </a:xfrm>
            <a:custGeom>
              <a:rect b="b" l="l" r="r" t="t"/>
              <a:pathLst>
                <a:path extrusionOk="0" h="4504" w="4304">
                  <a:moveTo>
                    <a:pt x="1602" y="0"/>
                  </a:moveTo>
                  <a:lnTo>
                    <a:pt x="1" y="2903"/>
                  </a:lnTo>
                  <a:cubicBezTo>
                    <a:pt x="968" y="3403"/>
                    <a:pt x="1869" y="3937"/>
                    <a:pt x="2769" y="4504"/>
                  </a:cubicBezTo>
                  <a:cubicBezTo>
                    <a:pt x="3270" y="3536"/>
                    <a:pt x="3803" y="2569"/>
                    <a:pt x="4304" y="1602"/>
                  </a:cubicBezTo>
                  <a:cubicBezTo>
                    <a:pt x="3436" y="1035"/>
                    <a:pt x="2536" y="501"/>
                    <a:pt x="16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2635469" y="642565"/>
              <a:ext cx="129942" cy="119509"/>
            </a:xfrm>
            <a:custGeom>
              <a:rect b="b" l="l" r="r" t="t"/>
              <a:pathLst>
                <a:path extrusionOk="0" h="4204" w="4571">
                  <a:moveTo>
                    <a:pt x="1635" y="1"/>
                  </a:moveTo>
                  <a:lnTo>
                    <a:pt x="1" y="2903"/>
                  </a:lnTo>
                  <a:cubicBezTo>
                    <a:pt x="1035" y="3270"/>
                    <a:pt x="2002" y="3703"/>
                    <a:pt x="2970" y="4204"/>
                  </a:cubicBezTo>
                  <a:lnTo>
                    <a:pt x="4571" y="1301"/>
                  </a:lnTo>
                  <a:cubicBezTo>
                    <a:pt x="3637" y="768"/>
                    <a:pt x="2636" y="334"/>
                    <a:pt x="1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2540663" y="618856"/>
              <a:ext cx="142251" cy="107172"/>
            </a:xfrm>
            <a:custGeom>
              <a:rect b="b" l="l" r="r" t="t"/>
              <a:pathLst>
                <a:path extrusionOk="0" h="3770" w="5004">
                  <a:moveTo>
                    <a:pt x="1768" y="1"/>
                  </a:moveTo>
                  <a:cubicBezTo>
                    <a:pt x="1168" y="968"/>
                    <a:pt x="601" y="1935"/>
                    <a:pt x="0" y="2936"/>
                  </a:cubicBezTo>
                  <a:cubicBezTo>
                    <a:pt x="1134" y="3103"/>
                    <a:pt x="2268" y="3370"/>
                    <a:pt x="3336" y="3770"/>
                  </a:cubicBezTo>
                  <a:lnTo>
                    <a:pt x="5004" y="835"/>
                  </a:lnTo>
                  <a:cubicBezTo>
                    <a:pt x="3970" y="468"/>
                    <a:pt x="2869" y="201"/>
                    <a:pt x="1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3062194" y="984888"/>
              <a:ext cx="122352" cy="104329"/>
            </a:xfrm>
            <a:custGeom>
              <a:rect b="b" l="l" r="r" t="t"/>
              <a:pathLst>
                <a:path extrusionOk="0" h="3670" w="4304">
                  <a:moveTo>
                    <a:pt x="1368" y="0"/>
                  </a:moveTo>
                  <a:lnTo>
                    <a:pt x="1" y="3003"/>
                  </a:lnTo>
                  <a:cubicBezTo>
                    <a:pt x="968" y="3336"/>
                    <a:pt x="1969" y="3536"/>
                    <a:pt x="3003" y="3670"/>
                  </a:cubicBezTo>
                  <a:cubicBezTo>
                    <a:pt x="3436" y="2636"/>
                    <a:pt x="3870" y="1635"/>
                    <a:pt x="4304" y="668"/>
                  </a:cubicBezTo>
                  <a:cubicBezTo>
                    <a:pt x="3303" y="534"/>
                    <a:pt x="2336" y="301"/>
                    <a:pt x="13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2981602" y="950747"/>
              <a:ext cx="119509" cy="119509"/>
            </a:xfrm>
            <a:custGeom>
              <a:rect b="b" l="l" r="r" t="t"/>
              <a:pathLst>
                <a:path extrusionOk="0" h="4204" w="4204">
                  <a:moveTo>
                    <a:pt x="1435" y="1"/>
                  </a:moveTo>
                  <a:lnTo>
                    <a:pt x="0" y="3036"/>
                  </a:lnTo>
                  <a:cubicBezTo>
                    <a:pt x="901" y="3503"/>
                    <a:pt x="1835" y="3903"/>
                    <a:pt x="2836" y="4204"/>
                  </a:cubicBezTo>
                  <a:lnTo>
                    <a:pt x="4203" y="1201"/>
                  </a:lnTo>
                  <a:cubicBezTo>
                    <a:pt x="3236" y="868"/>
                    <a:pt x="2335" y="468"/>
                    <a:pt x="1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2904791" y="907139"/>
              <a:ext cx="117605" cy="129942"/>
            </a:xfrm>
            <a:custGeom>
              <a:rect b="b" l="l" r="r" t="t"/>
              <a:pathLst>
                <a:path extrusionOk="0" h="4571" w="4137">
                  <a:moveTo>
                    <a:pt x="1468" y="0"/>
                  </a:moveTo>
                  <a:lnTo>
                    <a:pt x="0" y="3002"/>
                  </a:lnTo>
                  <a:cubicBezTo>
                    <a:pt x="868" y="3569"/>
                    <a:pt x="1768" y="4103"/>
                    <a:pt x="2702" y="4570"/>
                  </a:cubicBezTo>
                  <a:lnTo>
                    <a:pt x="4137" y="1535"/>
                  </a:lnTo>
                  <a:cubicBezTo>
                    <a:pt x="3236" y="1068"/>
                    <a:pt x="2335" y="534"/>
                    <a:pt x="14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2828918" y="857818"/>
              <a:ext cx="117605" cy="134689"/>
            </a:xfrm>
            <a:custGeom>
              <a:rect b="b" l="l" r="r" t="t"/>
              <a:pathLst>
                <a:path extrusionOk="0" h="4738" w="4137">
                  <a:moveTo>
                    <a:pt x="1535" y="1"/>
                  </a:moveTo>
                  <a:cubicBezTo>
                    <a:pt x="1035" y="1001"/>
                    <a:pt x="534" y="2002"/>
                    <a:pt x="1" y="3003"/>
                  </a:cubicBezTo>
                  <a:cubicBezTo>
                    <a:pt x="901" y="3603"/>
                    <a:pt x="1769" y="4204"/>
                    <a:pt x="2669" y="4737"/>
                  </a:cubicBezTo>
                  <a:lnTo>
                    <a:pt x="4137" y="1735"/>
                  </a:lnTo>
                  <a:cubicBezTo>
                    <a:pt x="3270" y="1168"/>
                    <a:pt x="2402" y="568"/>
                    <a:pt x="15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2753073" y="807558"/>
              <a:ext cx="120447" cy="135628"/>
            </a:xfrm>
            <a:custGeom>
              <a:rect b="b" l="l" r="r" t="t"/>
              <a:pathLst>
                <a:path extrusionOk="0" h="4771" w="4237">
                  <a:moveTo>
                    <a:pt x="1601" y="1"/>
                  </a:moveTo>
                  <a:cubicBezTo>
                    <a:pt x="1068" y="1001"/>
                    <a:pt x="534" y="2002"/>
                    <a:pt x="0" y="3003"/>
                  </a:cubicBezTo>
                  <a:cubicBezTo>
                    <a:pt x="901" y="3570"/>
                    <a:pt x="1801" y="4170"/>
                    <a:pt x="2669" y="4771"/>
                  </a:cubicBezTo>
                  <a:cubicBezTo>
                    <a:pt x="3202" y="3770"/>
                    <a:pt x="3703" y="2769"/>
                    <a:pt x="4236" y="1769"/>
                  </a:cubicBezTo>
                  <a:cubicBezTo>
                    <a:pt x="3336" y="1168"/>
                    <a:pt x="2469" y="568"/>
                    <a:pt x="1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2673419" y="762045"/>
              <a:ext cx="125195" cy="130880"/>
            </a:xfrm>
            <a:custGeom>
              <a:rect b="b" l="l" r="r" t="t"/>
              <a:pathLst>
                <a:path extrusionOk="0" h="4604" w="4404">
                  <a:moveTo>
                    <a:pt x="1635" y="1"/>
                  </a:moveTo>
                  <a:cubicBezTo>
                    <a:pt x="1101" y="1001"/>
                    <a:pt x="534" y="2002"/>
                    <a:pt x="0" y="3003"/>
                  </a:cubicBezTo>
                  <a:cubicBezTo>
                    <a:pt x="967" y="3503"/>
                    <a:pt x="1901" y="4037"/>
                    <a:pt x="2802" y="4604"/>
                  </a:cubicBezTo>
                  <a:cubicBezTo>
                    <a:pt x="3336" y="3603"/>
                    <a:pt x="3870" y="2602"/>
                    <a:pt x="4403" y="1602"/>
                  </a:cubicBezTo>
                  <a:cubicBezTo>
                    <a:pt x="3503" y="1035"/>
                    <a:pt x="2602" y="501"/>
                    <a:pt x="1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2587113" y="725061"/>
              <a:ext cx="132785" cy="122352"/>
            </a:xfrm>
            <a:custGeom>
              <a:rect b="b" l="l" r="r" t="t"/>
              <a:pathLst>
                <a:path extrusionOk="0" h="4304" w="4671">
                  <a:moveTo>
                    <a:pt x="1702" y="1"/>
                  </a:moveTo>
                  <a:lnTo>
                    <a:pt x="1" y="3003"/>
                  </a:lnTo>
                  <a:cubicBezTo>
                    <a:pt x="1035" y="3370"/>
                    <a:pt x="2035" y="3803"/>
                    <a:pt x="3036" y="4304"/>
                  </a:cubicBezTo>
                  <a:cubicBezTo>
                    <a:pt x="3570" y="3303"/>
                    <a:pt x="4137" y="2302"/>
                    <a:pt x="4671" y="1302"/>
                  </a:cubicBezTo>
                  <a:cubicBezTo>
                    <a:pt x="3703" y="801"/>
                    <a:pt x="2736" y="368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2490403" y="701353"/>
              <a:ext cx="145094" cy="109076"/>
            </a:xfrm>
            <a:custGeom>
              <a:rect b="b" l="l" r="r" t="t"/>
              <a:pathLst>
                <a:path extrusionOk="0" h="3837" w="5104">
                  <a:moveTo>
                    <a:pt x="1768" y="1"/>
                  </a:moveTo>
                  <a:lnTo>
                    <a:pt x="0" y="3036"/>
                  </a:lnTo>
                  <a:cubicBezTo>
                    <a:pt x="1134" y="3203"/>
                    <a:pt x="2302" y="3470"/>
                    <a:pt x="3403" y="3837"/>
                  </a:cubicBezTo>
                  <a:lnTo>
                    <a:pt x="5104" y="835"/>
                  </a:lnTo>
                  <a:cubicBezTo>
                    <a:pt x="4003" y="468"/>
                    <a:pt x="2902" y="167"/>
                    <a:pt x="1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3021429" y="1070228"/>
              <a:ext cx="126133" cy="107172"/>
            </a:xfrm>
            <a:custGeom>
              <a:rect b="b" l="l" r="r" t="t"/>
              <a:pathLst>
                <a:path extrusionOk="0" h="3770" w="4437">
                  <a:moveTo>
                    <a:pt x="1435" y="1"/>
                  </a:moveTo>
                  <a:lnTo>
                    <a:pt x="0" y="3136"/>
                  </a:lnTo>
                  <a:cubicBezTo>
                    <a:pt x="1001" y="3436"/>
                    <a:pt x="2035" y="3670"/>
                    <a:pt x="3069" y="3770"/>
                  </a:cubicBezTo>
                  <a:cubicBezTo>
                    <a:pt x="3536" y="2703"/>
                    <a:pt x="3970" y="1668"/>
                    <a:pt x="4437" y="668"/>
                  </a:cubicBezTo>
                  <a:cubicBezTo>
                    <a:pt x="3403" y="534"/>
                    <a:pt x="2402" y="334"/>
                    <a:pt x="1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2939870" y="1037053"/>
              <a:ext cx="122352" cy="122352"/>
            </a:xfrm>
            <a:custGeom>
              <a:rect b="b" l="l" r="r" t="t"/>
              <a:pathLst>
                <a:path extrusionOk="0" h="4304" w="4304">
                  <a:moveTo>
                    <a:pt x="1468" y="0"/>
                  </a:moveTo>
                  <a:cubicBezTo>
                    <a:pt x="968" y="1034"/>
                    <a:pt x="467" y="2068"/>
                    <a:pt x="0" y="3136"/>
                  </a:cubicBezTo>
                  <a:cubicBezTo>
                    <a:pt x="901" y="3603"/>
                    <a:pt x="1868" y="3970"/>
                    <a:pt x="2869" y="4303"/>
                  </a:cubicBezTo>
                  <a:lnTo>
                    <a:pt x="4304" y="1168"/>
                  </a:lnTo>
                  <a:cubicBezTo>
                    <a:pt x="3303" y="867"/>
                    <a:pt x="2369" y="467"/>
                    <a:pt x="14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2861154" y="992479"/>
              <a:ext cx="120476" cy="133723"/>
            </a:xfrm>
            <a:custGeom>
              <a:rect b="b" l="l" r="r" t="t"/>
              <a:pathLst>
                <a:path extrusionOk="0" h="4704" w="4238">
                  <a:moveTo>
                    <a:pt x="1535" y="0"/>
                  </a:moveTo>
                  <a:cubicBezTo>
                    <a:pt x="1035" y="1034"/>
                    <a:pt x="535" y="2102"/>
                    <a:pt x="1" y="3136"/>
                  </a:cubicBezTo>
                  <a:cubicBezTo>
                    <a:pt x="901" y="3703"/>
                    <a:pt x="1802" y="4237"/>
                    <a:pt x="2769" y="4704"/>
                  </a:cubicBezTo>
                  <a:cubicBezTo>
                    <a:pt x="3236" y="3636"/>
                    <a:pt x="3737" y="2602"/>
                    <a:pt x="4237" y="1568"/>
                  </a:cubicBezTo>
                  <a:cubicBezTo>
                    <a:pt x="3303" y="1101"/>
                    <a:pt x="2403" y="567"/>
                    <a:pt x="1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2784343" y="943157"/>
              <a:ext cx="120476" cy="138470"/>
            </a:xfrm>
            <a:custGeom>
              <a:rect b="b" l="l" r="r" t="t"/>
              <a:pathLst>
                <a:path extrusionOk="0" h="4871" w="4238">
                  <a:moveTo>
                    <a:pt x="1569" y="1"/>
                  </a:moveTo>
                  <a:cubicBezTo>
                    <a:pt x="1068" y="1035"/>
                    <a:pt x="535" y="2069"/>
                    <a:pt x="1" y="3136"/>
                  </a:cubicBezTo>
                  <a:cubicBezTo>
                    <a:pt x="902" y="3703"/>
                    <a:pt x="1802" y="4304"/>
                    <a:pt x="2703" y="4871"/>
                  </a:cubicBezTo>
                  <a:cubicBezTo>
                    <a:pt x="3203" y="3837"/>
                    <a:pt x="3737" y="2803"/>
                    <a:pt x="4237" y="1735"/>
                  </a:cubicBezTo>
                  <a:cubicBezTo>
                    <a:pt x="3337" y="1202"/>
                    <a:pt x="2469" y="601"/>
                    <a:pt x="1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4"/>
            <p:cNvSpPr/>
            <p:nvPr/>
          </p:nvSpPr>
          <p:spPr>
            <a:xfrm>
              <a:off x="2706594" y="892897"/>
              <a:ext cx="122352" cy="139437"/>
            </a:xfrm>
            <a:custGeom>
              <a:rect b="b" l="l" r="r" t="t"/>
              <a:pathLst>
                <a:path extrusionOk="0" h="4905" w="4304">
                  <a:moveTo>
                    <a:pt x="1635" y="1"/>
                  </a:moveTo>
                  <a:lnTo>
                    <a:pt x="1" y="3103"/>
                  </a:lnTo>
                  <a:cubicBezTo>
                    <a:pt x="935" y="3703"/>
                    <a:pt x="1835" y="4304"/>
                    <a:pt x="2736" y="4904"/>
                  </a:cubicBezTo>
                  <a:cubicBezTo>
                    <a:pt x="3270" y="3837"/>
                    <a:pt x="3803" y="2803"/>
                    <a:pt x="4304" y="1769"/>
                  </a:cubicBezTo>
                  <a:cubicBezTo>
                    <a:pt x="3436" y="1168"/>
                    <a:pt x="2536" y="568"/>
                    <a:pt x="1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2625036" y="847385"/>
              <a:ext cx="128066" cy="134689"/>
            </a:xfrm>
            <a:custGeom>
              <a:rect b="b" l="l" r="r" t="t"/>
              <a:pathLst>
                <a:path extrusionOk="0" h="4738" w="4505">
                  <a:moveTo>
                    <a:pt x="1702" y="1"/>
                  </a:moveTo>
                  <a:cubicBezTo>
                    <a:pt x="1135" y="1035"/>
                    <a:pt x="568" y="2069"/>
                    <a:pt x="1" y="3103"/>
                  </a:cubicBezTo>
                  <a:cubicBezTo>
                    <a:pt x="968" y="3603"/>
                    <a:pt x="1936" y="4137"/>
                    <a:pt x="2870" y="4737"/>
                  </a:cubicBezTo>
                  <a:lnTo>
                    <a:pt x="4504" y="1602"/>
                  </a:lnTo>
                  <a:cubicBezTo>
                    <a:pt x="3603" y="1035"/>
                    <a:pt x="2669" y="50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2536854" y="810400"/>
              <a:ext cx="136594" cy="125195"/>
            </a:xfrm>
            <a:custGeom>
              <a:rect b="b" l="l" r="r" t="t"/>
              <a:pathLst>
                <a:path extrusionOk="0" h="4404" w="4805">
                  <a:moveTo>
                    <a:pt x="1769" y="1"/>
                  </a:moveTo>
                  <a:cubicBezTo>
                    <a:pt x="1168" y="1035"/>
                    <a:pt x="601" y="2069"/>
                    <a:pt x="1" y="3103"/>
                  </a:cubicBezTo>
                  <a:cubicBezTo>
                    <a:pt x="1068" y="3470"/>
                    <a:pt x="2102" y="3904"/>
                    <a:pt x="3103" y="4404"/>
                  </a:cubicBezTo>
                  <a:cubicBezTo>
                    <a:pt x="3670" y="3370"/>
                    <a:pt x="4237" y="2302"/>
                    <a:pt x="4804" y="1302"/>
                  </a:cubicBezTo>
                  <a:cubicBezTo>
                    <a:pt x="3803" y="801"/>
                    <a:pt x="2803" y="368"/>
                    <a:pt x="1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2438239" y="787658"/>
              <a:ext cx="148903" cy="110953"/>
            </a:xfrm>
            <a:custGeom>
              <a:rect b="b" l="l" r="r" t="t"/>
              <a:pathLst>
                <a:path extrusionOk="0" h="3903" w="5238">
                  <a:moveTo>
                    <a:pt x="1835" y="0"/>
                  </a:moveTo>
                  <a:lnTo>
                    <a:pt x="1" y="3136"/>
                  </a:lnTo>
                  <a:cubicBezTo>
                    <a:pt x="1168" y="3269"/>
                    <a:pt x="2336" y="3536"/>
                    <a:pt x="3470" y="3903"/>
                  </a:cubicBezTo>
                  <a:cubicBezTo>
                    <a:pt x="4070" y="2869"/>
                    <a:pt x="4637" y="1835"/>
                    <a:pt x="5238" y="801"/>
                  </a:cubicBezTo>
                  <a:cubicBezTo>
                    <a:pt x="4103" y="434"/>
                    <a:pt x="2969" y="167"/>
                    <a:pt x="18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2433491" y="534455"/>
              <a:ext cx="826928" cy="646754"/>
            </a:xfrm>
            <a:custGeom>
              <a:rect b="b" l="l" r="r" t="t"/>
              <a:pathLst>
                <a:path extrusionOk="0" h="22751" w="29089">
                  <a:moveTo>
                    <a:pt x="7239" y="301"/>
                  </a:moveTo>
                  <a:cubicBezTo>
                    <a:pt x="8273" y="468"/>
                    <a:pt x="9307" y="735"/>
                    <a:pt x="10275" y="1135"/>
                  </a:cubicBezTo>
                  <a:cubicBezTo>
                    <a:pt x="11275" y="1469"/>
                    <a:pt x="12209" y="1902"/>
                    <a:pt x="13143" y="2403"/>
                  </a:cubicBezTo>
                  <a:cubicBezTo>
                    <a:pt x="13977" y="2836"/>
                    <a:pt x="14811" y="3370"/>
                    <a:pt x="15779" y="4004"/>
                  </a:cubicBezTo>
                  <a:cubicBezTo>
                    <a:pt x="16613" y="4571"/>
                    <a:pt x="17480" y="5138"/>
                    <a:pt x="18314" y="5738"/>
                  </a:cubicBezTo>
                  <a:cubicBezTo>
                    <a:pt x="19114" y="6305"/>
                    <a:pt x="19982" y="6872"/>
                    <a:pt x="20816" y="7439"/>
                  </a:cubicBezTo>
                  <a:cubicBezTo>
                    <a:pt x="21750" y="8073"/>
                    <a:pt x="22584" y="8574"/>
                    <a:pt x="23351" y="8974"/>
                  </a:cubicBezTo>
                  <a:cubicBezTo>
                    <a:pt x="24218" y="9441"/>
                    <a:pt x="25119" y="9841"/>
                    <a:pt x="26053" y="10175"/>
                  </a:cubicBezTo>
                  <a:cubicBezTo>
                    <a:pt x="26920" y="10508"/>
                    <a:pt x="27821" y="10742"/>
                    <a:pt x="28721" y="10875"/>
                  </a:cubicBezTo>
                  <a:lnTo>
                    <a:pt x="23651" y="22450"/>
                  </a:lnTo>
                  <a:cubicBezTo>
                    <a:pt x="22684" y="22350"/>
                    <a:pt x="21683" y="22150"/>
                    <a:pt x="20749" y="21850"/>
                  </a:cubicBezTo>
                  <a:cubicBezTo>
                    <a:pt x="19748" y="21516"/>
                    <a:pt x="18814" y="21149"/>
                    <a:pt x="17880" y="20682"/>
                  </a:cubicBezTo>
                  <a:cubicBezTo>
                    <a:pt x="17046" y="20249"/>
                    <a:pt x="16146" y="19748"/>
                    <a:pt x="15145" y="19114"/>
                  </a:cubicBezTo>
                  <a:cubicBezTo>
                    <a:pt x="14244" y="18547"/>
                    <a:pt x="13310" y="17947"/>
                    <a:pt x="12443" y="17380"/>
                  </a:cubicBezTo>
                  <a:cubicBezTo>
                    <a:pt x="11576" y="16779"/>
                    <a:pt x="10642" y="16179"/>
                    <a:pt x="9708" y="15612"/>
                  </a:cubicBezTo>
                  <a:cubicBezTo>
                    <a:pt x="8674" y="14945"/>
                    <a:pt x="7706" y="14411"/>
                    <a:pt x="6839" y="13977"/>
                  </a:cubicBezTo>
                  <a:cubicBezTo>
                    <a:pt x="5838" y="13477"/>
                    <a:pt x="4771" y="13043"/>
                    <a:pt x="3703" y="12677"/>
                  </a:cubicBezTo>
                  <a:cubicBezTo>
                    <a:pt x="2636" y="12343"/>
                    <a:pt x="1535" y="12076"/>
                    <a:pt x="434" y="11909"/>
                  </a:cubicBezTo>
                  <a:lnTo>
                    <a:pt x="7239" y="301"/>
                  </a:lnTo>
                  <a:close/>
                  <a:moveTo>
                    <a:pt x="7206" y="1"/>
                  </a:moveTo>
                  <a:cubicBezTo>
                    <a:pt x="7139" y="1"/>
                    <a:pt x="7072" y="34"/>
                    <a:pt x="7039" y="68"/>
                  </a:cubicBezTo>
                  <a:lnTo>
                    <a:pt x="1" y="11976"/>
                  </a:lnTo>
                  <a:cubicBezTo>
                    <a:pt x="1" y="12009"/>
                    <a:pt x="1" y="12076"/>
                    <a:pt x="1" y="12109"/>
                  </a:cubicBezTo>
                  <a:cubicBezTo>
                    <a:pt x="34" y="12143"/>
                    <a:pt x="67" y="12176"/>
                    <a:pt x="134" y="12210"/>
                  </a:cubicBezTo>
                  <a:cubicBezTo>
                    <a:pt x="1302" y="12343"/>
                    <a:pt x="2436" y="12576"/>
                    <a:pt x="3570" y="12943"/>
                  </a:cubicBezTo>
                  <a:cubicBezTo>
                    <a:pt x="4637" y="13310"/>
                    <a:pt x="5671" y="13744"/>
                    <a:pt x="6672" y="14244"/>
                  </a:cubicBezTo>
                  <a:cubicBezTo>
                    <a:pt x="7539" y="14678"/>
                    <a:pt x="8473" y="15212"/>
                    <a:pt x="9508" y="15845"/>
                  </a:cubicBezTo>
                  <a:cubicBezTo>
                    <a:pt x="10442" y="16413"/>
                    <a:pt x="11376" y="17013"/>
                    <a:pt x="12243" y="17613"/>
                  </a:cubicBezTo>
                  <a:cubicBezTo>
                    <a:pt x="13143" y="18214"/>
                    <a:pt x="14044" y="18814"/>
                    <a:pt x="14945" y="19381"/>
                  </a:cubicBezTo>
                  <a:cubicBezTo>
                    <a:pt x="15979" y="20015"/>
                    <a:pt x="16879" y="20515"/>
                    <a:pt x="17747" y="20949"/>
                  </a:cubicBezTo>
                  <a:cubicBezTo>
                    <a:pt x="18047" y="21083"/>
                    <a:pt x="18314" y="21216"/>
                    <a:pt x="18614" y="21349"/>
                  </a:cubicBezTo>
                  <a:cubicBezTo>
                    <a:pt x="19281" y="21650"/>
                    <a:pt x="19948" y="21883"/>
                    <a:pt x="20649" y="22117"/>
                  </a:cubicBezTo>
                  <a:cubicBezTo>
                    <a:pt x="21650" y="22450"/>
                    <a:pt x="22684" y="22650"/>
                    <a:pt x="23751" y="22750"/>
                  </a:cubicBezTo>
                  <a:cubicBezTo>
                    <a:pt x="23784" y="22750"/>
                    <a:pt x="23851" y="22717"/>
                    <a:pt x="23884" y="22650"/>
                  </a:cubicBezTo>
                  <a:lnTo>
                    <a:pt x="29055" y="10809"/>
                  </a:lnTo>
                  <a:cubicBezTo>
                    <a:pt x="29088" y="10775"/>
                    <a:pt x="29088" y="10742"/>
                    <a:pt x="29055" y="10708"/>
                  </a:cubicBezTo>
                  <a:cubicBezTo>
                    <a:pt x="29021" y="10675"/>
                    <a:pt x="28988" y="10642"/>
                    <a:pt x="28955" y="10642"/>
                  </a:cubicBezTo>
                  <a:cubicBezTo>
                    <a:pt x="27987" y="10508"/>
                    <a:pt x="27053" y="10275"/>
                    <a:pt x="26153" y="9941"/>
                  </a:cubicBezTo>
                  <a:cubicBezTo>
                    <a:pt x="25252" y="9608"/>
                    <a:pt x="24351" y="9207"/>
                    <a:pt x="23518" y="8740"/>
                  </a:cubicBezTo>
                  <a:cubicBezTo>
                    <a:pt x="22750" y="8340"/>
                    <a:pt x="21916" y="7840"/>
                    <a:pt x="20982" y="7206"/>
                  </a:cubicBezTo>
                  <a:cubicBezTo>
                    <a:pt x="20148" y="6672"/>
                    <a:pt x="19315" y="6072"/>
                    <a:pt x="18481" y="5505"/>
                  </a:cubicBezTo>
                  <a:cubicBezTo>
                    <a:pt x="17647" y="4938"/>
                    <a:pt x="16813" y="4337"/>
                    <a:pt x="15945" y="3770"/>
                  </a:cubicBezTo>
                  <a:cubicBezTo>
                    <a:pt x="14978" y="3136"/>
                    <a:pt x="14111" y="2636"/>
                    <a:pt x="13277" y="2169"/>
                  </a:cubicBezTo>
                  <a:cubicBezTo>
                    <a:pt x="12343" y="1669"/>
                    <a:pt x="11409" y="1235"/>
                    <a:pt x="10408" y="868"/>
                  </a:cubicBezTo>
                  <a:cubicBezTo>
                    <a:pt x="9374" y="468"/>
                    <a:pt x="8307" y="201"/>
                    <a:pt x="7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2165136" y="4217522"/>
              <a:ext cx="81587" cy="187764"/>
            </a:xfrm>
            <a:custGeom>
              <a:rect b="b" l="l" r="r" t="t"/>
              <a:pathLst>
                <a:path extrusionOk="0" h="6605" w="2870">
                  <a:moveTo>
                    <a:pt x="1" y="0"/>
                  </a:moveTo>
                  <a:lnTo>
                    <a:pt x="1" y="6605"/>
                  </a:lnTo>
                  <a:lnTo>
                    <a:pt x="2869" y="6605"/>
                  </a:lnTo>
                  <a:lnTo>
                    <a:pt x="2836" y="0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1361973" y="3897002"/>
              <a:ext cx="194416" cy="186826"/>
            </a:xfrm>
            <a:custGeom>
              <a:rect b="b" l="l" r="r" t="t"/>
              <a:pathLst>
                <a:path extrusionOk="0" h="6572" w="6839">
                  <a:moveTo>
                    <a:pt x="4403" y="0"/>
                  </a:moveTo>
                  <a:lnTo>
                    <a:pt x="0" y="5104"/>
                  </a:lnTo>
                  <a:lnTo>
                    <a:pt x="2469" y="6572"/>
                  </a:lnTo>
                  <a:lnTo>
                    <a:pt x="6838" y="1502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1301281" y="4029730"/>
              <a:ext cx="245756" cy="210875"/>
            </a:xfrm>
            <a:custGeom>
              <a:rect b="b" l="l" r="r" t="t"/>
              <a:pathLst>
                <a:path extrusionOk="0" h="7418" w="8645">
                  <a:moveTo>
                    <a:pt x="2054" y="0"/>
                  </a:moveTo>
                  <a:cubicBezTo>
                    <a:pt x="1982" y="0"/>
                    <a:pt x="1911" y="37"/>
                    <a:pt x="1868" y="102"/>
                  </a:cubicBezTo>
                  <a:lnTo>
                    <a:pt x="167" y="2036"/>
                  </a:lnTo>
                  <a:cubicBezTo>
                    <a:pt x="0" y="2236"/>
                    <a:pt x="67" y="2537"/>
                    <a:pt x="301" y="2703"/>
                  </a:cubicBezTo>
                  <a:cubicBezTo>
                    <a:pt x="1268" y="3237"/>
                    <a:pt x="1768" y="3471"/>
                    <a:pt x="2969" y="4204"/>
                  </a:cubicBezTo>
                  <a:cubicBezTo>
                    <a:pt x="3703" y="4638"/>
                    <a:pt x="5971" y="6606"/>
                    <a:pt x="7005" y="7207"/>
                  </a:cubicBezTo>
                  <a:cubicBezTo>
                    <a:pt x="7243" y="7357"/>
                    <a:pt x="7465" y="7417"/>
                    <a:pt x="7661" y="7417"/>
                  </a:cubicBezTo>
                  <a:cubicBezTo>
                    <a:pt x="8290" y="7417"/>
                    <a:pt x="8645" y="6794"/>
                    <a:pt x="8340" y="6539"/>
                  </a:cubicBezTo>
                  <a:cubicBezTo>
                    <a:pt x="7005" y="5272"/>
                    <a:pt x="5938" y="3771"/>
                    <a:pt x="5237" y="2103"/>
                  </a:cubicBezTo>
                  <a:cubicBezTo>
                    <a:pt x="5171" y="1936"/>
                    <a:pt x="5071" y="1803"/>
                    <a:pt x="4937" y="1703"/>
                  </a:cubicBezTo>
                  <a:lnTo>
                    <a:pt x="2169" y="35"/>
                  </a:lnTo>
                  <a:cubicBezTo>
                    <a:pt x="2133" y="11"/>
                    <a:pt x="2093" y="0"/>
                    <a:pt x="2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2135741" y="4395790"/>
              <a:ext cx="282626" cy="91991"/>
            </a:xfrm>
            <a:custGeom>
              <a:rect b="b" l="l" r="r" t="t"/>
              <a:pathLst>
                <a:path extrusionOk="0" h="3236" w="9942">
                  <a:moveTo>
                    <a:pt x="734" y="0"/>
                  </a:moveTo>
                  <a:cubicBezTo>
                    <a:pt x="634" y="0"/>
                    <a:pt x="534" y="100"/>
                    <a:pt x="501" y="201"/>
                  </a:cubicBezTo>
                  <a:lnTo>
                    <a:pt x="67" y="2736"/>
                  </a:lnTo>
                  <a:cubicBezTo>
                    <a:pt x="1" y="3003"/>
                    <a:pt x="201" y="3236"/>
                    <a:pt x="468" y="3236"/>
                  </a:cubicBezTo>
                  <a:cubicBezTo>
                    <a:pt x="1602" y="3236"/>
                    <a:pt x="3203" y="3169"/>
                    <a:pt x="4637" y="3169"/>
                  </a:cubicBezTo>
                  <a:cubicBezTo>
                    <a:pt x="6305" y="3169"/>
                    <a:pt x="6539" y="3236"/>
                    <a:pt x="8473" y="3236"/>
                  </a:cubicBezTo>
                  <a:cubicBezTo>
                    <a:pt x="9641" y="3236"/>
                    <a:pt x="9941" y="2069"/>
                    <a:pt x="9441" y="1968"/>
                  </a:cubicBezTo>
                  <a:cubicBezTo>
                    <a:pt x="7172" y="1468"/>
                    <a:pt x="6505" y="1435"/>
                    <a:pt x="4537" y="234"/>
                  </a:cubicBezTo>
                  <a:cubicBezTo>
                    <a:pt x="4337" y="100"/>
                    <a:pt x="4104" y="0"/>
                    <a:pt x="3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2163231" y="1418237"/>
              <a:ext cx="218579" cy="250446"/>
            </a:xfrm>
            <a:custGeom>
              <a:rect b="b" l="l" r="r" t="t"/>
              <a:pathLst>
                <a:path extrusionOk="0" h="8810" w="7689">
                  <a:moveTo>
                    <a:pt x="1469" y="1"/>
                  </a:moveTo>
                  <a:lnTo>
                    <a:pt x="1469" y="1"/>
                  </a:lnTo>
                  <a:cubicBezTo>
                    <a:pt x="1635" y="2169"/>
                    <a:pt x="1602" y="4771"/>
                    <a:pt x="1" y="5938"/>
                  </a:cubicBezTo>
                  <a:cubicBezTo>
                    <a:pt x="1" y="5938"/>
                    <a:pt x="601" y="8173"/>
                    <a:pt x="4471" y="8740"/>
                  </a:cubicBezTo>
                  <a:cubicBezTo>
                    <a:pt x="4805" y="8788"/>
                    <a:pt x="5094" y="8810"/>
                    <a:pt x="5342" y="8810"/>
                  </a:cubicBezTo>
                  <a:cubicBezTo>
                    <a:pt x="7688" y="8810"/>
                    <a:pt x="6406" y="6872"/>
                    <a:pt x="6406" y="6872"/>
                  </a:cubicBezTo>
                  <a:cubicBezTo>
                    <a:pt x="4171" y="5972"/>
                    <a:pt x="4571" y="3136"/>
                    <a:pt x="5138" y="1568"/>
                  </a:cubicBezTo>
                  <a:lnTo>
                    <a:pt x="1469" y="1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4"/>
            <p:cNvSpPr/>
            <p:nvPr/>
          </p:nvSpPr>
          <p:spPr>
            <a:xfrm>
              <a:off x="1691022" y="1616434"/>
              <a:ext cx="370780" cy="548253"/>
            </a:xfrm>
            <a:custGeom>
              <a:rect b="b" l="l" r="r" t="t"/>
              <a:pathLst>
                <a:path extrusionOk="0" h="19286" w="13043">
                  <a:moveTo>
                    <a:pt x="10908" y="0"/>
                  </a:moveTo>
                  <a:cubicBezTo>
                    <a:pt x="10908" y="0"/>
                    <a:pt x="3970" y="4837"/>
                    <a:pt x="1635" y="8273"/>
                  </a:cubicBezTo>
                  <a:cubicBezTo>
                    <a:pt x="601" y="9774"/>
                    <a:pt x="167" y="15645"/>
                    <a:pt x="0" y="19114"/>
                  </a:cubicBezTo>
                  <a:cubicBezTo>
                    <a:pt x="192" y="19236"/>
                    <a:pt x="621" y="19285"/>
                    <a:pt x="1054" y="19285"/>
                  </a:cubicBezTo>
                  <a:cubicBezTo>
                    <a:pt x="1448" y="19285"/>
                    <a:pt x="1845" y="19244"/>
                    <a:pt x="2068" y="19181"/>
                  </a:cubicBezTo>
                  <a:cubicBezTo>
                    <a:pt x="2635" y="16512"/>
                    <a:pt x="4370" y="12943"/>
                    <a:pt x="4904" y="10975"/>
                  </a:cubicBezTo>
                  <a:cubicBezTo>
                    <a:pt x="5271" y="9541"/>
                    <a:pt x="13043" y="3670"/>
                    <a:pt x="13043" y="3670"/>
                  </a:cubicBezTo>
                  <a:lnTo>
                    <a:pt x="10908" y="0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1665409" y="2143650"/>
              <a:ext cx="131847" cy="94863"/>
            </a:xfrm>
            <a:custGeom>
              <a:rect b="b" l="l" r="r" t="t"/>
              <a:pathLst>
                <a:path extrusionOk="0" h="3337" w="4638">
                  <a:moveTo>
                    <a:pt x="1268" y="1"/>
                  </a:moveTo>
                  <a:lnTo>
                    <a:pt x="1268" y="1"/>
                  </a:lnTo>
                  <a:cubicBezTo>
                    <a:pt x="0" y="1402"/>
                    <a:pt x="1401" y="3337"/>
                    <a:pt x="1401" y="3337"/>
                  </a:cubicBezTo>
                  <a:lnTo>
                    <a:pt x="4637" y="2770"/>
                  </a:lnTo>
                  <a:lnTo>
                    <a:pt x="2969" y="635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1705235" y="2221120"/>
              <a:ext cx="94863" cy="85368"/>
            </a:xfrm>
            <a:custGeom>
              <a:rect b="b" l="l" r="r" t="t"/>
              <a:pathLst>
                <a:path extrusionOk="0" h="3003" w="3337">
                  <a:moveTo>
                    <a:pt x="3236" y="1"/>
                  </a:moveTo>
                  <a:lnTo>
                    <a:pt x="0" y="568"/>
                  </a:lnTo>
                  <a:lnTo>
                    <a:pt x="401" y="3003"/>
                  </a:lnTo>
                  <a:lnTo>
                    <a:pt x="3336" y="2636"/>
                  </a:lnTo>
                  <a:lnTo>
                    <a:pt x="3236" y="1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4"/>
            <p:cNvSpPr/>
            <p:nvPr/>
          </p:nvSpPr>
          <p:spPr>
            <a:xfrm>
              <a:off x="1817126" y="1580388"/>
              <a:ext cx="330015" cy="304430"/>
            </a:xfrm>
            <a:custGeom>
              <a:rect b="b" l="l" r="r" t="t"/>
              <a:pathLst>
                <a:path extrusionOk="0" h="10709" w="11609">
                  <a:moveTo>
                    <a:pt x="8507" y="1"/>
                  </a:moveTo>
                  <a:cubicBezTo>
                    <a:pt x="3903" y="1"/>
                    <a:pt x="1" y="5071"/>
                    <a:pt x="1" y="5071"/>
                  </a:cubicBezTo>
                  <a:lnTo>
                    <a:pt x="3170" y="10708"/>
                  </a:lnTo>
                  <a:cubicBezTo>
                    <a:pt x="5171" y="9441"/>
                    <a:pt x="7072" y="8040"/>
                    <a:pt x="8874" y="6505"/>
                  </a:cubicBezTo>
                  <a:cubicBezTo>
                    <a:pt x="11609" y="4070"/>
                    <a:pt x="11409" y="34"/>
                    <a:pt x="8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1961253" y="1685370"/>
              <a:ext cx="125507" cy="163401"/>
            </a:xfrm>
            <a:custGeom>
              <a:rect b="b" l="l" r="r" t="t"/>
              <a:pathLst>
                <a:path extrusionOk="0" h="5748" w="4415">
                  <a:moveTo>
                    <a:pt x="3807" y="1"/>
                  </a:moveTo>
                  <a:cubicBezTo>
                    <a:pt x="3737" y="1"/>
                    <a:pt x="3647" y="25"/>
                    <a:pt x="3537" y="77"/>
                  </a:cubicBezTo>
                  <a:cubicBezTo>
                    <a:pt x="1902" y="811"/>
                    <a:pt x="268" y="3346"/>
                    <a:pt x="1" y="5748"/>
                  </a:cubicBezTo>
                  <a:cubicBezTo>
                    <a:pt x="735" y="5248"/>
                    <a:pt x="1669" y="4580"/>
                    <a:pt x="2569" y="3813"/>
                  </a:cubicBezTo>
                  <a:cubicBezTo>
                    <a:pt x="3586" y="1840"/>
                    <a:pt x="4415" y="1"/>
                    <a:pt x="3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4"/>
            <p:cNvSpPr/>
            <p:nvPr/>
          </p:nvSpPr>
          <p:spPr>
            <a:xfrm>
              <a:off x="2135741" y="1544939"/>
              <a:ext cx="214343" cy="92389"/>
            </a:xfrm>
            <a:custGeom>
              <a:rect b="b" l="l" r="r" t="t"/>
              <a:pathLst>
                <a:path extrusionOk="0" h="3250" w="7540">
                  <a:moveTo>
                    <a:pt x="1191" y="0"/>
                  </a:moveTo>
                  <a:cubicBezTo>
                    <a:pt x="997" y="0"/>
                    <a:pt x="841" y="15"/>
                    <a:pt x="734" y="47"/>
                  </a:cubicBezTo>
                  <a:cubicBezTo>
                    <a:pt x="401" y="114"/>
                    <a:pt x="1" y="1548"/>
                    <a:pt x="334" y="2249"/>
                  </a:cubicBezTo>
                  <a:cubicBezTo>
                    <a:pt x="742" y="3220"/>
                    <a:pt x="6418" y="3249"/>
                    <a:pt x="7105" y="3249"/>
                  </a:cubicBezTo>
                  <a:cubicBezTo>
                    <a:pt x="7149" y="3249"/>
                    <a:pt x="7172" y="3249"/>
                    <a:pt x="7172" y="3249"/>
                  </a:cubicBezTo>
                  <a:cubicBezTo>
                    <a:pt x="7306" y="2249"/>
                    <a:pt x="7539" y="1815"/>
                    <a:pt x="7306" y="1415"/>
                  </a:cubicBezTo>
                  <a:cubicBezTo>
                    <a:pt x="7127" y="1027"/>
                    <a:pt x="2820" y="0"/>
                    <a:pt x="1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2135741" y="1544939"/>
              <a:ext cx="214343" cy="92389"/>
            </a:xfrm>
            <a:custGeom>
              <a:rect b="b" l="l" r="r" t="t"/>
              <a:pathLst>
                <a:path extrusionOk="0" h="3250" w="7540">
                  <a:moveTo>
                    <a:pt x="1191" y="0"/>
                  </a:moveTo>
                  <a:cubicBezTo>
                    <a:pt x="997" y="0"/>
                    <a:pt x="841" y="15"/>
                    <a:pt x="734" y="47"/>
                  </a:cubicBezTo>
                  <a:cubicBezTo>
                    <a:pt x="401" y="114"/>
                    <a:pt x="1" y="1548"/>
                    <a:pt x="334" y="2249"/>
                  </a:cubicBezTo>
                  <a:cubicBezTo>
                    <a:pt x="742" y="3220"/>
                    <a:pt x="6418" y="3249"/>
                    <a:pt x="7105" y="3249"/>
                  </a:cubicBezTo>
                  <a:cubicBezTo>
                    <a:pt x="7149" y="3249"/>
                    <a:pt x="7172" y="3249"/>
                    <a:pt x="7172" y="3249"/>
                  </a:cubicBezTo>
                  <a:cubicBezTo>
                    <a:pt x="7306" y="2249"/>
                    <a:pt x="7539" y="1815"/>
                    <a:pt x="7306" y="1415"/>
                  </a:cubicBezTo>
                  <a:cubicBezTo>
                    <a:pt x="7127" y="1027"/>
                    <a:pt x="2820" y="0"/>
                    <a:pt x="1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1952725" y="1580388"/>
              <a:ext cx="555701" cy="762426"/>
            </a:xfrm>
            <a:custGeom>
              <a:rect b="b" l="l" r="r" t="t"/>
              <a:pathLst>
                <a:path extrusionOk="0" h="26820" w="19548">
                  <a:moveTo>
                    <a:pt x="3981" y="0"/>
                  </a:moveTo>
                  <a:cubicBezTo>
                    <a:pt x="2406" y="0"/>
                    <a:pt x="1136" y="1387"/>
                    <a:pt x="1268" y="2970"/>
                  </a:cubicBezTo>
                  <a:cubicBezTo>
                    <a:pt x="2002" y="13244"/>
                    <a:pt x="67" y="22817"/>
                    <a:pt x="1" y="24985"/>
                  </a:cubicBezTo>
                  <a:lnTo>
                    <a:pt x="15145" y="26820"/>
                  </a:lnTo>
                  <a:cubicBezTo>
                    <a:pt x="19548" y="11175"/>
                    <a:pt x="16846" y="2169"/>
                    <a:pt x="16846" y="2169"/>
                  </a:cubicBezTo>
                  <a:cubicBezTo>
                    <a:pt x="15478" y="1602"/>
                    <a:pt x="14044" y="1168"/>
                    <a:pt x="12576" y="835"/>
                  </a:cubicBezTo>
                  <a:cubicBezTo>
                    <a:pt x="10441" y="468"/>
                    <a:pt x="8273" y="201"/>
                    <a:pt x="6138" y="68"/>
                  </a:cubicBezTo>
                  <a:cubicBezTo>
                    <a:pt x="5405" y="1"/>
                    <a:pt x="4704" y="1"/>
                    <a:pt x="4037" y="1"/>
                  </a:cubicBezTo>
                  <a:cubicBezTo>
                    <a:pt x="4018" y="0"/>
                    <a:pt x="4000" y="0"/>
                    <a:pt x="39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2384198" y="1461873"/>
              <a:ext cx="561386" cy="320520"/>
            </a:xfrm>
            <a:custGeom>
              <a:rect b="b" l="l" r="r" t="t"/>
              <a:pathLst>
                <a:path extrusionOk="0" h="11275" w="19748">
                  <a:moveTo>
                    <a:pt x="18247" y="0"/>
                  </a:moveTo>
                  <a:cubicBezTo>
                    <a:pt x="16312" y="2068"/>
                    <a:pt x="13243" y="3336"/>
                    <a:pt x="11108" y="5104"/>
                  </a:cubicBezTo>
                  <a:cubicBezTo>
                    <a:pt x="10041" y="5838"/>
                    <a:pt x="34" y="7205"/>
                    <a:pt x="34" y="7205"/>
                  </a:cubicBezTo>
                  <a:lnTo>
                    <a:pt x="0" y="11275"/>
                  </a:lnTo>
                  <a:cubicBezTo>
                    <a:pt x="0" y="11275"/>
                    <a:pt x="8973" y="10274"/>
                    <a:pt x="12776" y="8406"/>
                  </a:cubicBezTo>
                  <a:cubicBezTo>
                    <a:pt x="15845" y="6905"/>
                    <a:pt x="18180" y="4070"/>
                    <a:pt x="19748" y="1068"/>
                  </a:cubicBezTo>
                  <a:cubicBezTo>
                    <a:pt x="19481" y="734"/>
                    <a:pt x="18714" y="67"/>
                    <a:pt x="18247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2263751" y="1602248"/>
              <a:ext cx="366061" cy="255023"/>
            </a:xfrm>
            <a:custGeom>
              <a:rect b="b" l="l" r="r" t="t"/>
              <a:pathLst>
                <a:path extrusionOk="0" h="8971" w="12877">
                  <a:moveTo>
                    <a:pt x="8006" y="0"/>
                  </a:moveTo>
                  <a:cubicBezTo>
                    <a:pt x="6511" y="0"/>
                    <a:pt x="5025" y="185"/>
                    <a:pt x="3570" y="566"/>
                  </a:cubicBezTo>
                  <a:cubicBezTo>
                    <a:pt x="1" y="1500"/>
                    <a:pt x="735" y="6570"/>
                    <a:pt x="2970" y="8505"/>
                  </a:cubicBezTo>
                  <a:cubicBezTo>
                    <a:pt x="3351" y="8836"/>
                    <a:pt x="3936" y="8971"/>
                    <a:pt x="4637" y="8971"/>
                  </a:cubicBezTo>
                  <a:cubicBezTo>
                    <a:pt x="7677" y="8971"/>
                    <a:pt x="12877" y="6437"/>
                    <a:pt x="12877" y="6437"/>
                  </a:cubicBezTo>
                  <a:lnTo>
                    <a:pt x="10208" y="132"/>
                  </a:lnTo>
                  <a:cubicBezTo>
                    <a:pt x="9473" y="45"/>
                    <a:pt x="8738" y="0"/>
                    <a:pt x="8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4"/>
            <p:cNvSpPr/>
            <p:nvPr/>
          </p:nvSpPr>
          <p:spPr>
            <a:xfrm>
              <a:off x="2892453" y="1415395"/>
              <a:ext cx="87272" cy="101969"/>
            </a:xfrm>
            <a:custGeom>
              <a:rect b="b" l="l" r="r" t="t"/>
              <a:pathLst>
                <a:path extrusionOk="0" h="3587" w="3070">
                  <a:moveTo>
                    <a:pt x="2269" y="1"/>
                  </a:moveTo>
                  <a:lnTo>
                    <a:pt x="1" y="2002"/>
                  </a:lnTo>
                  <a:lnTo>
                    <a:pt x="968" y="3470"/>
                  </a:lnTo>
                  <a:cubicBezTo>
                    <a:pt x="1244" y="3549"/>
                    <a:pt x="1526" y="3586"/>
                    <a:pt x="1806" y="3586"/>
                  </a:cubicBezTo>
                  <a:cubicBezTo>
                    <a:pt x="2237" y="3586"/>
                    <a:pt x="2665" y="3498"/>
                    <a:pt x="3069" y="3336"/>
                  </a:cubicBezTo>
                  <a:lnTo>
                    <a:pt x="2269" y="1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2955681" y="1415395"/>
              <a:ext cx="50288" cy="94863"/>
            </a:xfrm>
            <a:custGeom>
              <a:rect b="b" l="l" r="r" t="t"/>
              <a:pathLst>
                <a:path extrusionOk="0" h="3337" w="1769">
                  <a:moveTo>
                    <a:pt x="1" y="1"/>
                  </a:moveTo>
                  <a:lnTo>
                    <a:pt x="801" y="3336"/>
                  </a:lnTo>
                  <a:lnTo>
                    <a:pt x="1669" y="2869"/>
                  </a:lnTo>
                  <a:lnTo>
                    <a:pt x="1769" y="3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2394631" y="1348903"/>
              <a:ext cx="16147" cy="23964"/>
            </a:xfrm>
            <a:custGeom>
              <a:rect b="b" l="l" r="r" t="t"/>
              <a:pathLst>
                <a:path extrusionOk="0" h="843" w="568">
                  <a:moveTo>
                    <a:pt x="265" y="1"/>
                  </a:moveTo>
                  <a:cubicBezTo>
                    <a:pt x="119" y="1"/>
                    <a:pt x="31" y="189"/>
                    <a:pt x="0" y="405"/>
                  </a:cubicBezTo>
                  <a:cubicBezTo>
                    <a:pt x="0" y="638"/>
                    <a:pt x="100" y="805"/>
                    <a:pt x="267" y="839"/>
                  </a:cubicBezTo>
                  <a:cubicBezTo>
                    <a:pt x="277" y="841"/>
                    <a:pt x="287" y="842"/>
                    <a:pt x="296" y="842"/>
                  </a:cubicBezTo>
                  <a:cubicBezTo>
                    <a:pt x="419" y="842"/>
                    <a:pt x="534" y="655"/>
                    <a:pt x="534" y="438"/>
                  </a:cubicBezTo>
                  <a:cubicBezTo>
                    <a:pt x="567" y="205"/>
                    <a:pt x="434" y="38"/>
                    <a:pt x="300" y="5"/>
                  </a:cubicBezTo>
                  <a:cubicBezTo>
                    <a:pt x="288" y="2"/>
                    <a:pt x="276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2386074" y="1359449"/>
              <a:ext cx="31327" cy="64900"/>
            </a:xfrm>
            <a:custGeom>
              <a:rect b="b" l="l" r="r" t="t"/>
              <a:pathLst>
                <a:path extrusionOk="0" h="2283" w="1102">
                  <a:moveTo>
                    <a:pt x="101" y="1"/>
                  </a:moveTo>
                  <a:lnTo>
                    <a:pt x="1" y="2202"/>
                  </a:lnTo>
                  <a:cubicBezTo>
                    <a:pt x="148" y="2256"/>
                    <a:pt x="300" y="2282"/>
                    <a:pt x="451" y="2282"/>
                  </a:cubicBezTo>
                  <a:cubicBezTo>
                    <a:pt x="677" y="2282"/>
                    <a:pt x="902" y="2222"/>
                    <a:pt x="1102" y="2102"/>
                  </a:cubicBezTo>
                  <a:cubicBezTo>
                    <a:pt x="701" y="1435"/>
                    <a:pt x="334" y="734"/>
                    <a:pt x="101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2376608" y="1311094"/>
              <a:ext cx="33203" cy="27518"/>
            </a:xfrm>
            <a:custGeom>
              <a:rect b="b" l="l" r="r" t="t"/>
              <a:pathLst>
                <a:path extrusionOk="0" h="968" w="1168">
                  <a:moveTo>
                    <a:pt x="167" y="0"/>
                  </a:moveTo>
                  <a:cubicBezTo>
                    <a:pt x="67" y="0"/>
                    <a:pt x="0" y="34"/>
                    <a:pt x="0" y="100"/>
                  </a:cubicBezTo>
                  <a:cubicBezTo>
                    <a:pt x="0" y="200"/>
                    <a:pt x="34" y="267"/>
                    <a:pt x="134" y="267"/>
                  </a:cubicBezTo>
                  <a:cubicBezTo>
                    <a:pt x="467" y="334"/>
                    <a:pt x="734" y="567"/>
                    <a:pt x="901" y="901"/>
                  </a:cubicBezTo>
                  <a:cubicBezTo>
                    <a:pt x="901" y="934"/>
                    <a:pt x="968" y="968"/>
                    <a:pt x="1001" y="968"/>
                  </a:cubicBezTo>
                  <a:lnTo>
                    <a:pt x="1068" y="968"/>
                  </a:lnTo>
                  <a:cubicBezTo>
                    <a:pt x="1134" y="934"/>
                    <a:pt x="1168" y="868"/>
                    <a:pt x="1134" y="801"/>
                  </a:cubicBezTo>
                  <a:cubicBezTo>
                    <a:pt x="934" y="401"/>
                    <a:pt x="567" y="10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2174545" y="1212877"/>
              <a:ext cx="240013" cy="320890"/>
            </a:xfrm>
            <a:custGeom>
              <a:rect b="b" l="l" r="r" t="t"/>
              <a:pathLst>
                <a:path extrusionOk="0" h="11288" w="8443">
                  <a:moveTo>
                    <a:pt x="3790" y="0"/>
                  </a:moveTo>
                  <a:cubicBezTo>
                    <a:pt x="1809" y="0"/>
                    <a:pt x="0" y="1639"/>
                    <a:pt x="103" y="3856"/>
                  </a:cubicBezTo>
                  <a:cubicBezTo>
                    <a:pt x="137" y="6691"/>
                    <a:pt x="37" y="8359"/>
                    <a:pt x="1371" y="9960"/>
                  </a:cubicBezTo>
                  <a:cubicBezTo>
                    <a:pt x="2121" y="10868"/>
                    <a:pt x="3150" y="11288"/>
                    <a:pt x="4170" y="11288"/>
                  </a:cubicBezTo>
                  <a:cubicBezTo>
                    <a:pt x="5736" y="11288"/>
                    <a:pt x="7277" y="10297"/>
                    <a:pt x="7742" y="8559"/>
                  </a:cubicBezTo>
                  <a:cubicBezTo>
                    <a:pt x="8443" y="6057"/>
                    <a:pt x="8242" y="1821"/>
                    <a:pt x="5541" y="453"/>
                  </a:cubicBezTo>
                  <a:cubicBezTo>
                    <a:pt x="4972" y="142"/>
                    <a:pt x="4373" y="0"/>
                    <a:pt x="3790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2080734" y="1133962"/>
              <a:ext cx="414416" cy="357931"/>
            </a:xfrm>
            <a:custGeom>
              <a:rect b="b" l="l" r="r" t="t"/>
              <a:pathLst>
                <a:path extrusionOk="0" h="12591" w="14578">
                  <a:moveTo>
                    <a:pt x="8828" y="0"/>
                  </a:moveTo>
                  <a:cubicBezTo>
                    <a:pt x="7667" y="0"/>
                    <a:pt x="7306" y="1128"/>
                    <a:pt x="7306" y="1128"/>
                  </a:cubicBezTo>
                  <a:cubicBezTo>
                    <a:pt x="7306" y="1128"/>
                    <a:pt x="7751" y="733"/>
                    <a:pt x="8419" y="733"/>
                  </a:cubicBezTo>
                  <a:cubicBezTo>
                    <a:pt x="8979" y="733"/>
                    <a:pt x="9697" y="1010"/>
                    <a:pt x="10442" y="2028"/>
                  </a:cubicBezTo>
                  <a:cubicBezTo>
                    <a:pt x="10913" y="2660"/>
                    <a:pt x="10694" y="2879"/>
                    <a:pt x="10102" y="2879"/>
                  </a:cubicBezTo>
                  <a:cubicBezTo>
                    <a:pt x="8768" y="2879"/>
                    <a:pt x="5539" y="1770"/>
                    <a:pt x="4024" y="1770"/>
                  </a:cubicBezTo>
                  <a:cubicBezTo>
                    <a:pt x="3832" y="1770"/>
                    <a:pt x="3667" y="1788"/>
                    <a:pt x="3537" y="1828"/>
                  </a:cubicBezTo>
                  <a:cubicBezTo>
                    <a:pt x="1902" y="2329"/>
                    <a:pt x="1068" y="4430"/>
                    <a:pt x="2036" y="5564"/>
                  </a:cubicBezTo>
                  <a:cubicBezTo>
                    <a:pt x="1" y="6798"/>
                    <a:pt x="4171" y="12402"/>
                    <a:pt x="4171" y="12402"/>
                  </a:cubicBezTo>
                  <a:cubicBezTo>
                    <a:pt x="4604" y="12531"/>
                    <a:pt x="5004" y="12590"/>
                    <a:pt x="5372" y="12590"/>
                  </a:cubicBezTo>
                  <a:cubicBezTo>
                    <a:pt x="8440" y="12590"/>
                    <a:pt x="9338" y="8508"/>
                    <a:pt x="9041" y="6632"/>
                  </a:cubicBezTo>
                  <a:cubicBezTo>
                    <a:pt x="11509" y="6398"/>
                    <a:pt x="14578" y="3896"/>
                    <a:pt x="11342" y="1228"/>
                  </a:cubicBezTo>
                  <a:cubicBezTo>
                    <a:pt x="10248" y="304"/>
                    <a:pt x="9430" y="0"/>
                    <a:pt x="8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2291808" y="1346145"/>
              <a:ext cx="69647" cy="87926"/>
            </a:xfrm>
            <a:custGeom>
              <a:rect b="b" l="l" r="r" t="t"/>
              <a:pathLst>
                <a:path extrusionOk="0" h="3093" w="2450">
                  <a:moveTo>
                    <a:pt x="1054" y="0"/>
                  </a:moveTo>
                  <a:cubicBezTo>
                    <a:pt x="425" y="0"/>
                    <a:pt x="1" y="625"/>
                    <a:pt x="148" y="1302"/>
                  </a:cubicBezTo>
                  <a:cubicBezTo>
                    <a:pt x="248" y="1936"/>
                    <a:pt x="582" y="2503"/>
                    <a:pt x="1115" y="2904"/>
                  </a:cubicBezTo>
                  <a:cubicBezTo>
                    <a:pt x="1290" y="3035"/>
                    <a:pt x="1461" y="3093"/>
                    <a:pt x="1618" y="3093"/>
                  </a:cubicBezTo>
                  <a:cubicBezTo>
                    <a:pt x="2058" y="3093"/>
                    <a:pt x="2392" y="2636"/>
                    <a:pt x="2416" y="2070"/>
                  </a:cubicBezTo>
                  <a:cubicBezTo>
                    <a:pt x="2450" y="1336"/>
                    <a:pt x="2116" y="202"/>
                    <a:pt x="1315" y="35"/>
                  </a:cubicBezTo>
                  <a:cubicBezTo>
                    <a:pt x="1225" y="11"/>
                    <a:pt x="1138" y="0"/>
                    <a:pt x="1054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1406519" y="2290649"/>
              <a:ext cx="824085" cy="1725862"/>
            </a:xfrm>
            <a:custGeom>
              <a:rect b="b" l="l" r="r" t="t"/>
              <a:pathLst>
                <a:path extrusionOk="0" h="60711" w="28989">
                  <a:moveTo>
                    <a:pt x="19215" y="0"/>
                  </a:moveTo>
                  <a:cubicBezTo>
                    <a:pt x="19215" y="0"/>
                    <a:pt x="16780" y="19481"/>
                    <a:pt x="15345" y="29021"/>
                  </a:cubicBezTo>
                  <a:cubicBezTo>
                    <a:pt x="14011" y="37794"/>
                    <a:pt x="1" y="58009"/>
                    <a:pt x="1" y="58009"/>
                  </a:cubicBezTo>
                  <a:lnTo>
                    <a:pt x="4471" y="60710"/>
                  </a:lnTo>
                  <a:cubicBezTo>
                    <a:pt x="4471" y="60710"/>
                    <a:pt x="21883" y="39329"/>
                    <a:pt x="24051" y="30522"/>
                  </a:cubicBezTo>
                  <a:cubicBezTo>
                    <a:pt x="26020" y="22450"/>
                    <a:pt x="28988" y="1168"/>
                    <a:pt x="28988" y="1168"/>
                  </a:cubicBezTo>
                  <a:lnTo>
                    <a:pt x="192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2080734" y="2514430"/>
              <a:ext cx="109076" cy="573724"/>
            </a:xfrm>
            <a:custGeom>
              <a:rect b="b" l="l" r="r" t="t"/>
              <a:pathLst>
                <a:path extrusionOk="0" h="20182" w="3837">
                  <a:moveTo>
                    <a:pt x="2636" y="1"/>
                  </a:moveTo>
                  <a:cubicBezTo>
                    <a:pt x="2469" y="1"/>
                    <a:pt x="2269" y="67"/>
                    <a:pt x="2169" y="201"/>
                  </a:cubicBezTo>
                  <a:cubicBezTo>
                    <a:pt x="1035" y="1268"/>
                    <a:pt x="1035" y="3103"/>
                    <a:pt x="801" y="4504"/>
                  </a:cubicBezTo>
                  <a:cubicBezTo>
                    <a:pt x="101" y="8807"/>
                    <a:pt x="1" y="13210"/>
                    <a:pt x="468" y="17547"/>
                  </a:cubicBezTo>
                  <a:cubicBezTo>
                    <a:pt x="535" y="18280"/>
                    <a:pt x="635" y="19048"/>
                    <a:pt x="801" y="19781"/>
                  </a:cubicBezTo>
                  <a:cubicBezTo>
                    <a:pt x="801" y="19915"/>
                    <a:pt x="835" y="20048"/>
                    <a:pt x="902" y="20182"/>
                  </a:cubicBezTo>
                  <a:cubicBezTo>
                    <a:pt x="1869" y="15512"/>
                    <a:pt x="2970" y="8674"/>
                    <a:pt x="3837" y="3036"/>
                  </a:cubicBezTo>
                  <a:cubicBezTo>
                    <a:pt x="3837" y="3003"/>
                    <a:pt x="3837" y="2969"/>
                    <a:pt x="3837" y="2936"/>
                  </a:cubicBezTo>
                  <a:cubicBezTo>
                    <a:pt x="3837" y="1969"/>
                    <a:pt x="3537" y="1001"/>
                    <a:pt x="3003" y="201"/>
                  </a:cubicBezTo>
                  <a:cubicBezTo>
                    <a:pt x="2936" y="67"/>
                    <a:pt x="2803" y="1"/>
                    <a:pt x="2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4"/>
            <p:cNvSpPr/>
            <p:nvPr/>
          </p:nvSpPr>
          <p:spPr>
            <a:xfrm>
              <a:off x="2099724" y="2308672"/>
              <a:ext cx="303464" cy="1986627"/>
            </a:xfrm>
            <a:custGeom>
              <a:rect b="b" l="l" r="r" t="t"/>
              <a:pathLst>
                <a:path extrusionOk="0" h="69884" w="10675">
                  <a:moveTo>
                    <a:pt x="0" y="0"/>
                  </a:moveTo>
                  <a:cubicBezTo>
                    <a:pt x="0" y="0"/>
                    <a:pt x="1434" y="21049"/>
                    <a:pt x="1434" y="30755"/>
                  </a:cubicBezTo>
                  <a:cubicBezTo>
                    <a:pt x="1434" y="39662"/>
                    <a:pt x="1368" y="69883"/>
                    <a:pt x="1368" y="69883"/>
                  </a:cubicBezTo>
                  <a:lnTo>
                    <a:pt x="6204" y="69883"/>
                  </a:lnTo>
                  <a:cubicBezTo>
                    <a:pt x="6204" y="69883"/>
                    <a:pt x="9607" y="39695"/>
                    <a:pt x="10141" y="30655"/>
                  </a:cubicBezTo>
                  <a:cubicBezTo>
                    <a:pt x="10674" y="21983"/>
                    <a:pt x="9974" y="1201"/>
                    <a:pt x="9974" y="12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53" name="Google Shape;65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4275" y="0"/>
            <a:ext cx="2622650" cy="19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/>
          <p:nvPr/>
        </p:nvSpPr>
        <p:spPr>
          <a:xfrm>
            <a:off x="720009" y="1832705"/>
            <a:ext cx="974100" cy="97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"/>
          <p:cNvSpPr/>
          <p:nvPr/>
        </p:nvSpPr>
        <p:spPr>
          <a:xfrm>
            <a:off x="720009" y="3212255"/>
            <a:ext cx="974100" cy="97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5"/>
          <p:cNvSpPr/>
          <p:nvPr/>
        </p:nvSpPr>
        <p:spPr>
          <a:xfrm>
            <a:off x="4702809" y="1832705"/>
            <a:ext cx="974100" cy="97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4702809" y="3212255"/>
            <a:ext cx="974100" cy="97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5"/>
          <p:cNvSpPr txBox="1"/>
          <p:nvPr>
            <p:ph idx="4" type="subTitle"/>
          </p:nvPr>
        </p:nvSpPr>
        <p:spPr>
          <a:xfrm>
            <a:off x="1759875" y="3346949"/>
            <a:ext cx="26826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Preparazione e divisione dei dati per split train test</a:t>
            </a:r>
            <a:endParaRPr sz="1500"/>
          </a:p>
        </p:txBody>
      </p:sp>
      <p:sp>
        <p:nvSpPr>
          <p:cNvPr id="230" name="Google Shape;230;p25"/>
          <p:cNvSpPr txBox="1"/>
          <p:nvPr>
            <p:ph idx="6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di approccio</a:t>
            </a:r>
            <a:endParaRPr/>
          </a:p>
        </p:txBody>
      </p:sp>
      <p:sp>
        <p:nvSpPr>
          <p:cNvPr id="231" name="Google Shape;231;p25"/>
          <p:cNvSpPr txBox="1"/>
          <p:nvPr>
            <p:ph idx="1" type="subTitle"/>
          </p:nvPr>
        </p:nvSpPr>
        <p:spPr>
          <a:xfrm>
            <a:off x="1695075" y="2134050"/>
            <a:ext cx="2812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Studio e plotting dei dati</a:t>
            </a:r>
            <a:endParaRPr sz="1500"/>
          </a:p>
        </p:txBody>
      </p:sp>
      <p:sp>
        <p:nvSpPr>
          <p:cNvPr id="232" name="Google Shape;232;p25"/>
          <p:cNvSpPr txBox="1"/>
          <p:nvPr>
            <p:ph type="title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3" name="Google Shape;233;p25"/>
          <p:cNvSpPr txBox="1"/>
          <p:nvPr>
            <p:ph idx="7" type="title"/>
          </p:nvPr>
        </p:nvSpPr>
        <p:spPr>
          <a:xfrm>
            <a:off x="4746909" y="196740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34" name="Google Shape;234;p25"/>
          <p:cNvSpPr txBox="1"/>
          <p:nvPr>
            <p:ph idx="8" type="subTitle"/>
          </p:nvPr>
        </p:nvSpPr>
        <p:spPr>
          <a:xfrm>
            <a:off x="5785723" y="2134050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Training e testing</a:t>
            </a:r>
            <a:endParaRPr sz="1500"/>
          </a:p>
        </p:txBody>
      </p:sp>
      <p:sp>
        <p:nvSpPr>
          <p:cNvPr id="235" name="Google Shape;235;p25"/>
          <p:cNvSpPr txBox="1"/>
          <p:nvPr>
            <p:ph idx="13" type="title"/>
          </p:nvPr>
        </p:nvSpPr>
        <p:spPr>
          <a:xfrm>
            <a:off x="4746909" y="334695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36" name="Google Shape;236;p25"/>
          <p:cNvSpPr txBox="1"/>
          <p:nvPr>
            <p:ph idx="14" type="subTitle"/>
          </p:nvPr>
        </p:nvSpPr>
        <p:spPr>
          <a:xfrm>
            <a:off x="5785723" y="3513601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Risultati</a:t>
            </a:r>
            <a:endParaRPr/>
          </a:p>
        </p:txBody>
      </p:sp>
      <p:sp>
        <p:nvSpPr>
          <p:cNvPr id="237" name="Google Shape;237;p25"/>
          <p:cNvSpPr txBox="1"/>
          <p:nvPr>
            <p:ph idx="3" type="title"/>
          </p:nvPr>
        </p:nvSpPr>
        <p:spPr>
          <a:xfrm>
            <a:off x="764102" y="334695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558575" y="26925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 datasets</a:t>
            </a:r>
            <a:endParaRPr/>
          </a:p>
        </p:txBody>
      </p:sp>
      <p:pic>
        <p:nvPicPr>
          <p:cNvPr id="243" name="Google Shape;2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25" y="1185575"/>
            <a:ext cx="2625450" cy="19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8550" y="1505050"/>
            <a:ext cx="3326900" cy="267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4425" y="2755125"/>
            <a:ext cx="2571675" cy="210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6"/>
          <p:cNvSpPr txBox="1"/>
          <p:nvPr/>
        </p:nvSpPr>
        <p:spPr>
          <a:xfrm>
            <a:off x="345375" y="3114575"/>
            <a:ext cx="2464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Confronto tra energie e posizioni del stato nominale in contrapposizione con ognuno degli stati di malfunzionamento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47" name="Google Shape;247;p26"/>
          <p:cNvGrpSpPr/>
          <p:nvPr/>
        </p:nvGrpSpPr>
        <p:grpSpPr>
          <a:xfrm>
            <a:off x="7031790" y="93373"/>
            <a:ext cx="1566746" cy="2254802"/>
            <a:chOff x="6117350" y="1406115"/>
            <a:chExt cx="2306752" cy="3198300"/>
          </a:xfrm>
        </p:grpSpPr>
        <p:sp>
          <p:nvSpPr>
            <p:cNvPr id="248" name="Google Shape;248;p26"/>
            <p:cNvSpPr/>
            <p:nvPr/>
          </p:nvSpPr>
          <p:spPr>
            <a:xfrm rot="5400000">
              <a:off x="4653200" y="2870265"/>
              <a:ext cx="3198300" cy="270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9" name="Google Shape;249;p26"/>
            <p:cNvGrpSpPr/>
            <p:nvPr/>
          </p:nvGrpSpPr>
          <p:grpSpPr>
            <a:xfrm>
              <a:off x="6194150" y="1412099"/>
              <a:ext cx="2229952" cy="3192295"/>
              <a:chOff x="6194150" y="1412099"/>
              <a:chExt cx="2229952" cy="3192295"/>
            </a:xfrm>
          </p:grpSpPr>
          <p:sp>
            <p:nvSpPr>
              <p:cNvPr id="250" name="Google Shape;250;p26"/>
              <p:cNvSpPr/>
              <p:nvPr/>
            </p:nvSpPr>
            <p:spPr>
              <a:xfrm>
                <a:off x="6489574" y="4369125"/>
                <a:ext cx="1934528" cy="235270"/>
              </a:xfrm>
              <a:custGeom>
                <a:rect b="b" l="l" r="r" t="t"/>
                <a:pathLst>
                  <a:path extrusionOk="0" h="9441" w="161716">
                    <a:moveTo>
                      <a:pt x="80858" y="1"/>
                    </a:moveTo>
                    <a:cubicBezTo>
                      <a:pt x="36193" y="1"/>
                      <a:pt x="0" y="2136"/>
                      <a:pt x="0" y="4738"/>
                    </a:cubicBezTo>
                    <a:cubicBezTo>
                      <a:pt x="0" y="7339"/>
                      <a:pt x="36193" y="9441"/>
                      <a:pt x="80858" y="9441"/>
                    </a:cubicBezTo>
                    <a:cubicBezTo>
                      <a:pt x="125523" y="9441"/>
                      <a:pt x="161716" y="7339"/>
                      <a:pt x="161716" y="4738"/>
                    </a:cubicBezTo>
                    <a:cubicBezTo>
                      <a:pt x="161716" y="2136"/>
                      <a:pt x="125523" y="1"/>
                      <a:pt x="808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6"/>
              <p:cNvSpPr/>
              <p:nvPr/>
            </p:nvSpPr>
            <p:spPr>
              <a:xfrm>
                <a:off x="6224403" y="4011707"/>
                <a:ext cx="89812" cy="326701"/>
              </a:xfrm>
              <a:custGeom>
                <a:rect b="b" l="l" r="r" t="t"/>
                <a:pathLst>
                  <a:path extrusionOk="0" h="13110" w="3604">
                    <a:moveTo>
                      <a:pt x="1" y="0"/>
                    </a:moveTo>
                    <a:lnTo>
                      <a:pt x="1" y="13110"/>
                    </a:lnTo>
                    <a:lnTo>
                      <a:pt x="3603" y="13110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6"/>
              <p:cNvSpPr/>
              <p:nvPr/>
            </p:nvSpPr>
            <p:spPr>
              <a:xfrm>
                <a:off x="6269308" y="2589448"/>
                <a:ext cx="296772" cy="1891976"/>
              </a:xfrm>
              <a:custGeom>
                <a:rect b="b" l="l" r="r" t="t"/>
                <a:pathLst>
                  <a:path extrusionOk="0" h="75922" w="11909">
                    <a:moveTo>
                      <a:pt x="7339" y="0"/>
                    </a:moveTo>
                    <a:cubicBezTo>
                      <a:pt x="6905" y="0"/>
                      <a:pt x="6538" y="334"/>
                      <a:pt x="6538" y="801"/>
                    </a:cubicBezTo>
                    <a:lnTo>
                      <a:pt x="6538" y="73986"/>
                    </a:lnTo>
                    <a:cubicBezTo>
                      <a:pt x="6538" y="74820"/>
                      <a:pt x="5838" y="75521"/>
                      <a:pt x="4970" y="75521"/>
                    </a:cubicBezTo>
                    <a:lnTo>
                      <a:pt x="4103" y="75521"/>
                    </a:lnTo>
                    <a:cubicBezTo>
                      <a:pt x="3236" y="75521"/>
                      <a:pt x="2535" y="74820"/>
                      <a:pt x="2535" y="73986"/>
                    </a:cubicBezTo>
                    <a:lnTo>
                      <a:pt x="2535" y="67815"/>
                    </a:lnTo>
                    <a:cubicBezTo>
                      <a:pt x="2535" y="67400"/>
                      <a:pt x="2199" y="67046"/>
                      <a:pt x="1789" y="67046"/>
                    </a:cubicBezTo>
                    <a:cubicBezTo>
                      <a:pt x="1771" y="67046"/>
                      <a:pt x="1753" y="67047"/>
                      <a:pt x="1735" y="67048"/>
                    </a:cubicBezTo>
                    <a:lnTo>
                      <a:pt x="0" y="67048"/>
                    </a:lnTo>
                    <a:lnTo>
                      <a:pt x="0" y="67448"/>
                    </a:lnTo>
                    <a:lnTo>
                      <a:pt x="1735" y="67448"/>
                    </a:lnTo>
                    <a:cubicBezTo>
                      <a:pt x="1935" y="67448"/>
                      <a:pt x="2102" y="67615"/>
                      <a:pt x="2102" y="67815"/>
                    </a:cubicBezTo>
                    <a:lnTo>
                      <a:pt x="2102" y="73953"/>
                    </a:lnTo>
                    <a:cubicBezTo>
                      <a:pt x="2102" y="75054"/>
                      <a:pt x="3002" y="75921"/>
                      <a:pt x="4103" y="75921"/>
                    </a:cubicBezTo>
                    <a:lnTo>
                      <a:pt x="4970" y="75921"/>
                    </a:lnTo>
                    <a:cubicBezTo>
                      <a:pt x="6071" y="75921"/>
                      <a:pt x="6938" y="75054"/>
                      <a:pt x="6938" y="73986"/>
                    </a:cubicBezTo>
                    <a:lnTo>
                      <a:pt x="6938" y="767"/>
                    </a:lnTo>
                    <a:cubicBezTo>
                      <a:pt x="6938" y="567"/>
                      <a:pt x="7139" y="400"/>
                      <a:pt x="7339" y="400"/>
                    </a:cubicBezTo>
                    <a:lnTo>
                      <a:pt x="11909" y="400"/>
                    </a:lnTo>
                    <a:lnTo>
                      <a:pt x="119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6"/>
              <p:cNvSpPr/>
              <p:nvPr/>
            </p:nvSpPr>
            <p:spPr>
              <a:xfrm>
                <a:off x="6251017" y="2605223"/>
                <a:ext cx="1090624" cy="31623"/>
              </a:xfrm>
              <a:custGeom>
                <a:rect b="b" l="l" r="r" t="t"/>
                <a:pathLst>
                  <a:path extrusionOk="0" h="1269" w="43765">
                    <a:moveTo>
                      <a:pt x="0" y="1"/>
                    </a:moveTo>
                    <a:lnTo>
                      <a:pt x="0" y="1268"/>
                    </a:lnTo>
                    <a:lnTo>
                      <a:pt x="43765" y="1268"/>
                    </a:lnTo>
                    <a:lnTo>
                      <a:pt x="437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26"/>
              <p:cNvSpPr/>
              <p:nvPr/>
            </p:nvSpPr>
            <p:spPr>
              <a:xfrm>
                <a:off x="6251017" y="2605223"/>
                <a:ext cx="358300" cy="31623"/>
              </a:xfrm>
              <a:custGeom>
                <a:rect b="b" l="l" r="r" t="t"/>
                <a:pathLst>
                  <a:path extrusionOk="0" h="1269" w="14378">
                    <a:moveTo>
                      <a:pt x="0" y="1"/>
                    </a:moveTo>
                    <a:lnTo>
                      <a:pt x="0" y="1268"/>
                    </a:lnTo>
                    <a:lnTo>
                      <a:pt x="14377" y="1268"/>
                    </a:lnTo>
                    <a:lnTo>
                      <a:pt x="143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6"/>
              <p:cNvSpPr/>
              <p:nvPr/>
            </p:nvSpPr>
            <p:spPr>
              <a:xfrm>
                <a:off x="6786340" y="2636821"/>
                <a:ext cx="77327" cy="1839594"/>
              </a:xfrm>
              <a:custGeom>
                <a:rect b="b" l="l" r="r" t="t"/>
                <a:pathLst>
                  <a:path extrusionOk="0" h="73820" w="3103">
                    <a:moveTo>
                      <a:pt x="0" y="0"/>
                    </a:moveTo>
                    <a:lnTo>
                      <a:pt x="0" y="73820"/>
                    </a:lnTo>
                    <a:lnTo>
                      <a:pt x="3102" y="73820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6"/>
              <p:cNvSpPr/>
              <p:nvPr/>
            </p:nvSpPr>
            <p:spPr>
              <a:xfrm>
                <a:off x="6786340" y="2636821"/>
                <a:ext cx="77327" cy="1839594"/>
              </a:xfrm>
              <a:custGeom>
                <a:rect b="b" l="l" r="r" t="t"/>
                <a:pathLst>
                  <a:path extrusionOk="0" h="73820" w="3103">
                    <a:moveTo>
                      <a:pt x="0" y="0"/>
                    </a:moveTo>
                    <a:lnTo>
                      <a:pt x="0" y="2069"/>
                    </a:lnTo>
                    <a:lnTo>
                      <a:pt x="0" y="73820"/>
                    </a:lnTo>
                    <a:lnTo>
                      <a:pt x="1001" y="73820"/>
                    </a:lnTo>
                    <a:lnTo>
                      <a:pt x="1001" y="1868"/>
                    </a:lnTo>
                    <a:lnTo>
                      <a:pt x="3102" y="1435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6"/>
              <p:cNvSpPr/>
              <p:nvPr/>
            </p:nvSpPr>
            <p:spPr>
              <a:xfrm>
                <a:off x="6462211" y="2153830"/>
                <a:ext cx="726418" cy="430667"/>
              </a:xfrm>
              <a:custGeom>
                <a:rect b="b" l="l" r="r" t="t"/>
                <a:pathLst>
                  <a:path extrusionOk="0" h="17282" w="29150">
                    <a:moveTo>
                      <a:pt x="1411" y="1"/>
                    </a:moveTo>
                    <a:cubicBezTo>
                      <a:pt x="604" y="1"/>
                      <a:pt x="1" y="721"/>
                      <a:pt x="131" y="1536"/>
                    </a:cubicBezTo>
                    <a:lnTo>
                      <a:pt x="1933" y="15746"/>
                    </a:lnTo>
                    <a:cubicBezTo>
                      <a:pt x="2066" y="16614"/>
                      <a:pt x="2800" y="17248"/>
                      <a:pt x="3667" y="17281"/>
                    </a:cubicBezTo>
                    <a:lnTo>
                      <a:pt x="27684" y="17281"/>
                    </a:lnTo>
                    <a:cubicBezTo>
                      <a:pt x="27702" y="17282"/>
                      <a:pt x="27719" y="17282"/>
                      <a:pt x="27737" y="17282"/>
                    </a:cubicBezTo>
                    <a:cubicBezTo>
                      <a:pt x="28545" y="17282"/>
                      <a:pt x="29149" y="16530"/>
                      <a:pt x="29019" y="15746"/>
                    </a:cubicBezTo>
                    <a:lnTo>
                      <a:pt x="27217" y="1536"/>
                    </a:lnTo>
                    <a:cubicBezTo>
                      <a:pt x="27084" y="669"/>
                      <a:pt x="26350" y="2"/>
                      <a:pt x="25483" y="2"/>
                    </a:cubicBezTo>
                    <a:lnTo>
                      <a:pt x="1466" y="2"/>
                    </a:lnTo>
                    <a:cubicBezTo>
                      <a:pt x="1447" y="1"/>
                      <a:pt x="1429" y="1"/>
                      <a:pt x="14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6"/>
              <p:cNvSpPr/>
              <p:nvPr/>
            </p:nvSpPr>
            <p:spPr>
              <a:xfrm>
                <a:off x="6514567" y="2583567"/>
                <a:ext cx="795496" cy="21680"/>
              </a:xfrm>
              <a:custGeom>
                <a:rect b="b" l="l" r="r" t="t"/>
                <a:pathLst>
                  <a:path extrusionOk="0" h="870" w="31922">
                    <a:moveTo>
                      <a:pt x="812" y="1"/>
                    </a:moveTo>
                    <a:cubicBezTo>
                      <a:pt x="339" y="1"/>
                      <a:pt x="1" y="420"/>
                      <a:pt x="65" y="870"/>
                    </a:cubicBezTo>
                    <a:lnTo>
                      <a:pt x="31921" y="870"/>
                    </a:lnTo>
                    <a:cubicBezTo>
                      <a:pt x="31855" y="369"/>
                      <a:pt x="31421" y="3"/>
                      <a:pt x="30921" y="3"/>
                    </a:cubicBezTo>
                    <a:lnTo>
                      <a:pt x="866" y="3"/>
                    </a:lnTo>
                    <a:cubicBezTo>
                      <a:pt x="848" y="1"/>
                      <a:pt x="830" y="1"/>
                      <a:pt x="8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6"/>
              <p:cNvSpPr/>
              <p:nvPr/>
            </p:nvSpPr>
            <p:spPr>
              <a:xfrm>
                <a:off x="6514567" y="2583567"/>
                <a:ext cx="224405" cy="21680"/>
              </a:xfrm>
              <a:custGeom>
                <a:rect b="b" l="l" r="r" t="t"/>
                <a:pathLst>
                  <a:path extrusionOk="0" h="870" w="9005">
                    <a:moveTo>
                      <a:pt x="812" y="1"/>
                    </a:moveTo>
                    <a:cubicBezTo>
                      <a:pt x="339" y="1"/>
                      <a:pt x="1" y="420"/>
                      <a:pt x="65" y="870"/>
                    </a:cubicBezTo>
                    <a:lnTo>
                      <a:pt x="9005" y="870"/>
                    </a:lnTo>
                    <a:cubicBezTo>
                      <a:pt x="8905" y="369"/>
                      <a:pt x="8505" y="3"/>
                      <a:pt x="8004" y="3"/>
                    </a:cubicBezTo>
                    <a:lnTo>
                      <a:pt x="866" y="3"/>
                    </a:lnTo>
                    <a:cubicBezTo>
                      <a:pt x="848" y="1"/>
                      <a:pt x="830" y="1"/>
                      <a:pt x="8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6"/>
              <p:cNvSpPr/>
              <p:nvPr/>
            </p:nvSpPr>
            <p:spPr>
              <a:xfrm>
                <a:off x="6489573" y="2174638"/>
                <a:ext cx="679170" cy="389051"/>
              </a:xfrm>
              <a:custGeom>
                <a:rect b="b" l="l" r="r" t="t"/>
                <a:pathLst>
                  <a:path extrusionOk="0" h="15612" w="27254">
                    <a:moveTo>
                      <a:pt x="501" y="1"/>
                    </a:moveTo>
                    <a:cubicBezTo>
                      <a:pt x="368" y="1"/>
                      <a:pt x="234" y="68"/>
                      <a:pt x="134" y="168"/>
                    </a:cubicBezTo>
                    <a:cubicBezTo>
                      <a:pt x="34" y="301"/>
                      <a:pt x="1" y="434"/>
                      <a:pt x="1" y="601"/>
                    </a:cubicBezTo>
                    <a:lnTo>
                      <a:pt x="1835" y="14811"/>
                    </a:lnTo>
                    <a:cubicBezTo>
                      <a:pt x="1902" y="15245"/>
                      <a:pt x="2269" y="15579"/>
                      <a:pt x="2703" y="15612"/>
                    </a:cubicBezTo>
                    <a:lnTo>
                      <a:pt x="26720" y="15612"/>
                    </a:lnTo>
                    <a:cubicBezTo>
                      <a:pt x="26853" y="15612"/>
                      <a:pt x="27020" y="15545"/>
                      <a:pt x="27120" y="15445"/>
                    </a:cubicBezTo>
                    <a:cubicBezTo>
                      <a:pt x="27220" y="15312"/>
                      <a:pt x="27254" y="15178"/>
                      <a:pt x="27220" y="15012"/>
                    </a:cubicBezTo>
                    <a:lnTo>
                      <a:pt x="25419" y="801"/>
                    </a:lnTo>
                    <a:cubicBezTo>
                      <a:pt x="25352" y="368"/>
                      <a:pt x="24952" y="34"/>
                      <a:pt x="24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6"/>
              <p:cNvSpPr/>
              <p:nvPr/>
            </p:nvSpPr>
            <p:spPr>
              <a:xfrm>
                <a:off x="6639215" y="2230333"/>
                <a:ext cx="243568" cy="224479"/>
              </a:xfrm>
              <a:custGeom>
                <a:rect b="b" l="l" r="r" t="t"/>
                <a:pathLst>
                  <a:path extrusionOk="0" h="9008" w="9774">
                    <a:moveTo>
                      <a:pt x="4582" y="3002"/>
                    </a:moveTo>
                    <a:cubicBezTo>
                      <a:pt x="4600" y="3002"/>
                      <a:pt x="4618" y="3002"/>
                      <a:pt x="4637" y="3003"/>
                    </a:cubicBezTo>
                    <a:cubicBezTo>
                      <a:pt x="5537" y="3003"/>
                      <a:pt x="6305" y="3637"/>
                      <a:pt x="6505" y="4504"/>
                    </a:cubicBezTo>
                    <a:cubicBezTo>
                      <a:pt x="6635" y="5320"/>
                      <a:pt x="6032" y="6039"/>
                      <a:pt x="5225" y="6039"/>
                    </a:cubicBezTo>
                    <a:cubicBezTo>
                      <a:pt x="5207" y="6039"/>
                      <a:pt x="5189" y="6039"/>
                      <a:pt x="5170" y="6038"/>
                    </a:cubicBezTo>
                    <a:cubicBezTo>
                      <a:pt x="4270" y="6005"/>
                      <a:pt x="3503" y="5405"/>
                      <a:pt x="3302" y="4537"/>
                    </a:cubicBezTo>
                    <a:cubicBezTo>
                      <a:pt x="3172" y="3722"/>
                      <a:pt x="3775" y="3002"/>
                      <a:pt x="4582" y="3002"/>
                    </a:cubicBezTo>
                    <a:close/>
                    <a:moveTo>
                      <a:pt x="3269" y="1"/>
                    </a:moveTo>
                    <a:lnTo>
                      <a:pt x="3202" y="935"/>
                    </a:lnTo>
                    <a:cubicBezTo>
                      <a:pt x="2935" y="1001"/>
                      <a:pt x="2669" y="1135"/>
                      <a:pt x="2435" y="1268"/>
                    </a:cubicBezTo>
                    <a:lnTo>
                      <a:pt x="1468" y="768"/>
                    </a:lnTo>
                    <a:lnTo>
                      <a:pt x="500" y="1902"/>
                    </a:lnTo>
                    <a:lnTo>
                      <a:pt x="1168" y="2736"/>
                    </a:lnTo>
                    <a:cubicBezTo>
                      <a:pt x="1067" y="2970"/>
                      <a:pt x="1001" y="3236"/>
                      <a:pt x="967" y="3503"/>
                    </a:cubicBezTo>
                    <a:lnTo>
                      <a:pt x="0" y="3737"/>
                    </a:lnTo>
                    <a:lnTo>
                      <a:pt x="267" y="5305"/>
                    </a:lnTo>
                    <a:lnTo>
                      <a:pt x="1301" y="5538"/>
                    </a:lnTo>
                    <a:cubicBezTo>
                      <a:pt x="1434" y="5805"/>
                      <a:pt x="1601" y="6072"/>
                      <a:pt x="1768" y="6305"/>
                    </a:cubicBezTo>
                    <a:lnTo>
                      <a:pt x="1401" y="7139"/>
                    </a:lnTo>
                    <a:lnTo>
                      <a:pt x="2769" y="8240"/>
                    </a:lnTo>
                    <a:lnTo>
                      <a:pt x="3536" y="7740"/>
                    </a:lnTo>
                    <a:cubicBezTo>
                      <a:pt x="3803" y="7873"/>
                      <a:pt x="4103" y="8006"/>
                      <a:pt x="4403" y="8073"/>
                    </a:cubicBezTo>
                    <a:lnTo>
                      <a:pt x="4803" y="9007"/>
                    </a:lnTo>
                    <a:lnTo>
                      <a:pt x="6471" y="9007"/>
                    </a:lnTo>
                    <a:lnTo>
                      <a:pt x="6571" y="8073"/>
                    </a:lnTo>
                    <a:cubicBezTo>
                      <a:pt x="6838" y="8006"/>
                      <a:pt x="7072" y="7873"/>
                      <a:pt x="7339" y="7740"/>
                    </a:cubicBezTo>
                    <a:lnTo>
                      <a:pt x="8273" y="8240"/>
                    </a:lnTo>
                    <a:lnTo>
                      <a:pt x="9273" y="7139"/>
                    </a:lnTo>
                    <a:lnTo>
                      <a:pt x="8606" y="6305"/>
                    </a:lnTo>
                    <a:cubicBezTo>
                      <a:pt x="8706" y="6038"/>
                      <a:pt x="8773" y="5772"/>
                      <a:pt x="8806" y="5538"/>
                    </a:cubicBezTo>
                    <a:lnTo>
                      <a:pt x="9774" y="5305"/>
                    </a:lnTo>
                    <a:lnTo>
                      <a:pt x="9507" y="3703"/>
                    </a:lnTo>
                    <a:lnTo>
                      <a:pt x="8473" y="3470"/>
                    </a:lnTo>
                    <a:cubicBezTo>
                      <a:pt x="8339" y="3203"/>
                      <a:pt x="8173" y="2936"/>
                      <a:pt x="8006" y="2703"/>
                    </a:cubicBezTo>
                    <a:lnTo>
                      <a:pt x="8373" y="1869"/>
                    </a:lnTo>
                    <a:lnTo>
                      <a:pt x="7005" y="768"/>
                    </a:lnTo>
                    <a:lnTo>
                      <a:pt x="6238" y="1268"/>
                    </a:lnTo>
                    <a:cubicBezTo>
                      <a:pt x="5938" y="1135"/>
                      <a:pt x="5671" y="1001"/>
                      <a:pt x="5371" y="935"/>
                    </a:cubicBezTo>
                    <a:lnTo>
                      <a:pt x="49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6"/>
              <p:cNvSpPr/>
              <p:nvPr/>
            </p:nvSpPr>
            <p:spPr>
              <a:xfrm>
                <a:off x="6876947" y="2348377"/>
                <a:ext cx="133845" cy="123055"/>
              </a:xfrm>
              <a:custGeom>
                <a:rect b="b" l="l" r="r" t="t"/>
                <a:pathLst>
                  <a:path extrusionOk="0" h="4938" w="5371">
                    <a:moveTo>
                      <a:pt x="1668" y="0"/>
                    </a:moveTo>
                    <a:lnTo>
                      <a:pt x="867" y="334"/>
                    </a:lnTo>
                    <a:lnTo>
                      <a:pt x="1068" y="868"/>
                    </a:lnTo>
                    <a:cubicBezTo>
                      <a:pt x="934" y="968"/>
                      <a:pt x="834" y="1068"/>
                      <a:pt x="767" y="1201"/>
                    </a:cubicBezTo>
                    <a:lnTo>
                      <a:pt x="200" y="1101"/>
                    </a:lnTo>
                    <a:lnTo>
                      <a:pt x="0" y="1935"/>
                    </a:lnTo>
                    <a:lnTo>
                      <a:pt x="501" y="2269"/>
                    </a:lnTo>
                    <a:cubicBezTo>
                      <a:pt x="501" y="2402"/>
                      <a:pt x="534" y="2569"/>
                      <a:pt x="567" y="2702"/>
                    </a:cubicBezTo>
                    <a:lnTo>
                      <a:pt x="167" y="3036"/>
                    </a:lnTo>
                    <a:lnTo>
                      <a:pt x="667" y="3837"/>
                    </a:lnTo>
                    <a:lnTo>
                      <a:pt x="1201" y="3770"/>
                    </a:lnTo>
                    <a:cubicBezTo>
                      <a:pt x="1334" y="3903"/>
                      <a:pt x="1468" y="4003"/>
                      <a:pt x="1601" y="4103"/>
                    </a:cubicBezTo>
                    <a:lnTo>
                      <a:pt x="1601" y="4637"/>
                    </a:lnTo>
                    <a:lnTo>
                      <a:pt x="2502" y="4937"/>
                    </a:lnTo>
                    <a:lnTo>
                      <a:pt x="2769" y="4537"/>
                    </a:lnTo>
                    <a:lnTo>
                      <a:pt x="3236" y="4537"/>
                    </a:lnTo>
                    <a:lnTo>
                      <a:pt x="3669" y="4937"/>
                    </a:lnTo>
                    <a:lnTo>
                      <a:pt x="4470" y="4604"/>
                    </a:lnTo>
                    <a:lnTo>
                      <a:pt x="4270" y="4103"/>
                    </a:lnTo>
                    <a:cubicBezTo>
                      <a:pt x="4403" y="4003"/>
                      <a:pt x="4503" y="3870"/>
                      <a:pt x="4570" y="3770"/>
                    </a:cubicBezTo>
                    <a:lnTo>
                      <a:pt x="5137" y="3837"/>
                    </a:lnTo>
                    <a:lnTo>
                      <a:pt x="5371" y="3003"/>
                    </a:lnTo>
                    <a:lnTo>
                      <a:pt x="4870" y="2702"/>
                    </a:lnTo>
                    <a:cubicBezTo>
                      <a:pt x="4870" y="2536"/>
                      <a:pt x="4837" y="2369"/>
                      <a:pt x="4804" y="2235"/>
                    </a:cubicBezTo>
                    <a:lnTo>
                      <a:pt x="5204" y="1902"/>
                    </a:lnTo>
                    <a:lnTo>
                      <a:pt x="4704" y="1101"/>
                    </a:lnTo>
                    <a:lnTo>
                      <a:pt x="4170" y="1168"/>
                    </a:lnTo>
                    <a:cubicBezTo>
                      <a:pt x="4036" y="1068"/>
                      <a:pt x="3903" y="934"/>
                      <a:pt x="3736" y="868"/>
                    </a:cubicBezTo>
                    <a:lnTo>
                      <a:pt x="3736" y="334"/>
                    </a:lnTo>
                    <a:lnTo>
                      <a:pt x="2836" y="0"/>
                    </a:lnTo>
                    <a:lnTo>
                      <a:pt x="2569" y="401"/>
                    </a:lnTo>
                    <a:lnTo>
                      <a:pt x="2102" y="401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6"/>
              <p:cNvSpPr/>
              <p:nvPr/>
            </p:nvSpPr>
            <p:spPr>
              <a:xfrm>
                <a:off x="7334122" y="1693341"/>
                <a:ext cx="200357" cy="306765"/>
              </a:xfrm>
              <a:custGeom>
                <a:rect b="b" l="l" r="r" t="t"/>
                <a:pathLst>
                  <a:path extrusionOk="0" h="12310" w="8040">
                    <a:moveTo>
                      <a:pt x="6972" y="1"/>
                    </a:moveTo>
                    <a:lnTo>
                      <a:pt x="3003" y="3770"/>
                    </a:lnTo>
                    <a:cubicBezTo>
                      <a:pt x="3503" y="5438"/>
                      <a:pt x="3670" y="7240"/>
                      <a:pt x="1235" y="7940"/>
                    </a:cubicBezTo>
                    <a:cubicBezTo>
                      <a:pt x="1235" y="7940"/>
                      <a:pt x="1" y="10642"/>
                      <a:pt x="3003" y="12310"/>
                    </a:cubicBezTo>
                    <a:cubicBezTo>
                      <a:pt x="5138" y="11309"/>
                      <a:pt x="6906" y="9675"/>
                      <a:pt x="8040" y="7606"/>
                    </a:cubicBezTo>
                    <a:cubicBezTo>
                      <a:pt x="6439" y="6205"/>
                      <a:pt x="6672" y="2203"/>
                      <a:pt x="6972" y="1"/>
                    </a:cubicBez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6"/>
              <p:cNvSpPr/>
              <p:nvPr/>
            </p:nvSpPr>
            <p:spPr>
              <a:xfrm>
                <a:off x="7351740" y="1839096"/>
                <a:ext cx="219122" cy="76828"/>
              </a:xfrm>
              <a:custGeom>
                <a:rect b="b" l="l" r="r" t="t"/>
                <a:pathLst>
                  <a:path extrusionOk="0" h="3083" w="8793">
                    <a:moveTo>
                      <a:pt x="5991" y="0"/>
                    </a:moveTo>
                    <a:cubicBezTo>
                      <a:pt x="5692" y="0"/>
                      <a:pt x="5392" y="115"/>
                      <a:pt x="5164" y="356"/>
                    </a:cubicBezTo>
                    <a:cubicBezTo>
                      <a:pt x="4943" y="149"/>
                      <a:pt x="4661" y="47"/>
                      <a:pt x="4382" y="47"/>
                    </a:cubicBezTo>
                    <a:cubicBezTo>
                      <a:pt x="4033" y="47"/>
                      <a:pt x="3686" y="208"/>
                      <a:pt x="3463" y="523"/>
                    </a:cubicBezTo>
                    <a:cubicBezTo>
                      <a:pt x="3240" y="326"/>
                      <a:pt x="2964" y="232"/>
                      <a:pt x="2692" y="232"/>
                    </a:cubicBezTo>
                    <a:cubicBezTo>
                      <a:pt x="2274" y="232"/>
                      <a:pt x="1864" y="453"/>
                      <a:pt x="1662" y="857"/>
                    </a:cubicBezTo>
                    <a:cubicBezTo>
                      <a:pt x="1498" y="782"/>
                      <a:pt x="1331" y="747"/>
                      <a:pt x="1170" y="747"/>
                    </a:cubicBezTo>
                    <a:cubicBezTo>
                      <a:pt x="544" y="747"/>
                      <a:pt x="1" y="1268"/>
                      <a:pt x="27" y="1958"/>
                    </a:cubicBezTo>
                    <a:cubicBezTo>
                      <a:pt x="47" y="2664"/>
                      <a:pt x="610" y="3082"/>
                      <a:pt x="1178" y="3082"/>
                    </a:cubicBezTo>
                    <a:cubicBezTo>
                      <a:pt x="1576" y="3082"/>
                      <a:pt x="1976" y="2878"/>
                      <a:pt x="2196" y="2425"/>
                    </a:cubicBezTo>
                    <a:cubicBezTo>
                      <a:pt x="2332" y="2479"/>
                      <a:pt x="2468" y="2534"/>
                      <a:pt x="2622" y="2534"/>
                    </a:cubicBezTo>
                    <a:cubicBezTo>
                      <a:pt x="2657" y="2534"/>
                      <a:pt x="2693" y="2531"/>
                      <a:pt x="2729" y="2525"/>
                    </a:cubicBezTo>
                    <a:cubicBezTo>
                      <a:pt x="3063" y="2525"/>
                      <a:pt x="3397" y="2358"/>
                      <a:pt x="3597" y="2058"/>
                    </a:cubicBezTo>
                    <a:cubicBezTo>
                      <a:pt x="3817" y="2262"/>
                      <a:pt x="4097" y="2363"/>
                      <a:pt x="4374" y="2363"/>
                    </a:cubicBezTo>
                    <a:cubicBezTo>
                      <a:pt x="4682" y="2363"/>
                      <a:pt x="4987" y="2237"/>
                      <a:pt x="5198" y="1991"/>
                    </a:cubicBezTo>
                    <a:cubicBezTo>
                      <a:pt x="5431" y="2224"/>
                      <a:pt x="5732" y="2325"/>
                      <a:pt x="6032" y="2325"/>
                    </a:cubicBezTo>
                    <a:cubicBezTo>
                      <a:pt x="6132" y="2291"/>
                      <a:pt x="6232" y="2291"/>
                      <a:pt x="6332" y="2258"/>
                    </a:cubicBezTo>
                    <a:cubicBezTo>
                      <a:pt x="6551" y="2662"/>
                      <a:pt x="6949" y="2862"/>
                      <a:pt x="7345" y="2862"/>
                    </a:cubicBezTo>
                    <a:cubicBezTo>
                      <a:pt x="7733" y="2862"/>
                      <a:pt x="8119" y="2671"/>
                      <a:pt x="8333" y="2291"/>
                    </a:cubicBezTo>
                    <a:cubicBezTo>
                      <a:pt x="8793" y="1504"/>
                      <a:pt x="8220" y="556"/>
                      <a:pt x="7345" y="556"/>
                    </a:cubicBezTo>
                    <a:cubicBezTo>
                      <a:pt x="7330" y="556"/>
                      <a:pt x="7315" y="556"/>
                      <a:pt x="7299" y="557"/>
                    </a:cubicBezTo>
                    <a:cubicBezTo>
                      <a:pt x="7199" y="557"/>
                      <a:pt x="7099" y="590"/>
                      <a:pt x="6999" y="590"/>
                    </a:cubicBezTo>
                    <a:cubicBezTo>
                      <a:pt x="6789" y="207"/>
                      <a:pt x="6392" y="0"/>
                      <a:pt x="59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26"/>
              <p:cNvSpPr/>
              <p:nvPr/>
            </p:nvSpPr>
            <p:spPr>
              <a:xfrm>
                <a:off x="7351740" y="1839096"/>
                <a:ext cx="219122" cy="76828"/>
              </a:xfrm>
              <a:custGeom>
                <a:rect b="b" l="l" r="r" t="t"/>
                <a:pathLst>
                  <a:path extrusionOk="0" h="3083" w="8793">
                    <a:moveTo>
                      <a:pt x="5991" y="0"/>
                    </a:moveTo>
                    <a:cubicBezTo>
                      <a:pt x="5692" y="0"/>
                      <a:pt x="5392" y="115"/>
                      <a:pt x="5164" y="356"/>
                    </a:cubicBezTo>
                    <a:cubicBezTo>
                      <a:pt x="4943" y="149"/>
                      <a:pt x="4661" y="47"/>
                      <a:pt x="4382" y="47"/>
                    </a:cubicBezTo>
                    <a:cubicBezTo>
                      <a:pt x="4033" y="47"/>
                      <a:pt x="3686" y="208"/>
                      <a:pt x="3463" y="523"/>
                    </a:cubicBezTo>
                    <a:cubicBezTo>
                      <a:pt x="3240" y="326"/>
                      <a:pt x="2964" y="232"/>
                      <a:pt x="2692" y="232"/>
                    </a:cubicBezTo>
                    <a:cubicBezTo>
                      <a:pt x="2274" y="232"/>
                      <a:pt x="1864" y="453"/>
                      <a:pt x="1662" y="857"/>
                    </a:cubicBezTo>
                    <a:cubicBezTo>
                      <a:pt x="1498" y="782"/>
                      <a:pt x="1331" y="747"/>
                      <a:pt x="1170" y="747"/>
                    </a:cubicBezTo>
                    <a:cubicBezTo>
                      <a:pt x="544" y="747"/>
                      <a:pt x="1" y="1268"/>
                      <a:pt x="27" y="1958"/>
                    </a:cubicBezTo>
                    <a:cubicBezTo>
                      <a:pt x="47" y="2664"/>
                      <a:pt x="610" y="3082"/>
                      <a:pt x="1178" y="3082"/>
                    </a:cubicBezTo>
                    <a:cubicBezTo>
                      <a:pt x="1576" y="3082"/>
                      <a:pt x="1976" y="2878"/>
                      <a:pt x="2196" y="2425"/>
                    </a:cubicBezTo>
                    <a:cubicBezTo>
                      <a:pt x="2332" y="2479"/>
                      <a:pt x="2468" y="2534"/>
                      <a:pt x="2622" y="2534"/>
                    </a:cubicBezTo>
                    <a:cubicBezTo>
                      <a:pt x="2657" y="2534"/>
                      <a:pt x="2693" y="2531"/>
                      <a:pt x="2729" y="2525"/>
                    </a:cubicBezTo>
                    <a:cubicBezTo>
                      <a:pt x="3063" y="2525"/>
                      <a:pt x="3397" y="2358"/>
                      <a:pt x="3597" y="2058"/>
                    </a:cubicBezTo>
                    <a:cubicBezTo>
                      <a:pt x="3817" y="2262"/>
                      <a:pt x="4097" y="2363"/>
                      <a:pt x="4374" y="2363"/>
                    </a:cubicBezTo>
                    <a:cubicBezTo>
                      <a:pt x="4682" y="2363"/>
                      <a:pt x="4987" y="2237"/>
                      <a:pt x="5198" y="1991"/>
                    </a:cubicBezTo>
                    <a:cubicBezTo>
                      <a:pt x="5431" y="2224"/>
                      <a:pt x="5732" y="2325"/>
                      <a:pt x="6032" y="2325"/>
                    </a:cubicBezTo>
                    <a:cubicBezTo>
                      <a:pt x="6132" y="2291"/>
                      <a:pt x="6232" y="2291"/>
                      <a:pt x="6332" y="2258"/>
                    </a:cubicBezTo>
                    <a:cubicBezTo>
                      <a:pt x="6551" y="2662"/>
                      <a:pt x="6949" y="2862"/>
                      <a:pt x="7345" y="2862"/>
                    </a:cubicBezTo>
                    <a:cubicBezTo>
                      <a:pt x="7733" y="2862"/>
                      <a:pt x="8119" y="2671"/>
                      <a:pt x="8333" y="2291"/>
                    </a:cubicBezTo>
                    <a:cubicBezTo>
                      <a:pt x="8793" y="1504"/>
                      <a:pt x="8220" y="556"/>
                      <a:pt x="7345" y="556"/>
                    </a:cubicBezTo>
                    <a:cubicBezTo>
                      <a:pt x="7330" y="556"/>
                      <a:pt x="7315" y="556"/>
                      <a:pt x="7299" y="557"/>
                    </a:cubicBezTo>
                    <a:cubicBezTo>
                      <a:pt x="7199" y="557"/>
                      <a:pt x="7099" y="590"/>
                      <a:pt x="6999" y="590"/>
                    </a:cubicBezTo>
                    <a:cubicBezTo>
                      <a:pt x="6789" y="207"/>
                      <a:pt x="6392" y="0"/>
                      <a:pt x="59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6"/>
              <p:cNvSpPr/>
              <p:nvPr/>
            </p:nvSpPr>
            <p:spPr>
              <a:xfrm>
                <a:off x="7254329" y="1646493"/>
                <a:ext cx="20808" cy="26216"/>
              </a:xfrm>
              <a:custGeom>
                <a:rect b="b" l="l" r="r" t="t"/>
                <a:pathLst>
                  <a:path extrusionOk="0" h="1052" w="835">
                    <a:moveTo>
                      <a:pt x="313" y="0"/>
                    </a:moveTo>
                    <a:cubicBezTo>
                      <a:pt x="286" y="0"/>
                      <a:pt x="260" y="4"/>
                      <a:pt x="234" y="13"/>
                    </a:cubicBezTo>
                    <a:cubicBezTo>
                      <a:pt x="67" y="46"/>
                      <a:pt x="0" y="347"/>
                      <a:pt x="67" y="613"/>
                    </a:cubicBezTo>
                    <a:cubicBezTo>
                      <a:pt x="128" y="888"/>
                      <a:pt x="329" y="1051"/>
                      <a:pt x="490" y="1051"/>
                    </a:cubicBezTo>
                    <a:cubicBezTo>
                      <a:pt x="505" y="1051"/>
                      <a:pt x="520" y="1050"/>
                      <a:pt x="534" y="1047"/>
                    </a:cubicBezTo>
                    <a:cubicBezTo>
                      <a:pt x="734" y="980"/>
                      <a:pt x="834" y="713"/>
                      <a:pt x="734" y="413"/>
                    </a:cubicBezTo>
                    <a:cubicBezTo>
                      <a:pt x="647" y="181"/>
                      <a:pt x="485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6"/>
              <p:cNvSpPr/>
              <p:nvPr/>
            </p:nvSpPr>
            <p:spPr>
              <a:xfrm>
                <a:off x="7244361" y="1646792"/>
                <a:ext cx="18291" cy="4834"/>
              </a:xfrm>
              <a:custGeom>
                <a:rect b="b" l="l" r="r" t="t"/>
                <a:pathLst>
                  <a:path extrusionOk="0" h="194" w="734">
                    <a:moveTo>
                      <a:pt x="0" y="1"/>
                    </a:moveTo>
                    <a:cubicBezTo>
                      <a:pt x="0" y="1"/>
                      <a:pt x="222" y="194"/>
                      <a:pt x="440" y="194"/>
                    </a:cubicBezTo>
                    <a:cubicBezTo>
                      <a:pt x="549" y="194"/>
                      <a:pt x="656" y="146"/>
                      <a:pt x="7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6"/>
              <p:cNvSpPr/>
              <p:nvPr/>
            </p:nvSpPr>
            <p:spPr>
              <a:xfrm>
                <a:off x="7244361" y="1592766"/>
                <a:ext cx="40744" cy="24970"/>
              </a:xfrm>
              <a:custGeom>
                <a:rect b="b" l="l" r="r" t="t"/>
                <a:pathLst>
                  <a:path extrusionOk="0" h="1002" w="1635">
                    <a:moveTo>
                      <a:pt x="1468" y="1"/>
                    </a:moveTo>
                    <a:cubicBezTo>
                      <a:pt x="901" y="1"/>
                      <a:pt x="367" y="268"/>
                      <a:pt x="33" y="701"/>
                    </a:cubicBezTo>
                    <a:cubicBezTo>
                      <a:pt x="0" y="801"/>
                      <a:pt x="0" y="901"/>
                      <a:pt x="67" y="968"/>
                    </a:cubicBezTo>
                    <a:cubicBezTo>
                      <a:pt x="100" y="1001"/>
                      <a:pt x="167" y="1001"/>
                      <a:pt x="200" y="1001"/>
                    </a:cubicBezTo>
                    <a:cubicBezTo>
                      <a:pt x="267" y="1001"/>
                      <a:pt x="300" y="968"/>
                      <a:pt x="334" y="935"/>
                    </a:cubicBezTo>
                    <a:cubicBezTo>
                      <a:pt x="567" y="568"/>
                      <a:pt x="1001" y="334"/>
                      <a:pt x="1434" y="334"/>
                    </a:cubicBezTo>
                    <a:cubicBezTo>
                      <a:pt x="1448" y="339"/>
                      <a:pt x="1462" y="341"/>
                      <a:pt x="1475" y="341"/>
                    </a:cubicBezTo>
                    <a:cubicBezTo>
                      <a:pt x="1560" y="341"/>
                      <a:pt x="1635" y="259"/>
                      <a:pt x="1635" y="201"/>
                    </a:cubicBezTo>
                    <a:cubicBezTo>
                      <a:pt x="1635" y="101"/>
                      <a:pt x="1568" y="1"/>
                      <a:pt x="1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6"/>
              <p:cNvSpPr/>
              <p:nvPr/>
            </p:nvSpPr>
            <p:spPr>
              <a:xfrm>
                <a:off x="7270951" y="1678390"/>
                <a:ext cx="26615" cy="54998"/>
              </a:xfrm>
              <a:custGeom>
                <a:rect b="b" l="l" r="r" t="t"/>
                <a:pathLst>
                  <a:path extrusionOk="0" h="2207" w="1068">
                    <a:moveTo>
                      <a:pt x="467" y="1"/>
                    </a:moveTo>
                    <a:cubicBezTo>
                      <a:pt x="401" y="734"/>
                      <a:pt x="234" y="1435"/>
                      <a:pt x="0" y="2135"/>
                    </a:cubicBezTo>
                    <a:cubicBezTo>
                      <a:pt x="123" y="2184"/>
                      <a:pt x="254" y="2206"/>
                      <a:pt x="388" y="2206"/>
                    </a:cubicBezTo>
                    <a:cubicBezTo>
                      <a:pt x="619" y="2206"/>
                      <a:pt x="857" y="2141"/>
                      <a:pt x="1068" y="2035"/>
                    </a:cubicBezTo>
                    <a:lnTo>
                      <a:pt x="467" y="1"/>
                    </a:ln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6"/>
              <p:cNvSpPr/>
              <p:nvPr/>
            </p:nvSpPr>
            <p:spPr>
              <a:xfrm>
                <a:off x="7229385" y="1459048"/>
                <a:ext cx="305943" cy="350649"/>
              </a:xfrm>
              <a:custGeom>
                <a:rect b="b" l="l" r="r" t="t"/>
                <a:pathLst>
                  <a:path extrusionOk="0" h="14071" w="12277">
                    <a:moveTo>
                      <a:pt x="6117" y="1"/>
                    </a:moveTo>
                    <a:cubicBezTo>
                      <a:pt x="5043" y="1"/>
                      <a:pt x="3949" y="347"/>
                      <a:pt x="3003" y="1097"/>
                    </a:cubicBezTo>
                    <a:cubicBezTo>
                      <a:pt x="1" y="3499"/>
                      <a:pt x="1068" y="8869"/>
                      <a:pt x="2736" y="11771"/>
                    </a:cubicBezTo>
                    <a:cubicBezTo>
                      <a:pt x="3624" y="13309"/>
                      <a:pt x="5114" y="14071"/>
                      <a:pt x="6635" y="14071"/>
                    </a:cubicBezTo>
                    <a:cubicBezTo>
                      <a:pt x="8313" y="14071"/>
                      <a:pt x="10028" y="13142"/>
                      <a:pt x="11008" y="11304"/>
                    </a:cubicBezTo>
                    <a:cubicBezTo>
                      <a:pt x="12276" y="8969"/>
                      <a:pt x="11842" y="7502"/>
                      <a:pt x="11008" y="3932"/>
                    </a:cubicBezTo>
                    <a:cubicBezTo>
                      <a:pt x="10469" y="1482"/>
                      <a:pt x="8338" y="1"/>
                      <a:pt x="6117" y="1"/>
                    </a:cubicBez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6"/>
              <p:cNvSpPr/>
              <p:nvPr/>
            </p:nvSpPr>
            <p:spPr>
              <a:xfrm>
                <a:off x="7236038" y="1412099"/>
                <a:ext cx="371607" cy="378834"/>
              </a:xfrm>
              <a:custGeom>
                <a:rect b="b" l="l" r="r" t="t"/>
                <a:pathLst>
                  <a:path extrusionOk="0" h="15202" w="14912">
                    <a:moveTo>
                      <a:pt x="5365" y="1"/>
                    </a:moveTo>
                    <a:cubicBezTo>
                      <a:pt x="5174" y="1"/>
                      <a:pt x="4966" y="25"/>
                      <a:pt x="4737" y="79"/>
                    </a:cubicBezTo>
                    <a:cubicBezTo>
                      <a:pt x="3503" y="379"/>
                      <a:pt x="2669" y="980"/>
                      <a:pt x="2402" y="2180"/>
                    </a:cubicBezTo>
                    <a:cubicBezTo>
                      <a:pt x="2202" y="2914"/>
                      <a:pt x="701" y="2748"/>
                      <a:pt x="367" y="4649"/>
                    </a:cubicBezTo>
                    <a:cubicBezTo>
                      <a:pt x="0" y="6517"/>
                      <a:pt x="1435" y="6283"/>
                      <a:pt x="1702" y="7484"/>
                    </a:cubicBezTo>
                    <a:cubicBezTo>
                      <a:pt x="1942" y="8547"/>
                      <a:pt x="2551" y="8614"/>
                      <a:pt x="3060" y="8614"/>
                    </a:cubicBezTo>
                    <a:cubicBezTo>
                      <a:pt x="3135" y="8614"/>
                      <a:pt x="3207" y="8613"/>
                      <a:pt x="3275" y="8613"/>
                    </a:cubicBezTo>
                    <a:cubicBezTo>
                      <a:pt x="3651" y="8613"/>
                      <a:pt x="3919" y="8656"/>
                      <a:pt x="3837" y="9219"/>
                    </a:cubicBezTo>
                    <a:cubicBezTo>
                      <a:pt x="3236" y="13522"/>
                      <a:pt x="8340" y="12321"/>
                      <a:pt x="8840" y="13589"/>
                    </a:cubicBezTo>
                    <a:cubicBezTo>
                      <a:pt x="9255" y="14749"/>
                      <a:pt x="10082" y="15202"/>
                      <a:pt x="10984" y="15202"/>
                    </a:cubicBezTo>
                    <a:cubicBezTo>
                      <a:pt x="11534" y="15202"/>
                      <a:pt x="12112" y="15034"/>
                      <a:pt x="12643" y="14756"/>
                    </a:cubicBezTo>
                    <a:cubicBezTo>
                      <a:pt x="14044" y="14022"/>
                      <a:pt x="12176" y="13155"/>
                      <a:pt x="13410" y="11854"/>
                    </a:cubicBezTo>
                    <a:cubicBezTo>
                      <a:pt x="14911" y="10253"/>
                      <a:pt x="14811" y="7751"/>
                      <a:pt x="13210" y="6250"/>
                    </a:cubicBezTo>
                    <a:cubicBezTo>
                      <a:pt x="12443" y="5550"/>
                      <a:pt x="13610" y="3848"/>
                      <a:pt x="12876" y="2347"/>
                    </a:cubicBezTo>
                    <a:cubicBezTo>
                      <a:pt x="12337" y="1270"/>
                      <a:pt x="11079" y="803"/>
                      <a:pt x="9881" y="803"/>
                    </a:cubicBezTo>
                    <a:cubicBezTo>
                      <a:pt x="9447" y="803"/>
                      <a:pt x="9021" y="864"/>
                      <a:pt x="8640" y="980"/>
                    </a:cubicBezTo>
                    <a:cubicBezTo>
                      <a:pt x="8473" y="1027"/>
                      <a:pt x="8319" y="1048"/>
                      <a:pt x="8175" y="1048"/>
                    </a:cubicBezTo>
                    <a:cubicBezTo>
                      <a:pt x="7153" y="1048"/>
                      <a:pt x="6635" y="1"/>
                      <a:pt x="53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6"/>
              <p:cNvSpPr/>
              <p:nvPr/>
            </p:nvSpPr>
            <p:spPr>
              <a:xfrm>
                <a:off x="7280918" y="1619530"/>
                <a:ext cx="69851" cy="86622"/>
              </a:xfrm>
              <a:custGeom>
                <a:rect b="b" l="l" r="r" t="t"/>
                <a:pathLst>
                  <a:path extrusionOk="0" h="3476" w="2803">
                    <a:moveTo>
                      <a:pt x="1441" y="0"/>
                    </a:moveTo>
                    <a:cubicBezTo>
                      <a:pt x="1199" y="0"/>
                      <a:pt x="952" y="72"/>
                      <a:pt x="735" y="228"/>
                    </a:cubicBezTo>
                    <a:cubicBezTo>
                      <a:pt x="1" y="795"/>
                      <a:pt x="234" y="2062"/>
                      <a:pt x="635" y="2763"/>
                    </a:cubicBezTo>
                    <a:cubicBezTo>
                      <a:pt x="863" y="3201"/>
                      <a:pt x="1255" y="3476"/>
                      <a:pt x="1636" y="3476"/>
                    </a:cubicBezTo>
                    <a:cubicBezTo>
                      <a:pt x="1922" y="3476"/>
                      <a:pt x="2202" y="3321"/>
                      <a:pt x="2402" y="2963"/>
                    </a:cubicBezTo>
                    <a:cubicBezTo>
                      <a:pt x="2736" y="2329"/>
                      <a:pt x="2803" y="1629"/>
                      <a:pt x="2603" y="928"/>
                    </a:cubicBezTo>
                    <a:cubicBezTo>
                      <a:pt x="2488" y="353"/>
                      <a:pt x="1977" y="0"/>
                      <a:pt x="1441" y="0"/>
                    </a:cubicBez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26"/>
              <p:cNvSpPr/>
              <p:nvPr/>
            </p:nvSpPr>
            <p:spPr>
              <a:xfrm>
                <a:off x="7128809" y="1987616"/>
                <a:ext cx="487136" cy="590230"/>
              </a:xfrm>
              <a:custGeom>
                <a:rect b="b" l="l" r="r" t="t"/>
                <a:pathLst>
                  <a:path extrusionOk="0" h="23685" w="19548">
                    <a:moveTo>
                      <a:pt x="15878" y="0"/>
                    </a:moveTo>
                    <a:cubicBezTo>
                      <a:pt x="15211" y="2369"/>
                      <a:pt x="14477" y="4771"/>
                      <a:pt x="13710" y="7139"/>
                    </a:cubicBezTo>
                    <a:cubicBezTo>
                      <a:pt x="13343" y="8340"/>
                      <a:pt x="12943" y="9507"/>
                      <a:pt x="12509" y="10675"/>
                    </a:cubicBezTo>
                    <a:cubicBezTo>
                      <a:pt x="12309" y="11275"/>
                      <a:pt x="12076" y="11842"/>
                      <a:pt x="11876" y="12409"/>
                    </a:cubicBezTo>
                    <a:lnTo>
                      <a:pt x="11542" y="13277"/>
                    </a:lnTo>
                    <a:lnTo>
                      <a:pt x="11208" y="14111"/>
                    </a:lnTo>
                    <a:cubicBezTo>
                      <a:pt x="10508" y="15945"/>
                      <a:pt x="8640" y="17446"/>
                      <a:pt x="6605" y="18714"/>
                    </a:cubicBezTo>
                    <a:cubicBezTo>
                      <a:pt x="5571" y="19348"/>
                      <a:pt x="4504" y="19915"/>
                      <a:pt x="3403" y="20448"/>
                    </a:cubicBezTo>
                    <a:cubicBezTo>
                      <a:pt x="2302" y="20949"/>
                      <a:pt x="1135" y="21449"/>
                      <a:pt x="0" y="21883"/>
                    </a:cubicBezTo>
                    <a:lnTo>
                      <a:pt x="501" y="23684"/>
                    </a:lnTo>
                    <a:cubicBezTo>
                      <a:pt x="3069" y="23184"/>
                      <a:pt x="5604" y="22350"/>
                      <a:pt x="8006" y="21216"/>
                    </a:cubicBezTo>
                    <a:cubicBezTo>
                      <a:pt x="9240" y="20615"/>
                      <a:pt x="10408" y="19881"/>
                      <a:pt x="11475" y="19047"/>
                    </a:cubicBezTo>
                    <a:cubicBezTo>
                      <a:pt x="12076" y="18580"/>
                      <a:pt x="12576" y="18080"/>
                      <a:pt x="13076" y="17513"/>
                    </a:cubicBezTo>
                    <a:cubicBezTo>
                      <a:pt x="13310" y="17213"/>
                      <a:pt x="13543" y="16913"/>
                      <a:pt x="13777" y="16579"/>
                    </a:cubicBezTo>
                    <a:lnTo>
                      <a:pt x="14110" y="16045"/>
                    </a:lnTo>
                    <a:lnTo>
                      <a:pt x="14311" y="15578"/>
                    </a:lnTo>
                    <a:lnTo>
                      <a:pt x="14744" y="14678"/>
                    </a:lnTo>
                    <a:lnTo>
                      <a:pt x="15145" y="13777"/>
                    </a:lnTo>
                    <a:cubicBezTo>
                      <a:pt x="15411" y="13177"/>
                      <a:pt x="15645" y="12576"/>
                      <a:pt x="15912" y="12009"/>
                    </a:cubicBezTo>
                    <a:cubicBezTo>
                      <a:pt x="16379" y="10808"/>
                      <a:pt x="16846" y="9574"/>
                      <a:pt x="17279" y="8373"/>
                    </a:cubicBezTo>
                    <a:cubicBezTo>
                      <a:pt x="18113" y="5938"/>
                      <a:pt x="18881" y="3503"/>
                      <a:pt x="19548" y="968"/>
                    </a:cubicBezTo>
                    <a:lnTo>
                      <a:pt x="15878" y="0"/>
                    </a:ln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26"/>
              <p:cNvSpPr/>
              <p:nvPr/>
            </p:nvSpPr>
            <p:spPr>
              <a:xfrm>
                <a:off x="7070622" y="2512970"/>
                <a:ext cx="106433" cy="74187"/>
              </a:xfrm>
              <a:custGeom>
                <a:rect b="b" l="l" r="r" t="t"/>
                <a:pathLst>
                  <a:path extrusionOk="0" h="2977" w="4271">
                    <a:moveTo>
                      <a:pt x="0" y="0"/>
                    </a:moveTo>
                    <a:lnTo>
                      <a:pt x="501" y="2969"/>
                    </a:lnTo>
                    <a:cubicBezTo>
                      <a:pt x="501" y="2969"/>
                      <a:pt x="631" y="2977"/>
                      <a:pt x="844" y="2977"/>
                    </a:cubicBezTo>
                    <a:cubicBezTo>
                      <a:pt x="1632" y="2977"/>
                      <a:pt x="3561" y="2873"/>
                      <a:pt x="4270" y="1902"/>
                    </a:cubicBezTo>
                    <a:lnTo>
                      <a:pt x="3236" y="5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6"/>
              <p:cNvSpPr/>
              <p:nvPr/>
            </p:nvSpPr>
            <p:spPr>
              <a:xfrm>
                <a:off x="7003713" y="2512970"/>
                <a:ext cx="80641" cy="73987"/>
              </a:xfrm>
              <a:custGeom>
                <a:rect b="b" l="l" r="r" t="t"/>
                <a:pathLst>
                  <a:path extrusionOk="0" h="2969" w="3236">
                    <a:moveTo>
                      <a:pt x="2735" y="0"/>
                    </a:moveTo>
                    <a:lnTo>
                      <a:pt x="334" y="1368"/>
                    </a:lnTo>
                    <a:lnTo>
                      <a:pt x="0" y="2836"/>
                    </a:lnTo>
                    <a:lnTo>
                      <a:pt x="3236" y="2969"/>
                    </a:lnTo>
                    <a:lnTo>
                      <a:pt x="2735" y="0"/>
                    </a:ln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6"/>
              <p:cNvSpPr/>
              <p:nvPr/>
            </p:nvSpPr>
            <p:spPr>
              <a:xfrm>
                <a:off x="7222731" y="1871441"/>
                <a:ext cx="454740" cy="590031"/>
              </a:xfrm>
              <a:custGeom>
                <a:rect b="b" l="l" r="r" t="t"/>
                <a:pathLst>
                  <a:path extrusionOk="0" h="23677" w="18248">
                    <a:moveTo>
                      <a:pt x="10108" y="1"/>
                    </a:moveTo>
                    <a:cubicBezTo>
                      <a:pt x="8974" y="1"/>
                      <a:pt x="7840" y="42"/>
                      <a:pt x="6706" y="126"/>
                    </a:cubicBezTo>
                    <a:cubicBezTo>
                      <a:pt x="5271" y="259"/>
                      <a:pt x="3703" y="493"/>
                      <a:pt x="2503" y="693"/>
                    </a:cubicBezTo>
                    <a:cubicBezTo>
                      <a:pt x="1102" y="926"/>
                      <a:pt x="101" y="2094"/>
                      <a:pt x="67" y="3528"/>
                    </a:cubicBezTo>
                    <a:cubicBezTo>
                      <a:pt x="1" y="6197"/>
                      <a:pt x="635" y="12268"/>
                      <a:pt x="3270" y="23676"/>
                    </a:cubicBezTo>
                    <a:lnTo>
                      <a:pt x="17213" y="22809"/>
                    </a:lnTo>
                    <a:cubicBezTo>
                      <a:pt x="16646" y="17505"/>
                      <a:pt x="16446" y="14403"/>
                      <a:pt x="17847" y="5163"/>
                    </a:cubicBezTo>
                    <a:cubicBezTo>
                      <a:pt x="18247" y="2594"/>
                      <a:pt x="16346" y="259"/>
                      <a:pt x="13777" y="126"/>
                    </a:cubicBezTo>
                    <a:lnTo>
                      <a:pt x="13510" y="126"/>
                    </a:lnTo>
                    <a:cubicBezTo>
                      <a:pt x="12376" y="42"/>
                      <a:pt x="11242" y="1"/>
                      <a:pt x="101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6"/>
              <p:cNvSpPr/>
              <p:nvPr/>
            </p:nvSpPr>
            <p:spPr>
              <a:xfrm>
                <a:off x="7354082" y="1779588"/>
                <a:ext cx="325032" cy="392266"/>
              </a:xfrm>
              <a:custGeom>
                <a:rect b="b" l="l" r="r" t="t"/>
                <a:pathLst>
                  <a:path extrusionOk="0" h="15741" w="13043">
                    <a:moveTo>
                      <a:pt x="7666" y="0"/>
                    </a:moveTo>
                    <a:cubicBezTo>
                      <a:pt x="7054" y="0"/>
                      <a:pt x="6872" y="776"/>
                      <a:pt x="6872" y="776"/>
                    </a:cubicBezTo>
                    <a:cubicBezTo>
                      <a:pt x="8473" y="3578"/>
                      <a:pt x="0" y="6947"/>
                      <a:pt x="5638" y="8315"/>
                    </a:cubicBezTo>
                    <a:cubicBezTo>
                      <a:pt x="11308" y="9683"/>
                      <a:pt x="6071" y="10683"/>
                      <a:pt x="7239" y="14553"/>
                    </a:cubicBezTo>
                    <a:cubicBezTo>
                      <a:pt x="7486" y="15387"/>
                      <a:pt x="7942" y="15740"/>
                      <a:pt x="8466" y="15740"/>
                    </a:cubicBezTo>
                    <a:cubicBezTo>
                      <a:pt x="10059" y="15740"/>
                      <a:pt x="12279" y="12470"/>
                      <a:pt x="11175" y="9483"/>
                    </a:cubicBezTo>
                    <a:cubicBezTo>
                      <a:pt x="9507" y="4879"/>
                      <a:pt x="13043" y="4879"/>
                      <a:pt x="8873" y="710"/>
                    </a:cubicBezTo>
                    <a:cubicBezTo>
                      <a:pt x="8354" y="179"/>
                      <a:pt x="7961" y="0"/>
                      <a:pt x="76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6"/>
              <p:cNvSpPr/>
              <p:nvPr/>
            </p:nvSpPr>
            <p:spPr>
              <a:xfrm>
                <a:off x="7495376" y="1753846"/>
                <a:ext cx="96316" cy="52631"/>
              </a:xfrm>
              <a:custGeom>
                <a:rect b="b" l="l" r="r" t="t"/>
                <a:pathLst>
                  <a:path extrusionOk="0" h="2112" w="3865">
                    <a:moveTo>
                      <a:pt x="2258" y="0"/>
                    </a:moveTo>
                    <a:cubicBezTo>
                      <a:pt x="2207" y="0"/>
                      <a:pt x="2155" y="3"/>
                      <a:pt x="2102" y="8"/>
                    </a:cubicBezTo>
                    <a:lnTo>
                      <a:pt x="1002" y="75"/>
                    </a:lnTo>
                    <a:cubicBezTo>
                      <a:pt x="435" y="75"/>
                      <a:pt x="1" y="642"/>
                      <a:pt x="234" y="1209"/>
                    </a:cubicBezTo>
                    <a:cubicBezTo>
                      <a:pt x="490" y="1752"/>
                      <a:pt x="1082" y="2112"/>
                      <a:pt x="1689" y="2112"/>
                    </a:cubicBezTo>
                    <a:cubicBezTo>
                      <a:pt x="1715" y="2112"/>
                      <a:pt x="1742" y="2111"/>
                      <a:pt x="1769" y="2110"/>
                    </a:cubicBezTo>
                    <a:lnTo>
                      <a:pt x="2870" y="2009"/>
                    </a:lnTo>
                    <a:cubicBezTo>
                      <a:pt x="2886" y="2010"/>
                      <a:pt x="2902" y="2011"/>
                      <a:pt x="2917" y="2011"/>
                    </a:cubicBezTo>
                    <a:cubicBezTo>
                      <a:pt x="3491" y="2011"/>
                      <a:pt x="3865" y="1428"/>
                      <a:pt x="3670" y="909"/>
                    </a:cubicBezTo>
                    <a:cubicBezTo>
                      <a:pt x="3394" y="355"/>
                      <a:pt x="2862" y="0"/>
                      <a:pt x="22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26"/>
              <p:cNvSpPr/>
              <p:nvPr/>
            </p:nvSpPr>
            <p:spPr>
              <a:xfrm>
                <a:off x="7233546" y="1985124"/>
                <a:ext cx="89787" cy="242746"/>
              </a:xfrm>
              <a:custGeom>
                <a:rect b="b" l="l" r="r" t="t"/>
                <a:pathLst>
                  <a:path extrusionOk="0" h="9741" w="3603">
                    <a:moveTo>
                      <a:pt x="2536" y="0"/>
                    </a:moveTo>
                    <a:lnTo>
                      <a:pt x="0" y="4170"/>
                    </a:lnTo>
                    <a:cubicBezTo>
                      <a:pt x="201" y="5704"/>
                      <a:pt x="467" y="7572"/>
                      <a:pt x="868" y="9741"/>
                    </a:cubicBezTo>
                    <a:lnTo>
                      <a:pt x="2702" y="8673"/>
                    </a:lnTo>
                    <a:cubicBezTo>
                      <a:pt x="3603" y="2069"/>
                      <a:pt x="2536" y="0"/>
                      <a:pt x="25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26"/>
              <p:cNvSpPr/>
              <p:nvPr/>
            </p:nvSpPr>
            <p:spPr>
              <a:xfrm>
                <a:off x="6836204" y="1988439"/>
                <a:ext cx="472184" cy="581085"/>
              </a:xfrm>
              <a:custGeom>
                <a:rect b="b" l="l" r="r" t="t"/>
                <a:pathLst>
                  <a:path extrusionOk="0" h="23318" w="18948">
                    <a:moveTo>
                      <a:pt x="15278" y="1"/>
                    </a:moveTo>
                    <a:cubicBezTo>
                      <a:pt x="14644" y="2302"/>
                      <a:pt x="13977" y="4671"/>
                      <a:pt x="13210" y="7006"/>
                    </a:cubicBezTo>
                    <a:cubicBezTo>
                      <a:pt x="12443" y="9307"/>
                      <a:pt x="11642" y="11642"/>
                      <a:pt x="10742" y="13844"/>
                    </a:cubicBezTo>
                    <a:lnTo>
                      <a:pt x="10575" y="14244"/>
                    </a:lnTo>
                    <a:cubicBezTo>
                      <a:pt x="10542" y="14378"/>
                      <a:pt x="10475" y="14478"/>
                      <a:pt x="10408" y="14611"/>
                    </a:cubicBezTo>
                    <a:cubicBezTo>
                      <a:pt x="10375" y="14711"/>
                      <a:pt x="10341" y="14778"/>
                      <a:pt x="10275" y="14878"/>
                    </a:cubicBezTo>
                    <a:lnTo>
                      <a:pt x="10075" y="15212"/>
                    </a:lnTo>
                    <a:cubicBezTo>
                      <a:pt x="9774" y="15612"/>
                      <a:pt x="9441" y="16012"/>
                      <a:pt x="9074" y="16379"/>
                    </a:cubicBezTo>
                    <a:cubicBezTo>
                      <a:pt x="8273" y="17146"/>
                      <a:pt x="7406" y="17847"/>
                      <a:pt x="6439" y="18447"/>
                    </a:cubicBezTo>
                    <a:cubicBezTo>
                      <a:pt x="5438" y="19081"/>
                      <a:pt x="4404" y="19615"/>
                      <a:pt x="3336" y="20115"/>
                    </a:cubicBezTo>
                    <a:cubicBezTo>
                      <a:pt x="2236" y="20616"/>
                      <a:pt x="1101" y="21083"/>
                      <a:pt x="1" y="21483"/>
                    </a:cubicBezTo>
                    <a:lnTo>
                      <a:pt x="434" y="23317"/>
                    </a:lnTo>
                    <a:cubicBezTo>
                      <a:pt x="3003" y="22850"/>
                      <a:pt x="5505" y="22083"/>
                      <a:pt x="7840" y="20949"/>
                    </a:cubicBezTo>
                    <a:cubicBezTo>
                      <a:pt x="9074" y="20349"/>
                      <a:pt x="10208" y="19581"/>
                      <a:pt x="11242" y="18714"/>
                    </a:cubicBezTo>
                    <a:cubicBezTo>
                      <a:pt x="11809" y="18247"/>
                      <a:pt x="12309" y="17713"/>
                      <a:pt x="12776" y="17146"/>
                    </a:cubicBezTo>
                    <a:lnTo>
                      <a:pt x="13110" y="16679"/>
                    </a:lnTo>
                    <a:cubicBezTo>
                      <a:pt x="13210" y="16546"/>
                      <a:pt x="13310" y="16346"/>
                      <a:pt x="13410" y="16179"/>
                    </a:cubicBezTo>
                    <a:cubicBezTo>
                      <a:pt x="13510" y="16012"/>
                      <a:pt x="13577" y="15845"/>
                      <a:pt x="13677" y="15712"/>
                    </a:cubicBezTo>
                    <a:lnTo>
                      <a:pt x="13877" y="15245"/>
                    </a:lnTo>
                    <a:cubicBezTo>
                      <a:pt x="14177" y="14645"/>
                      <a:pt x="14444" y="14078"/>
                      <a:pt x="14678" y="13510"/>
                    </a:cubicBezTo>
                    <a:cubicBezTo>
                      <a:pt x="14911" y="12910"/>
                      <a:pt x="15178" y="12310"/>
                      <a:pt x="15412" y="11743"/>
                    </a:cubicBezTo>
                    <a:cubicBezTo>
                      <a:pt x="15912" y="10575"/>
                      <a:pt x="16312" y="9374"/>
                      <a:pt x="16746" y="8173"/>
                    </a:cubicBezTo>
                    <a:cubicBezTo>
                      <a:pt x="17580" y="5805"/>
                      <a:pt x="18314" y="3403"/>
                      <a:pt x="18948" y="935"/>
                    </a:cubicBezTo>
                    <a:lnTo>
                      <a:pt x="15278" y="1"/>
                    </a:ln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6"/>
              <p:cNvSpPr/>
              <p:nvPr/>
            </p:nvSpPr>
            <p:spPr>
              <a:xfrm>
                <a:off x="7148745" y="1893695"/>
                <a:ext cx="186227" cy="278481"/>
              </a:xfrm>
              <a:custGeom>
                <a:rect b="b" l="l" r="r" t="t"/>
                <a:pathLst>
                  <a:path extrusionOk="0" h="11175" w="7473">
                    <a:moveTo>
                      <a:pt x="4771" y="0"/>
                    </a:moveTo>
                    <a:cubicBezTo>
                      <a:pt x="2269" y="1134"/>
                      <a:pt x="1435" y="2335"/>
                      <a:pt x="1" y="9407"/>
                    </a:cubicBezTo>
                    <a:cubicBezTo>
                      <a:pt x="2069" y="11175"/>
                      <a:pt x="5472" y="11175"/>
                      <a:pt x="5472" y="11175"/>
                    </a:cubicBezTo>
                    <a:lnTo>
                      <a:pt x="7306" y="6438"/>
                    </a:lnTo>
                    <a:cubicBezTo>
                      <a:pt x="7306" y="6438"/>
                      <a:pt x="7473" y="4303"/>
                      <a:pt x="6839" y="2802"/>
                    </a:cubicBezTo>
                    <a:cubicBezTo>
                      <a:pt x="6339" y="1735"/>
                      <a:pt x="5638" y="801"/>
                      <a:pt x="47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6"/>
              <p:cNvSpPr/>
              <p:nvPr/>
            </p:nvSpPr>
            <p:spPr>
              <a:xfrm>
                <a:off x="6764710" y="2516285"/>
                <a:ext cx="105611" cy="66960"/>
              </a:xfrm>
              <a:custGeom>
                <a:rect b="b" l="l" r="r" t="t"/>
                <a:pathLst>
                  <a:path extrusionOk="0" h="2687" w="4238">
                    <a:moveTo>
                      <a:pt x="1" y="1"/>
                    </a:moveTo>
                    <a:lnTo>
                      <a:pt x="968" y="2636"/>
                    </a:lnTo>
                    <a:cubicBezTo>
                      <a:pt x="968" y="2636"/>
                      <a:pt x="1293" y="2687"/>
                      <a:pt x="1749" y="2687"/>
                    </a:cubicBezTo>
                    <a:cubicBezTo>
                      <a:pt x="2515" y="2687"/>
                      <a:pt x="3652" y="2543"/>
                      <a:pt x="4237" y="1769"/>
                    </a:cubicBezTo>
                    <a:lnTo>
                      <a:pt x="3203" y="40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6"/>
              <p:cNvSpPr/>
              <p:nvPr/>
            </p:nvSpPr>
            <p:spPr>
              <a:xfrm>
                <a:off x="6701962" y="2516285"/>
                <a:ext cx="88142" cy="67359"/>
              </a:xfrm>
              <a:custGeom>
                <a:rect b="b" l="l" r="r" t="t"/>
                <a:pathLst>
                  <a:path extrusionOk="0" h="2703" w="3537">
                    <a:moveTo>
                      <a:pt x="2569" y="1"/>
                    </a:moveTo>
                    <a:lnTo>
                      <a:pt x="901" y="1235"/>
                    </a:lnTo>
                    <a:lnTo>
                      <a:pt x="0" y="2703"/>
                    </a:lnTo>
                    <a:lnTo>
                      <a:pt x="0" y="2703"/>
                    </a:lnTo>
                    <a:lnTo>
                      <a:pt x="3536" y="2636"/>
                    </a:lnTo>
                    <a:lnTo>
                      <a:pt x="2569" y="1"/>
                    </a:ln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26"/>
              <p:cNvSpPr/>
              <p:nvPr/>
            </p:nvSpPr>
            <p:spPr>
              <a:xfrm>
                <a:off x="7263475" y="2444790"/>
                <a:ext cx="494612" cy="1760648"/>
              </a:xfrm>
              <a:custGeom>
                <a:rect b="b" l="l" r="r" t="t"/>
                <a:pathLst>
                  <a:path extrusionOk="0" h="70652" w="19848">
                    <a:moveTo>
                      <a:pt x="12276" y="1"/>
                    </a:moveTo>
                    <a:lnTo>
                      <a:pt x="2102" y="635"/>
                    </a:lnTo>
                    <a:cubicBezTo>
                      <a:pt x="2102" y="635"/>
                      <a:pt x="334" y="26420"/>
                      <a:pt x="34" y="38829"/>
                    </a:cubicBezTo>
                    <a:cubicBezTo>
                      <a:pt x="0" y="40330"/>
                      <a:pt x="300" y="41864"/>
                      <a:pt x="901" y="43232"/>
                    </a:cubicBezTo>
                    <a:cubicBezTo>
                      <a:pt x="6438" y="56275"/>
                      <a:pt x="17613" y="70651"/>
                      <a:pt x="17613" y="70651"/>
                    </a:cubicBezTo>
                    <a:lnTo>
                      <a:pt x="19848" y="68383"/>
                    </a:lnTo>
                    <a:cubicBezTo>
                      <a:pt x="19848" y="68383"/>
                      <a:pt x="12442" y="51738"/>
                      <a:pt x="7339" y="39262"/>
                    </a:cubicBezTo>
                    <a:cubicBezTo>
                      <a:pt x="10374" y="26954"/>
                      <a:pt x="12276" y="1"/>
                      <a:pt x="12276" y="1"/>
                    </a:cubicBez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26"/>
              <p:cNvSpPr/>
              <p:nvPr/>
            </p:nvSpPr>
            <p:spPr>
              <a:xfrm>
                <a:off x="7517829" y="3597743"/>
                <a:ext cx="177904" cy="599351"/>
              </a:xfrm>
              <a:custGeom>
                <a:rect b="b" l="l" r="r" t="t"/>
                <a:pathLst>
                  <a:path extrusionOk="0" h="24051" w="7139">
                    <a:moveTo>
                      <a:pt x="34" y="0"/>
                    </a:moveTo>
                    <a:lnTo>
                      <a:pt x="1" y="13610"/>
                    </a:lnTo>
                    <a:cubicBezTo>
                      <a:pt x="34" y="13844"/>
                      <a:pt x="101" y="14044"/>
                      <a:pt x="234" y="14244"/>
                    </a:cubicBezTo>
                    <a:cubicBezTo>
                      <a:pt x="3470" y="19181"/>
                      <a:pt x="6272" y="22917"/>
                      <a:pt x="7139" y="24051"/>
                    </a:cubicBezTo>
                    <a:lnTo>
                      <a:pt x="6705" y="15445"/>
                    </a:lnTo>
                    <a:cubicBezTo>
                      <a:pt x="4871" y="11242"/>
                      <a:pt x="2402" y="5571"/>
                      <a:pt x="34" y="0"/>
                    </a:cubicBezTo>
                    <a:close/>
                  </a:path>
                </a:pathLst>
              </a:custGeom>
              <a:solidFill>
                <a:srgbClr val="9462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6"/>
              <p:cNvSpPr/>
              <p:nvPr/>
            </p:nvSpPr>
            <p:spPr>
              <a:xfrm>
                <a:off x="7376510" y="2438984"/>
                <a:ext cx="355808" cy="1955971"/>
              </a:xfrm>
              <a:custGeom>
                <a:rect b="b" l="l" r="r" t="t"/>
                <a:pathLst>
                  <a:path extrusionOk="0" h="78490" w="14278">
                    <a:moveTo>
                      <a:pt x="11042" y="0"/>
                    </a:moveTo>
                    <a:lnTo>
                      <a:pt x="1" y="734"/>
                    </a:lnTo>
                    <a:cubicBezTo>
                      <a:pt x="1" y="734"/>
                      <a:pt x="2436" y="27320"/>
                      <a:pt x="4471" y="38361"/>
                    </a:cubicBezTo>
                    <a:cubicBezTo>
                      <a:pt x="6606" y="49970"/>
                      <a:pt x="8207" y="77623"/>
                      <a:pt x="8240" y="78490"/>
                    </a:cubicBezTo>
                    <a:lnTo>
                      <a:pt x="10809" y="78490"/>
                    </a:lnTo>
                    <a:cubicBezTo>
                      <a:pt x="10809" y="78490"/>
                      <a:pt x="14278" y="47401"/>
                      <a:pt x="11042" y="36960"/>
                    </a:cubicBezTo>
                    <a:cubicBezTo>
                      <a:pt x="10475" y="24251"/>
                      <a:pt x="11042" y="1"/>
                      <a:pt x="11042" y="0"/>
                    </a:cubicBez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6"/>
              <p:cNvSpPr/>
              <p:nvPr/>
            </p:nvSpPr>
            <p:spPr>
              <a:xfrm>
                <a:off x="7614791" y="4127857"/>
                <a:ext cx="211471" cy="220916"/>
              </a:xfrm>
              <a:custGeom>
                <a:rect b="b" l="l" r="r" t="t"/>
                <a:pathLst>
                  <a:path extrusionOk="0" h="8865" w="8486">
                    <a:moveTo>
                      <a:pt x="5570" y="1"/>
                    </a:moveTo>
                    <a:cubicBezTo>
                      <a:pt x="5500" y="1"/>
                      <a:pt x="5433" y="26"/>
                      <a:pt x="5383" y="76"/>
                    </a:cubicBezTo>
                    <a:lnTo>
                      <a:pt x="2681" y="2478"/>
                    </a:lnTo>
                    <a:cubicBezTo>
                      <a:pt x="2481" y="2644"/>
                      <a:pt x="2381" y="2845"/>
                      <a:pt x="2347" y="3078"/>
                    </a:cubicBezTo>
                    <a:cubicBezTo>
                      <a:pt x="2114" y="4379"/>
                      <a:pt x="2114" y="5380"/>
                      <a:pt x="279" y="7848"/>
                    </a:cubicBezTo>
                    <a:cubicBezTo>
                      <a:pt x="1" y="8219"/>
                      <a:pt x="416" y="8864"/>
                      <a:pt x="1098" y="8864"/>
                    </a:cubicBezTo>
                    <a:cubicBezTo>
                      <a:pt x="1397" y="8864"/>
                      <a:pt x="1748" y="8741"/>
                      <a:pt x="2114" y="8415"/>
                    </a:cubicBezTo>
                    <a:cubicBezTo>
                      <a:pt x="3315" y="7348"/>
                      <a:pt x="4682" y="6114"/>
                      <a:pt x="5550" y="5346"/>
                    </a:cubicBezTo>
                    <a:cubicBezTo>
                      <a:pt x="6984" y="4079"/>
                      <a:pt x="7051" y="4112"/>
                      <a:pt x="8185" y="3145"/>
                    </a:cubicBezTo>
                    <a:cubicBezTo>
                      <a:pt x="8485" y="2911"/>
                      <a:pt x="8485" y="2478"/>
                      <a:pt x="8218" y="2244"/>
                    </a:cubicBezTo>
                    <a:lnTo>
                      <a:pt x="5783" y="76"/>
                    </a:lnTo>
                    <a:cubicBezTo>
                      <a:pt x="5716" y="26"/>
                      <a:pt x="5641" y="1"/>
                      <a:pt x="5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6"/>
              <p:cNvSpPr/>
              <p:nvPr/>
            </p:nvSpPr>
            <p:spPr>
              <a:xfrm>
                <a:off x="7432205" y="4381613"/>
                <a:ext cx="233625" cy="106408"/>
              </a:xfrm>
              <a:custGeom>
                <a:rect b="b" l="l" r="r" t="t"/>
                <a:pathLst>
                  <a:path extrusionOk="0" h="4270" w="9375">
                    <a:moveTo>
                      <a:pt x="5705" y="0"/>
                    </a:moveTo>
                    <a:cubicBezTo>
                      <a:pt x="5471" y="0"/>
                      <a:pt x="5238" y="100"/>
                      <a:pt x="5071" y="267"/>
                    </a:cubicBezTo>
                    <a:cubicBezTo>
                      <a:pt x="4070" y="1068"/>
                      <a:pt x="3570" y="1935"/>
                      <a:pt x="668" y="2569"/>
                    </a:cubicBezTo>
                    <a:cubicBezTo>
                      <a:pt x="1" y="2736"/>
                      <a:pt x="67" y="4270"/>
                      <a:pt x="1635" y="4270"/>
                    </a:cubicBezTo>
                    <a:cubicBezTo>
                      <a:pt x="3203" y="4270"/>
                      <a:pt x="4871" y="4137"/>
                      <a:pt x="6005" y="4137"/>
                    </a:cubicBezTo>
                    <a:cubicBezTo>
                      <a:pt x="7840" y="4137"/>
                      <a:pt x="7273" y="4237"/>
                      <a:pt x="8707" y="4270"/>
                    </a:cubicBezTo>
                    <a:cubicBezTo>
                      <a:pt x="9074" y="4270"/>
                      <a:pt x="9374" y="3970"/>
                      <a:pt x="9341" y="3603"/>
                    </a:cubicBezTo>
                    <a:lnTo>
                      <a:pt x="8907" y="267"/>
                    </a:lnTo>
                    <a:cubicBezTo>
                      <a:pt x="8907" y="100"/>
                      <a:pt x="8774" y="0"/>
                      <a:pt x="86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26"/>
              <p:cNvSpPr/>
              <p:nvPr/>
            </p:nvSpPr>
            <p:spPr>
              <a:xfrm>
                <a:off x="7234369" y="2439807"/>
                <a:ext cx="557809" cy="979256"/>
              </a:xfrm>
              <a:custGeom>
                <a:rect b="b" l="l" r="r" t="t"/>
                <a:pathLst>
                  <a:path extrusionOk="0" h="39296" w="22384">
                    <a:moveTo>
                      <a:pt x="16746" y="1"/>
                    </a:moveTo>
                    <a:lnTo>
                      <a:pt x="2803" y="868"/>
                    </a:lnTo>
                    <a:lnTo>
                      <a:pt x="1" y="39296"/>
                    </a:lnTo>
                    <a:lnTo>
                      <a:pt x="18114" y="34425"/>
                    </a:lnTo>
                    <a:cubicBezTo>
                      <a:pt x="16546" y="18547"/>
                      <a:pt x="22383" y="7906"/>
                      <a:pt x="167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6"/>
              <p:cNvSpPr/>
              <p:nvPr/>
            </p:nvSpPr>
            <p:spPr>
              <a:xfrm>
                <a:off x="7295048" y="2428169"/>
                <a:ext cx="369115" cy="54051"/>
              </a:xfrm>
              <a:custGeom>
                <a:rect b="b" l="l" r="r" t="t"/>
                <a:pathLst>
                  <a:path extrusionOk="0" h="2169" w="14812">
                    <a:moveTo>
                      <a:pt x="14378" y="1"/>
                    </a:moveTo>
                    <a:lnTo>
                      <a:pt x="234" y="1035"/>
                    </a:lnTo>
                    <a:cubicBezTo>
                      <a:pt x="101" y="1035"/>
                      <a:pt x="1" y="1135"/>
                      <a:pt x="1" y="1268"/>
                    </a:cubicBezTo>
                    <a:lnTo>
                      <a:pt x="34" y="1935"/>
                    </a:lnTo>
                    <a:cubicBezTo>
                      <a:pt x="68" y="2069"/>
                      <a:pt x="168" y="2169"/>
                      <a:pt x="301" y="2169"/>
                    </a:cubicBezTo>
                    <a:lnTo>
                      <a:pt x="14578" y="1135"/>
                    </a:lnTo>
                    <a:cubicBezTo>
                      <a:pt x="14711" y="1102"/>
                      <a:pt x="14811" y="968"/>
                      <a:pt x="14778" y="835"/>
                    </a:cubicBezTo>
                    <a:lnTo>
                      <a:pt x="14645" y="201"/>
                    </a:lnTo>
                    <a:cubicBezTo>
                      <a:pt x="14611" y="67"/>
                      <a:pt x="14511" y="1"/>
                      <a:pt x="143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6"/>
              <p:cNvSpPr/>
              <p:nvPr/>
            </p:nvSpPr>
            <p:spPr>
              <a:xfrm>
                <a:off x="6194150" y="4011700"/>
                <a:ext cx="116400" cy="327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/>
          <p:nvPr>
            <p:ph type="title"/>
          </p:nvPr>
        </p:nvSpPr>
        <p:spPr>
          <a:xfrm>
            <a:off x="719988" y="26925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 dei dati</a:t>
            </a:r>
            <a:endParaRPr/>
          </a:p>
        </p:txBody>
      </p:sp>
      <p:pic>
        <p:nvPicPr>
          <p:cNvPr id="297" name="Google Shape;2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00" y="1409925"/>
            <a:ext cx="7241224" cy="31896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27"/>
          <p:cNvGrpSpPr/>
          <p:nvPr/>
        </p:nvGrpSpPr>
        <p:grpSpPr>
          <a:xfrm flipH="1">
            <a:off x="6341546" y="269243"/>
            <a:ext cx="1931499" cy="2162924"/>
            <a:chOff x="2153550" y="1781356"/>
            <a:chExt cx="1923612" cy="2453686"/>
          </a:xfrm>
        </p:grpSpPr>
        <p:sp>
          <p:nvSpPr>
            <p:cNvPr id="299" name="Google Shape;299;p27"/>
            <p:cNvSpPr/>
            <p:nvPr/>
          </p:nvSpPr>
          <p:spPr>
            <a:xfrm>
              <a:off x="2153550" y="3866716"/>
              <a:ext cx="1923612" cy="262224"/>
            </a:xfrm>
            <a:custGeom>
              <a:rect b="b" l="l" r="r" t="t"/>
              <a:pathLst>
                <a:path extrusionOk="0" h="9441" w="161716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0" name="Google Shape;300;p27"/>
            <p:cNvGrpSpPr/>
            <p:nvPr/>
          </p:nvGrpSpPr>
          <p:grpSpPr>
            <a:xfrm>
              <a:off x="3024421" y="1781356"/>
              <a:ext cx="779529" cy="526269"/>
              <a:chOff x="2573671" y="2159869"/>
              <a:chExt cx="779529" cy="526269"/>
            </a:xfrm>
          </p:grpSpPr>
          <p:sp>
            <p:nvSpPr>
              <p:cNvPr id="301" name="Google Shape;301;p27"/>
              <p:cNvSpPr/>
              <p:nvPr/>
            </p:nvSpPr>
            <p:spPr>
              <a:xfrm>
                <a:off x="2573671" y="2159869"/>
                <a:ext cx="779529" cy="526269"/>
              </a:xfrm>
              <a:custGeom>
                <a:rect b="b" l="l" r="r" t="t"/>
                <a:pathLst>
                  <a:path extrusionOk="0" h="23984" w="35526">
                    <a:moveTo>
                      <a:pt x="0" y="0"/>
                    </a:moveTo>
                    <a:lnTo>
                      <a:pt x="0" y="23984"/>
                    </a:lnTo>
                    <a:lnTo>
                      <a:pt x="35526" y="23984"/>
                    </a:lnTo>
                    <a:lnTo>
                      <a:pt x="355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7"/>
              <p:cNvSpPr/>
              <p:nvPr/>
            </p:nvSpPr>
            <p:spPr>
              <a:xfrm>
                <a:off x="2588307" y="2200112"/>
                <a:ext cx="748788" cy="468472"/>
              </a:xfrm>
              <a:custGeom>
                <a:rect b="b" l="l" r="r" t="t"/>
                <a:pathLst>
                  <a:path extrusionOk="0" h="21350" w="34125">
                    <a:moveTo>
                      <a:pt x="1" y="1"/>
                    </a:moveTo>
                    <a:lnTo>
                      <a:pt x="1" y="21349"/>
                    </a:lnTo>
                    <a:lnTo>
                      <a:pt x="34125" y="21349"/>
                    </a:lnTo>
                    <a:lnTo>
                      <a:pt x="341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7"/>
              <p:cNvSpPr/>
              <p:nvPr/>
            </p:nvSpPr>
            <p:spPr>
              <a:xfrm>
                <a:off x="2621967" y="2272588"/>
                <a:ext cx="616321" cy="13912"/>
              </a:xfrm>
              <a:custGeom>
                <a:rect b="b" l="l" r="r" t="t"/>
                <a:pathLst>
                  <a:path extrusionOk="0" h="634" w="28088">
                    <a:moveTo>
                      <a:pt x="1" y="0"/>
                    </a:moveTo>
                    <a:lnTo>
                      <a:pt x="1" y="634"/>
                    </a:lnTo>
                    <a:lnTo>
                      <a:pt x="28088" y="634"/>
                    </a:lnTo>
                    <a:lnTo>
                      <a:pt x="280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27"/>
              <p:cNvSpPr/>
              <p:nvPr/>
            </p:nvSpPr>
            <p:spPr>
              <a:xfrm>
                <a:off x="2621967" y="2311360"/>
                <a:ext cx="524843" cy="13933"/>
              </a:xfrm>
              <a:custGeom>
                <a:rect b="b" l="l" r="r" t="t"/>
                <a:pathLst>
                  <a:path extrusionOk="0" h="635" w="23919">
                    <a:moveTo>
                      <a:pt x="1" y="1"/>
                    </a:moveTo>
                    <a:lnTo>
                      <a:pt x="1" y="635"/>
                    </a:lnTo>
                    <a:lnTo>
                      <a:pt x="23918" y="635"/>
                    </a:lnTo>
                    <a:lnTo>
                      <a:pt x="239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27"/>
              <p:cNvSpPr/>
              <p:nvPr/>
            </p:nvSpPr>
            <p:spPr>
              <a:xfrm>
                <a:off x="2621967" y="2350155"/>
                <a:ext cx="616321" cy="13933"/>
              </a:xfrm>
              <a:custGeom>
                <a:rect b="b" l="l" r="r" t="t"/>
                <a:pathLst>
                  <a:path extrusionOk="0" h="635" w="28088">
                    <a:moveTo>
                      <a:pt x="1" y="1"/>
                    </a:moveTo>
                    <a:lnTo>
                      <a:pt x="1" y="635"/>
                    </a:lnTo>
                    <a:lnTo>
                      <a:pt x="28088" y="635"/>
                    </a:lnTo>
                    <a:lnTo>
                      <a:pt x="280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7"/>
              <p:cNvSpPr/>
              <p:nvPr/>
            </p:nvSpPr>
            <p:spPr>
              <a:xfrm>
                <a:off x="2621967" y="2388949"/>
                <a:ext cx="524843" cy="13933"/>
              </a:xfrm>
              <a:custGeom>
                <a:rect b="b" l="l" r="r" t="t"/>
                <a:pathLst>
                  <a:path extrusionOk="0" h="635" w="23919">
                    <a:moveTo>
                      <a:pt x="1" y="1"/>
                    </a:moveTo>
                    <a:lnTo>
                      <a:pt x="1" y="635"/>
                    </a:lnTo>
                    <a:lnTo>
                      <a:pt x="23918" y="635"/>
                    </a:lnTo>
                    <a:lnTo>
                      <a:pt x="239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7"/>
              <p:cNvSpPr/>
              <p:nvPr/>
            </p:nvSpPr>
            <p:spPr>
              <a:xfrm>
                <a:off x="2621967" y="2428489"/>
                <a:ext cx="66639" cy="13187"/>
              </a:xfrm>
              <a:custGeom>
                <a:rect b="b" l="l" r="r" t="t"/>
                <a:pathLst>
                  <a:path extrusionOk="0" h="601" w="3037">
                    <a:moveTo>
                      <a:pt x="1" y="0"/>
                    </a:moveTo>
                    <a:lnTo>
                      <a:pt x="1" y="601"/>
                    </a:lnTo>
                    <a:lnTo>
                      <a:pt x="3036" y="601"/>
                    </a:lnTo>
                    <a:lnTo>
                      <a:pt x="303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7"/>
              <p:cNvSpPr/>
              <p:nvPr/>
            </p:nvSpPr>
            <p:spPr>
              <a:xfrm>
                <a:off x="2621967" y="2467284"/>
                <a:ext cx="341842" cy="13187"/>
              </a:xfrm>
              <a:custGeom>
                <a:rect b="b" l="l" r="r" t="t"/>
                <a:pathLst>
                  <a:path extrusionOk="0" h="601" w="15579">
                    <a:moveTo>
                      <a:pt x="1" y="0"/>
                    </a:moveTo>
                    <a:lnTo>
                      <a:pt x="1" y="600"/>
                    </a:lnTo>
                    <a:lnTo>
                      <a:pt x="15579" y="600"/>
                    </a:lnTo>
                    <a:lnTo>
                      <a:pt x="155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27"/>
              <p:cNvSpPr/>
              <p:nvPr/>
            </p:nvSpPr>
            <p:spPr>
              <a:xfrm>
                <a:off x="2621967" y="2506056"/>
                <a:ext cx="524843" cy="13933"/>
              </a:xfrm>
              <a:custGeom>
                <a:rect b="b" l="l" r="r" t="t"/>
                <a:pathLst>
                  <a:path extrusionOk="0" h="635" w="23919">
                    <a:moveTo>
                      <a:pt x="1" y="1"/>
                    </a:moveTo>
                    <a:lnTo>
                      <a:pt x="1" y="635"/>
                    </a:lnTo>
                    <a:lnTo>
                      <a:pt x="23918" y="635"/>
                    </a:lnTo>
                    <a:lnTo>
                      <a:pt x="239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7"/>
              <p:cNvSpPr/>
              <p:nvPr/>
            </p:nvSpPr>
            <p:spPr>
              <a:xfrm>
                <a:off x="2621967" y="2544850"/>
                <a:ext cx="66639" cy="13933"/>
              </a:xfrm>
              <a:custGeom>
                <a:rect b="b" l="l" r="r" t="t"/>
                <a:pathLst>
                  <a:path extrusionOk="0" h="635" w="3037">
                    <a:moveTo>
                      <a:pt x="1" y="1"/>
                    </a:moveTo>
                    <a:lnTo>
                      <a:pt x="1" y="635"/>
                    </a:lnTo>
                    <a:lnTo>
                      <a:pt x="3036" y="635"/>
                    </a:lnTo>
                    <a:lnTo>
                      <a:pt x="30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7"/>
              <p:cNvSpPr/>
              <p:nvPr/>
            </p:nvSpPr>
            <p:spPr>
              <a:xfrm>
                <a:off x="2621967" y="2583645"/>
                <a:ext cx="66639" cy="13933"/>
              </a:xfrm>
              <a:custGeom>
                <a:rect b="b" l="l" r="r" t="t"/>
                <a:pathLst>
                  <a:path extrusionOk="0" h="635" w="3037">
                    <a:moveTo>
                      <a:pt x="1" y="1"/>
                    </a:moveTo>
                    <a:lnTo>
                      <a:pt x="1" y="635"/>
                    </a:lnTo>
                    <a:lnTo>
                      <a:pt x="3036" y="635"/>
                    </a:lnTo>
                    <a:lnTo>
                      <a:pt x="30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2" name="Google Shape;312;p27"/>
            <p:cNvGrpSpPr/>
            <p:nvPr/>
          </p:nvGrpSpPr>
          <p:grpSpPr>
            <a:xfrm>
              <a:off x="2363594" y="2487146"/>
              <a:ext cx="1440350" cy="1747896"/>
              <a:chOff x="2363594" y="2856675"/>
              <a:chExt cx="1440350" cy="1747896"/>
            </a:xfrm>
          </p:grpSpPr>
          <p:sp>
            <p:nvSpPr>
              <p:cNvPr id="313" name="Google Shape;313;p27"/>
              <p:cNvSpPr/>
              <p:nvPr/>
            </p:nvSpPr>
            <p:spPr>
              <a:xfrm>
                <a:off x="2962339" y="3276062"/>
                <a:ext cx="297913" cy="649257"/>
              </a:xfrm>
              <a:custGeom>
                <a:rect b="b" l="l" r="r" t="t"/>
                <a:pathLst>
                  <a:path extrusionOk="0" h="29589" w="13577">
                    <a:moveTo>
                      <a:pt x="6438" y="1"/>
                    </a:moveTo>
                    <a:cubicBezTo>
                      <a:pt x="6438" y="1"/>
                      <a:pt x="0" y="17080"/>
                      <a:pt x="2769" y="23017"/>
                    </a:cubicBezTo>
                    <a:cubicBezTo>
                      <a:pt x="5537" y="28955"/>
                      <a:pt x="9207" y="29589"/>
                      <a:pt x="9207" y="29589"/>
                    </a:cubicBezTo>
                    <a:lnTo>
                      <a:pt x="13576" y="24485"/>
                    </a:lnTo>
                    <a:cubicBezTo>
                      <a:pt x="13576" y="24485"/>
                      <a:pt x="10441" y="22617"/>
                      <a:pt x="9707" y="20315"/>
                    </a:cubicBezTo>
                    <a:cubicBezTo>
                      <a:pt x="8973" y="18014"/>
                      <a:pt x="10341" y="3103"/>
                      <a:pt x="64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27"/>
              <p:cNvSpPr/>
              <p:nvPr/>
            </p:nvSpPr>
            <p:spPr>
              <a:xfrm>
                <a:off x="2484387" y="3929488"/>
                <a:ext cx="1294805" cy="506389"/>
              </a:xfrm>
              <a:custGeom>
                <a:rect b="b" l="l" r="r" t="t"/>
                <a:pathLst>
                  <a:path extrusionOk="0" h="23078" w="59009">
                    <a:moveTo>
                      <a:pt x="43568" y="1"/>
                    </a:moveTo>
                    <a:cubicBezTo>
                      <a:pt x="34628" y="1"/>
                      <a:pt x="24084" y="2945"/>
                      <a:pt x="24084" y="2945"/>
                    </a:cubicBezTo>
                    <a:lnTo>
                      <a:pt x="4036" y="4346"/>
                    </a:lnTo>
                    <a:cubicBezTo>
                      <a:pt x="1" y="13458"/>
                      <a:pt x="5363" y="23078"/>
                      <a:pt x="18635" y="23078"/>
                    </a:cubicBezTo>
                    <a:cubicBezTo>
                      <a:pt x="18968" y="23078"/>
                      <a:pt x="19305" y="23072"/>
                      <a:pt x="19647" y="23060"/>
                    </a:cubicBezTo>
                    <a:cubicBezTo>
                      <a:pt x="33691" y="22559"/>
                      <a:pt x="59009" y="14754"/>
                      <a:pt x="55506" y="4947"/>
                    </a:cubicBezTo>
                    <a:cubicBezTo>
                      <a:pt x="54168" y="1163"/>
                      <a:pt x="49184" y="1"/>
                      <a:pt x="435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7"/>
              <p:cNvSpPr/>
              <p:nvPr/>
            </p:nvSpPr>
            <p:spPr>
              <a:xfrm>
                <a:off x="2484387" y="3929488"/>
                <a:ext cx="1294805" cy="506389"/>
              </a:xfrm>
              <a:custGeom>
                <a:rect b="b" l="l" r="r" t="t"/>
                <a:pathLst>
                  <a:path extrusionOk="0" h="23078" w="59009">
                    <a:moveTo>
                      <a:pt x="43568" y="1"/>
                    </a:moveTo>
                    <a:cubicBezTo>
                      <a:pt x="34628" y="1"/>
                      <a:pt x="24084" y="2945"/>
                      <a:pt x="24084" y="2945"/>
                    </a:cubicBezTo>
                    <a:lnTo>
                      <a:pt x="4036" y="4346"/>
                    </a:lnTo>
                    <a:cubicBezTo>
                      <a:pt x="1" y="13458"/>
                      <a:pt x="5363" y="23078"/>
                      <a:pt x="18635" y="23078"/>
                    </a:cubicBezTo>
                    <a:cubicBezTo>
                      <a:pt x="18968" y="23078"/>
                      <a:pt x="19305" y="23072"/>
                      <a:pt x="19647" y="23060"/>
                    </a:cubicBezTo>
                    <a:cubicBezTo>
                      <a:pt x="33691" y="22559"/>
                      <a:pt x="59009" y="14754"/>
                      <a:pt x="55506" y="4947"/>
                    </a:cubicBezTo>
                    <a:cubicBezTo>
                      <a:pt x="54168" y="1163"/>
                      <a:pt x="49184" y="1"/>
                      <a:pt x="43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27"/>
              <p:cNvSpPr/>
              <p:nvPr/>
            </p:nvSpPr>
            <p:spPr>
              <a:xfrm>
                <a:off x="2976974" y="4243683"/>
                <a:ext cx="215936" cy="177164"/>
              </a:xfrm>
              <a:custGeom>
                <a:rect b="b" l="l" r="r" t="t"/>
                <a:pathLst>
                  <a:path extrusionOk="0" h="8074" w="9841">
                    <a:moveTo>
                      <a:pt x="7305" y="1"/>
                    </a:moveTo>
                    <a:lnTo>
                      <a:pt x="2369" y="3637"/>
                    </a:lnTo>
                    <a:lnTo>
                      <a:pt x="0" y="5371"/>
                    </a:lnTo>
                    <a:lnTo>
                      <a:pt x="1568" y="8073"/>
                    </a:lnTo>
                    <a:lnTo>
                      <a:pt x="3970" y="6772"/>
                    </a:lnTo>
                    <a:lnTo>
                      <a:pt x="9841" y="3537"/>
                    </a:lnTo>
                    <a:lnTo>
                      <a:pt x="7305" y="1"/>
                    </a:lnTo>
                    <a:close/>
                  </a:path>
                </a:pathLst>
              </a:custGeom>
              <a:solidFill>
                <a:srgbClr val="EBB3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7"/>
              <p:cNvSpPr/>
              <p:nvPr/>
            </p:nvSpPr>
            <p:spPr>
              <a:xfrm>
                <a:off x="2875951" y="4342358"/>
                <a:ext cx="153729" cy="262213"/>
              </a:xfrm>
              <a:custGeom>
                <a:rect b="b" l="l" r="r" t="t"/>
                <a:pathLst>
                  <a:path extrusionOk="0" h="11950" w="7006">
                    <a:moveTo>
                      <a:pt x="5101" y="1"/>
                    </a:moveTo>
                    <a:cubicBezTo>
                      <a:pt x="5048" y="1"/>
                      <a:pt x="4993" y="13"/>
                      <a:pt x="4938" y="41"/>
                    </a:cubicBezTo>
                    <a:lnTo>
                      <a:pt x="3337" y="841"/>
                    </a:lnTo>
                    <a:cubicBezTo>
                      <a:pt x="3337" y="841"/>
                      <a:pt x="1102" y="1742"/>
                      <a:pt x="835" y="2476"/>
                    </a:cubicBezTo>
                    <a:cubicBezTo>
                      <a:pt x="1" y="4577"/>
                      <a:pt x="3136" y="11949"/>
                      <a:pt x="4104" y="11949"/>
                    </a:cubicBezTo>
                    <a:cubicBezTo>
                      <a:pt x="4437" y="11949"/>
                      <a:pt x="4671" y="11415"/>
                      <a:pt x="4704" y="11048"/>
                    </a:cubicBezTo>
                    <a:cubicBezTo>
                      <a:pt x="4871" y="9948"/>
                      <a:pt x="4904" y="7146"/>
                      <a:pt x="5038" y="6212"/>
                    </a:cubicBezTo>
                    <a:cubicBezTo>
                      <a:pt x="5205" y="5111"/>
                      <a:pt x="6305" y="4277"/>
                      <a:pt x="6806" y="3943"/>
                    </a:cubicBezTo>
                    <a:cubicBezTo>
                      <a:pt x="6939" y="3843"/>
                      <a:pt x="7006" y="3643"/>
                      <a:pt x="6906" y="3510"/>
                    </a:cubicBezTo>
                    <a:lnTo>
                      <a:pt x="5438" y="207"/>
                    </a:lnTo>
                    <a:cubicBezTo>
                      <a:pt x="5366" y="86"/>
                      <a:pt x="5240" y="1"/>
                      <a:pt x="51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27"/>
              <p:cNvSpPr/>
              <p:nvPr/>
            </p:nvSpPr>
            <p:spPr>
              <a:xfrm>
                <a:off x="3361978" y="4286887"/>
                <a:ext cx="215212" cy="126630"/>
              </a:xfrm>
              <a:custGeom>
                <a:rect b="b" l="l" r="r" t="t"/>
                <a:pathLst>
                  <a:path extrusionOk="0" h="5771" w="9808">
                    <a:moveTo>
                      <a:pt x="767" y="0"/>
                    </a:moveTo>
                    <a:lnTo>
                      <a:pt x="0" y="4270"/>
                    </a:lnTo>
                    <a:lnTo>
                      <a:pt x="6038" y="5271"/>
                    </a:lnTo>
                    <a:lnTo>
                      <a:pt x="8940" y="5771"/>
                    </a:lnTo>
                    <a:lnTo>
                      <a:pt x="9807" y="2769"/>
                    </a:lnTo>
                    <a:lnTo>
                      <a:pt x="7172" y="1968"/>
                    </a:lnTo>
                    <a:lnTo>
                      <a:pt x="767" y="0"/>
                    </a:lnTo>
                    <a:close/>
                  </a:path>
                </a:pathLst>
              </a:custGeom>
              <a:solidFill>
                <a:srgbClr val="EBB3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7"/>
              <p:cNvSpPr/>
              <p:nvPr/>
            </p:nvSpPr>
            <p:spPr>
              <a:xfrm>
                <a:off x="3533963" y="4249102"/>
                <a:ext cx="220347" cy="200818"/>
              </a:xfrm>
              <a:custGeom>
                <a:rect b="b" l="l" r="r" t="t"/>
                <a:pathLst>
                  <a:path extrusionOk="0" h="9152" w="10042">
                    <a:moveTo>
                      <a:pt x="9066" y="1"/>
                    </a:moveTo>
                    <a:cubicBezTo>
                      <a:pt x="8807" y="1"/>
                      <a:pt x="8488" y="152"/>
                      <a:pt x="8307" y="288"/>
                    </a:cubicBezTo>
                    <a:cubicBezTo>
                      <a:pt x="7406" y="955"/>
                      <a:pt x="5371" y="2923"/>
                      <a:pt x="4604" y="3457"/>
                    </a:cubicBezTo>
                    <a:cubicBezTo>
                      <a:pt x="4123" y="3795"/>
                      <a:pt x="3519" y="3896"/>
                      <a:pt x="2968" y="3896"/>
                    </a:cubicBezTo>
                    <a:cubicBezTo>
                      <a:pt x="2488" y="3896"/>
                      <a:pt x="2049" y="3819"/>
                      <a:pt x="1769" y="3757"/>
                    </a:cubicBezTo>
                    <a:cubicBezTo>
                      <a:pt x="1747" y="3753"/>
                      <a:pt x="1726" y="3750"/>
                      <a:pt x="1704" y="3750"/>
                    </a:cubicBezTo>
                    <a:cubicBezTo>
                      <a:pt x="1561" y="3750"/>
                      <a:pt x="1427" y="3845"/>
                      <a:pt x="1369" y="3990"/>
                    </a:cubicBezTo>
                    <a:lnTo>
                      <a:pt x="68" y="7359"/>
                    </a:lnTo>
                    <a:cubicBezTo>
                      <a:pt x="1" y="7560"/>
                      <a:pt x="68" y="7760"/>
                      <a:pt x="268" y="7826"/>
                    </a:cubicBezTo>
                    <a:lnTo>
                      <a:pt x="1969" y="8427"/>
                    </a:lnTo>
                    <a:cubicBezTo>
                      <a:pt x="1969" y="8427"/>
                      <a:pt x="3619" y="9152"/>
                      <a:pt x="4517" y="9152"/>
                    </a:cubicBezTo>
                    <a:cubicBezTo>
                      <a:pt x="4656" y="9152"/>
                      <a:pt x="4777" y="9134"/>
                      <a:pt x="4871" y="9094"/>
                    </a:cubicBezTo>
                    <a:cubicBezTo>
                      <a:pt x="6973" y="8160"/>
                      <a:pt x="10041" y="821"/>
                      <a:pt x="9374" y="121"/>
                    </a:cubicBezTo>
                    <a:cubicBezTo>
                      <a:pt x="9299" y="35"/>
                      <a:pt x="9189" y="1"/>
                      <a:pt x="90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27"/>
              <p:cNvSpPr/>
              <p:nvPr/>
            </p:nvSpPr>
            <p:spPr>
              <a:xfrm>
                <a:off x="2555371" y="3999792"/>
                <a:ext cx="941289" cy="425443"/>
              </a:xfrm>
              <a:custGeom>
                <a:rect b="b" l="l" r="r" t="t"/>
                <a:pathLst>
                  <a:path extrusionOk="0" h="19389" w="42898">
                    <a:moveTo>
                      <a:pt x="9589" y="0"/>
                    </a:moveTo>
                    <a:cubicBezTo>
                      <a:pt x="9470" y="0"/>
                      <a:pt x="9354" y="3"/>
                      <a:pt x="9240" y="8"/>
                    </a:cubicBezTo>
                    <a:cubicBezTo>
                      <a:pt x="734" y="408"/>
                      <a:pt x="0" y="8848"/>
                      <a:pt x="3503" y="13551"/>
                    </a:cubicBezTo>
                    <a:cubicBezTo>
                      <a:pt x="7005" y="18221"/>
                      <a:pt x="13510" y="19389"/>
                      <a:pt x="13510" y="19389"/>
                    </a:cubicBezTo>
                    <a:cubicBezTo>
                      <a:pt x="13510" y="19389"/>
                      <a:pt x="9107" y="13117"/>
                      <a:pt x="9741" y="11383"/>
                    </a:cubicBezTo>
                    <a:cubicBezTo>
                      <a:pt x="9822" y="11160"/>
                      <a:pt x="9934" y="11062"/>
                      <a:pt x="10066" y="11062"/>
                    </a:cubicBezTo>
                    <a:cubicBezTo>
                      <a:pt x="10961" y="11062"/>
                      <a:pt x="12810" y="15519"/>
                      <a:pt x="12810" y="15519"/>
                    </a:cubicBezTo>
                    <a:cubicBezTo>
                      <a:pt x="12810" y="15519"/>
                      <a:pt x="28387" y="17587"/>
                      <a:pt x="41964" y="18721"/>
                    </a:cubicBezTo>
                    <a:lnTo>
                      <a:pt x="42898" y="14452"/>
                    </a:lnTo>
                    <a:cubicBezTo>
                      <a:pt x="42898" y="14452"/>
                      <a:pt x="18411" y="0"/>
                      <a:pt x="95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27"/>
              <p:cNvSpPr/>
              <p:nvPr/>
            </p:nvSpPr>
            <p:spPr>
              <a:xfrm>
                <a:off x="2501941" y="3217695"/>
                <a:ext cx="601663" cy="930867"/>
              </a:xfrm>
              <a:custGeom>
                <a:rect b="b" l="l" r="r" t="t"/>
                <a:pathLst>
                  <a:path extrusionOk="0" h="42423" w="27420">
                    <a:moveTo>
                      <a:pt x="14745" y="0"/>
                    </a:moveTo>
                    <a:cubicBezTo>
                      <a:pt x="11593" y="0"/>
                      <a:pt x="8284" y="360"/>
                      <a:pt x="5304" y="1226"/>
                    </a:cubicBezTo>
                    <a:cubicBezTo>
                      <a:pt x="5304" y="1226"/>
                      <a:pt x="0" y="20941"/>
                      <a:pt x="634" y="42423"/>
                    </a:cubicBezTo>
                    <a:lnTo>
                      <a:pt x="26586" y="37986"/>
                    </a:lnTo>
                    <a:cubicBezTo>
                      <a:pt x="22016" y="29246"/>
                      <a:pt x="23484" y="15904"/>
                      <a:pt x="27420" y="2661"/>
                    </a:cubicBezTo>
                    <a:cubicBezTo>
                      <a:pt x="25637" y="1178"/>
                      <a:pt x="20449" y="0"/>
                      <a:pt x="147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7"/>
              <p:cNvSpPr/>
              <p:nvPr/>
            </p:nvSpPr>
            <p:spPr>
              <a:xfrm>
                <a:off x="2740544" y="3090890"/>
                <a:ext cx="213018" cy="232042"/>
              </a:xfrm>
              <a:custGeom>
                <a:rect b="b" l="l" r="r" t="t"/>
                <a:pathLst>
                  <a:path extrusionOk="0" h="10575" w="9708">
                    <a:moveTo>
                      <a:pt x="4804" y="0"/>
                    </a:moveTo>
                    <a:cubicBezTo>
                      <a:pt x="4804" y="0"/>
                      <a:pt x="4804" y="5071"/>
                      <a:pt x="1" y="6739"/>
                    </a:cubicBezTo>
                    <a:cubicBezTo>
                      <a:pt x="1" y="6739"/>
                      <a:pt x="2403" y="10575"/>
                      <a:pt x="6038" y="10575"/>
                    </a:cubicBezTo>
                    <a:cubicBezTo>
                      <a:pt x="9708" y="10575"/>
                      <a:pt x="9307" y="8206"/>
                      <a:pt x="9307" y="8206"/>
                    </a:cubicBezTo>
                    <a:cubicBezTo>
                      <a:pt x="9141" y="8106"/>
                      <a:pt x="8974" y="8006"/>
                      <a:pt x="8840" y="7873"/>
                    </a:cubicBezTo>
                    <a:cubicBezTo>
                      <a:pt x="8140" y="7272"/>
                      <a:pt x="7106" y="5938"/>
                      <a:pt x="9307" y="4404"/>
                    </a:cubicBezTo>
                    <a:lnTo>
                      <a:pt x="6672" y="1802"/>
                    </a:lnTo>
                    <a:lnTo>
                      <a:pt x="4804" y="0"/>
                    </a:lnTo>
                    <a:close/>
                  </a:path>
                </a:pathLst>
              </a:custGeom>
              <a:solidFill>
                <a:srgbClr val="EBB3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7"/>
              <p:cNvSpPr/>
              <p:nvPr/>
            </p:nvSpPr>
            <p:spPr>
              <a:xfrm>
                <a:off x="2836213" y="3127490"/>
                <a:ext cx="108571" cy="136746"/>
              </a:xfrm>
              <a:custGeom>
                <a:rect b="b" l="l" r="r" t="t"/>
                <a:pathLst>
                  <a:path extrusionOk="0" h="6232" w="4948">
                    <a:moveTo>
                      <a:pt x="311" y="0"/>
                    </a:moveTo>
                    <a:cubicBezTo>
                      <a:pt x="311" y="0"/>
                      <a:pt x="1" y="6231"/>
                      <a:pt x="4013" y="6231"/>
                    </a:cubicBezTo>
                    <a:cubicBezTo>
                      <a:pt x="4163" y="6231"/>
                      <a:pt x="4318" y="6223"/>
                      <a:pt x="4480" y="6205"/>
                    </a:cubicBezTo>
                    <a:cubicBezTo>
                      <a:pt x="3780" y="5604"/>
                      <a:pt x="2746" y="4270"/>
                      <a:pt x="4947" y="2736"/>
                    </a:cubicBezTo>
                    <a:lnTo>
                      <a:pt x="2312" y="134"/>
                    </a:lnTo>
                    <a:cubicBezTo>
                      <a:pt x="1645" y="34"/>
                      <a:pt x="978" y="0"/>
                      <a:pt x="311" y="0"/>
                    </a:cubicBezTo>
                    <a:close/>
                  </a:path>
                </a:pathLst>
              </a:custGeom>
              <a:solidFill>
                <a:srgbClr val="DD9E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7"/>
              <p:cNvSpPr/>
              <p:nvPr/>
            </p:nvSpPr>
            <p:spPr>
              <a:xfrm>
                <a:off x="2974034" y="2965686"/>
                <a:ext cx="128122" cy="145720"/>
              </a:xfrm>
              <a:custGeom>
                <a:rect b="b" l="l" r="r" t="t"/>
                <a:pathLst>
                  <a:path extrusionOk="0" h="6641" w="5839">
                    <a:moveTo>
                      <a:pt x="3755" y="0"/>
                    </a:moveTo>
                    <a:cubicBezTo>
                      <a:pt x="3193" y="0"/>
                      <a:pt x="2554" y="335"/>
                      <a:pt x="1702" y="703"/>
                    </a:cubicBezTo>
                    <a:cubicBezTo>
                      <a:pt x="1" y="1403"/>
                      <a:pt x="334" y="3238"/>
                      <a:pt x="3136" y="6640"/>
                    </a:cubicBezTo>
                    <a:cubicBezTo>
                      <a:pt x="4871" y="5139"/>
                      <a:pt x="5838" y="1737"/>
                      <a:pt x="4904" y="636"/>
                    </a:cubicBezTo>
                    <a:cubicBezTo>
                      <a:pt x="4527" y="175"/>
                      <a:pt x="4161" y="0"/>
                      <a:pt x="3755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27"/>
              <p:cNvSpPr/>
              <p:nvPr/>
            </p:nvSpPr>
            <p:spPr>
              <a:xfrm>
                <a:off x="2833514" y="2917281"/>
                <a:ext cx="259843" cy="321282"/>
              </a:xfrm>
              <a:custGeom>
                <a:rect b="b" l="l" r="r" t="t"/>
                <a:pathLst>
                  <a:path extrusionOk="0" h="14642" w="11842">
                    <a:moveTo>
                      <a:pt x="6158" y="0"/>
                    </a:moveTo>
                    <a:cubicBezTo>
                      <a:pt x="3780" y="0"/>
                      <a:pt x="1536" y="1686"/>
                      <a:pt x="1134" y="4310"/>
                    </a:cubicBezTo>
                    <a:cubicBezTo>
                      <a:pt x="534" y="8012"/>
                      <a:pt x="0" y="10114"/>
                      <a:pt x="1401" y="12382"/>
                    </a:cubicBezTo>
                    <a:lnTo>
                      <a:pt x="1435" y="12416"/>
                    </a:lnTo>
                    <a:cubicBezTo>
                      <a:pt x="2398" y="13936"/>
                      <a:pt x="3912" y="14642"/>
                      <a:pt x="5437" y="14642"/>
                    </a:cubicBezTo>
                    <a:cubicBezTo>
                      <a:pt x="7290" y="14642"/>
                      <a:pt x="9159" y="13600"/>
                      <a:pt x="10074" y="11715"/>
                    </a:cubicBezTo>
                    <a:cubicBezTo>
                      <a:pt x="10274" y="11281"/>
                      <a:pt x="10474" y="10848"/>
                      <a:pt x="10608" y="10414"/>
                    </a:cubicBezTo>
                    <a:cubicBezTo>
                      <a:pt x="11675" y="7245"/>
                      <a:pt x="11842" y="2875"/>
                      <a:pt x="9040" y="907"/>
                    </a:cubicBezTo>
                    <a:cubicBezTo>
                      <a:pt x="8136" y="285"/>
                      <a:pt x="7136" y="0"/>
                      <a:pt x="6158" y="0"/>
                    </a:cubicBezTo>
                    <a:close/>
                  </a:path>
                </a:pathLst>
              </a:custGeom>
              <a:solidFill>
                <a:srgbClr val="EBB3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27"/>
              <p:cNvSpPr/>
              <p:nvPr/>
            </p:nvSpPr>
            <p:spPr>
              <a:xfrm>
                <a:off x="2970370" y="3050559"/>
                <a:ext cx="18322" cy="23808"/>
              </a:xfrm>
              <a:custGeom>
                <a:rect b="b" l="l" r="r" t="t"/>
                <a:pathLst>
                  <a:path extrusionOk="0" h="1085" w="835">
                    <a:moveTo>
                      <a:pt x="498" y="0"/>
                    </a:moveTo>
                    <a:cubicBezTo>
                      <a:pt x="339" y="0"/>
                      <a:pt x="160" y="192"/>
                      <a:pt x="68" y="471"/>
                    </a:cubicBezTo>
                    <a:cubicBezTo>
                      <a:pt x="1" y="771"/>
                      <a:pt x="101" y="1038"/>
                      <a:pt x="301" y="1071"/>
                    </a:cubicBezTo>
                    <a:cubicBezTo>
                      <a:pt x="327" y="1080"/>
                      <a:pt x="354" y="1084"/>
                      <a:pt x="381" y="1084"/>
                    </a:cubicBezTo>
                    <a:cubicBezTo>
                      <a:pt x="559" y="1084"/>
                      <a:pt x="739" y="899"/>
                      <a:pt x="768" y="638"/>
                    </a:cubicBezTo>
                    <a:cubicBezTo>
                      <a:pt x="835" y="337"/>
                      <a:pt x="735" y="70"/>
                      <a:pt x="535" y="4"/>
                    </a:cubicBezTo>
                    <a:cubicBezTo>
                      <a:pt x="523" y="1"/>
                      <a:pt x="510" y="0"/>
                      <a:pt x="4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27"/>
              <p:cNvSpPr/>
              <p:nvPr/>
            </p:nvSpPr>
            <p:spPr>
              <a:xfrm>
                <a:off x="3044316" y="3067389"/>
                <a:ext cx="18300" cy="23588"/>
              </a:xfrm>
              <a:custGeom>
                <a:rect b="b" l="l" r="r" t="t"/>
                <a:pathLst>
                  <a:path extrusionOk="0" h="1075" w="834">
                    <a:moveTo>
                      <a:pt x="490" y="0"/>
                    </a:moveTo>
                    <a:cubicBezTo>
                      <a:pt x="305" y="0"/>
                      <a:pt x="129" y="193"/>
                      <a:pt x="67" y="471"/>
                    </a:cubicBezTo>
                    <a:cubicBezTo>
                      <a:pt x="0" y="738"/>
                      <a:pt x="100" y="1038"/>
                      <a:pt x="300" y="1071"/>
                    </a:cubicBezTo>
                    <a:cubicBezTo>
                      <a:pt x="315" y="1074"/>
                      <a:pt x="329" y="1075"/>
                      <a:pt x="344" y="1075"/>
                    </a:cubicBezTo>
                    <a:cubicBezTo>
                      <a:pt x="529" y="1075"/>
                      <a:pt x="705" y="883"/>
                      <a:pt x="767" y="604"/>
                    </a:cubicBezTo>
                    <a:cubicBezTo>
                      <a:pt x="834" y="304"/>
                      <a:pt x="734" y="37"/>
                      <a:pt x="534" y="4"/>
                    </a:cubicBezTo>
                    <a:cubicBezTo>
                      <a:pt x="519" y="2"/>
                      <a:pt x="505" y="0"/>
                      <a:pt x="4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27"/>
              <p:cNvSpPr/>
              <p:nvPr/>
            </p:nvSpPr>
            <p:spPr>
              <a:xfrm>
                <a:off x="3006970" y="3074784"/>
                <a:ext cx="32234" cy="66201"/>
              </a:xfrm>
              <a:custGeom>
                <a:rect b="b" l="l" r="r" t="t"/>
                <a:pathLst>
                  <a:path extrusionOk="0" h="3017" w="1469">
                    <a:moveTo>
                      <a:pt x="635" y="1"/>
                    </a:moveTo>
                    <a:lnTo>
                      <a:pt x="1" y="2803"/>
                    </a:lnTo>
                    <a:cubicBezTo>
                      <a:pt x="1" y="2803"/>
                      <a:pt x="413" y="3017"/>
                      <a:pt x="877" y="3017"/>
                    </a:cubicBezTo>
                    <a:cubicBezTo>
                      <a:pt x="1074" y="3017"/>
                      <a:pt x="1280" y="2978"/>
                      <a:pt x="1469" y="2869"/>
                    </a:cubicBezTo>
                    <a:cubicBezTo>
                      <a:pt x="1068" y="1935"/>
                      <a:pt x="768" y="1001"/>
                      <a:pt x="635" y="1"/>
                    </a:cubicBezTo>
                    <a:close/>
                  </a:path>
                </a:pathLst>
              </a:custGeom>
              <a:solidFill>
                <a:srgbClr val="D587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27"/>
              <p:cNvSpPr/>
              <p:nvPr/>
            </p:nvSpPr>
            <p:spPr>
              <a:xfrm>
                <a:off x="2953540" y="3016592"/>
                <a:ext cx="38816" cy="16501"/>
              </a:xfrm>
              <a:custGeom>
                <a:rect b="b" l="l" r="r" t="t"/>
                <a:pathLst>
                  <a:path extrusionOk="0" h="752" w="1769">
                    <a:moveTo>
                      <a:pt x="1207" y="1"/>
                    </a:moveTo>
                    <a:cubicBezTo>
                      <a:pt x="780" y="1"/>
                      <a:pt x="368" y="151"/>
                      <a:pt x="67" y="451"/>
                    </a:cubicBezTo>
                    <a:cubicBezTo>
                      <a:pt x="1" y="518"/>
                      <a:pt x="1" y="618"/>
                      <a:pt x="67" y="718"/>
                    </a:cubicBezTo>
                    <a:cubicBezTo>
                      <a:pt x="101" y="718"/>
                      <a:pt x="134" y="751"/>
                      <a:pt x="168" y="751"/>
                    </a:cubicBezTo>
                    <a:cubicBezTo>
                      <a:pt x="201" y="751"/>
                      <a:pt x="234" y="718"/>
                      <a:pt x="268" y="684"/>
                    </a:cubicBezTo>
                    <a:cubicBezTo>
                      <a:pt x="553" y="451"/>
                      <a:pt x="900" y="318"/>
                      <a:pt x="1244" y="318"/>
                    </a:cubicBezTo>
                    <a:cubicBezTo>
                      <a:pt x="1342" y="318"/>
                      <a:pt x="1439" y="329"/>
                      <a:pt x="1535" y="351"/>
                    </a:cubicBezTo>
                    <a:cubicBezTo>
                      <a:pt x="1554" y="357"/>
                      <a:pt x="1572" y="360"/>
                      <a:pt x="1590" y="360"/>
                    </a:cubicBezTo>
                    <a:cubicBezTo>
                      <a:pt x="1670" y="360"/>
                      <a:pt x="1741" y="305"/>
                      <a:pt x="1769" y="251"/>
                    </a:cubicBezTo>
                    <a:cubicBezTo>
                      <a:pt x="1769" y="151"/>
                      <a:pt x="1735" y="51"/>
                      <a:pt x="1635" y="51"/>
                    </a:cubicBezTo>
                    <a:cubicBezTo>
                      <a:pt x="1493" y="17"/>
                      <a:pt x="1350" y="1"/>
                      <a:pt x="1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27"/>
              <p:cNvSpPr/>
              <p:nvPr/>
            </p:nvSpPr>
            <p:spPr>
              <a:xfrm>
                <a:off x="3061146" y="3027673"/>
                <a:ext cx="28569" cy="32497"/>
              </a:xfrm>
              <a:custGeom>
                <a:rect b="b" l="l" r="r" t="t"/>
                <a:pathLst>
                  <a:path extrusionOk="0" h="1481" w="1302">
                    <a:moveTo>
                      <a:pt x="193" y="0"/>
                    </a:moveTo>
                    <a:cubicBezTo>
                      <a:pt x="121" y="0"/>
                      <a:pt x="59" y="38"/>
                      <a:pt x="34" y="113"/>
                    </a:cubicBezTo>
                    <a:cubicBezTo>
                      <a:pt x="0" y="213"/>
                      <a:pt x="34" y="313"/>
                      <a:pt x="134" y="346"/>
                    </a:cubicBezTo>
                    <a:cubicBezTo>
                      <a:pt x="534" y="513"/>
                      <a:pt x="834" y="913"/>
                      <a:pt x="934" y="1347"/>
                    </a:cubicBezTo>
                    <a:cubicBezTo>
                      <a:pt x="968" y="1414"/>
                      <a:pt x="1001" y="1447"/>
                      <a:pt x="1068" y="1480"/>
                    </a:cubicBezTo>
                    <a:lnTo>
                      <a:pt x="1168" y="1480"/>
                    </a:lnTo>
                    <a:cubicBezTo>
                      <a:pt x="1234" y="1447"/>
                      <a:pt x="1301" y="1347"/>
                      <a:pt x="1268" y="1247"/>
                    </a:cubicBezTo>
                    <a:cubicBezTo>
                      <a:pt x="1168" y="713"/>
                      <a:pt x="767" y="246"/>
                      <a:pt x="267" y="13"/>
                    </a:cubicBezTo>
                    <a:cubicBezTo>
                      <a:pt x="242" y="4"/>
                      <a:pt x="217" y="0"/>
                      <a:pt x="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7"/>
              <p:cNvSpPr/>
              <p:nvPr/>
            </p:nvSpPr>
            <p:spPr>
              <a:xfrm>
                <a:off x="2812274" y="2926496"/>
                <a:ext cx="127376" cy="146115"/>
              </a:xfrm>
              <a:custGeom>
                <a:rect b="b" l="l" r="r" t="t"/>
                <a:pathLst>
                  <a:path extrusionOk="0" h="6659" w="5805">
                    <a:moveTo>
                      <a:pt x="2127" y="0"/>
                    </a:moveTo>
                    <a:cubicBezTo>
                      <a:pt x="1798" y="0"/>
                      <a:pt x="1470" y="132"/>
                      <a:pt x="1102" y="454"/>
                    </a:cubicBezTo>
                    <a:cubicBezTo>
                      <a:pt x="1" y="1388"/>
                      <a:pt x="401" y="4891"/>
                      <a:pt x="1869" y="6658"/>
                    </a:cubicBezTo>
                    <a:cubicBezTo>
                      <a:pt x="5205" y="3756"/>
                      <a:pt x="5805" y="1988"/>
                      <a:pt x="4271" y="1021"/>
                    </a:cubicBezTo>
                    <a:cubicBezTo>
                      <a:pt x="3375" y="475"/>
                      <a:pt x="2751" y="0"/>
                      <a:pt x="2127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7"/>
              <p:cNvSpPr/>
              <p:nvPr/>
            </p:nvSpPr>
            <p:spPr>
              <a:xfrm>
                <a:off x="2804441" y="3028353"/>
                <a:ext cx="77391" cy="100431"/>
              </a:xfrm>
              <a:custGeom>
                <a:rect b="b" l="l" r="r" t="t"/>
                <a:pathLst>
                  <a:path extrusionOk="0" h="4577" w="3527">
                    <a:moveTo>
                      <a:pt x="1626" y="1"/>
                    </a:moveTo>
                    <a:cubicBezTo>
                      <a:pt x="714" y="1"/>
                      <a:pt x="1" y="820"/>
                      <a:pt x="58" y="1783"/>
                    </a:cubicBezTo>
                    <a:cubicBezTo>
                      <a:pt x="124" y="2717"/>
                      <a:pt x="558" y="3584"/>
                      <a:pt x="1258" y="4218"/>
                    </a:cubicBezTo>
                    <a:cubicBezTo>
                      <a:pt x="1538" y="4468"/>
                      <a:pt x="1824" y="4577"/>
                      <a:pt x="2091" y="4577"/>
                    </a:cubicBezTo>
                    <a:cubicBezTo>
                      <a:pt x="2717" y="4577"/>
                      <a:pt x="3243" y="3979"/>
                      <a:pt x="3360" y="3184"/>
                    </a:cubicBezTo>
                    <a:cubicBezTo>
                      <a:pt x="3527" y="2117"/>
                      <a:pt x="3260" y="449"/>
                      <a:pt x="2126" y="82"/>
                    </a:cubicBezTo>
                    <a:cubicBezTo>
                      <a:pt x="1955" y="26"/>
                      <a:pt x="1787" y="1"/>
                      <a:pt x="1626" y="1"/>
                    </a:cubicBezTo>
                    <a:close/>
                  </a:path>
                </a:pathLst>
              </a:custGeom>
              <a:solidFill>
                <a:srgbClr val="EBB3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27"/>
              <p:cNvSpPr/>
              <p:nvPr/>
            </p:nvSpPr>
            <p:spPr>
              <a:xfrm>
                <a:off x="2950622" y="3048431"/>
                <a:ext cx="63699" cy="63699"/>
              </a:xfrm>
              <a:custGeom>
                <a:rect b="b" l="l" r="r" t="t"/>
                <a:pathLst>
                  <a:path extrusionOk="0" fill="none" h="2903" w="2903">
                    <a:moveTo>
                      <a:pt x="2902" y="1235"/>
                    </a:moveTo>
                    <a:cubicBezTo>
                      <a:pt x="2902" y="2369"/>
                      <a:pt x="1568" y="2903"/>
                      <a:pt x="768" y="2136"/>
                    </a:cubicBezTo>
                    <a:cubicBezTo>
                      <a:pt x="0" y="1335"/>
                      <a:pt x="534" y="1"/>
                      <a:pt x="1668" y="1"/>
                    </a:cubicBezTo>
                    <a:cubicBezTo>
                      <a:pt x="2369" y="1"/>
                      <a:pt x="2902" y="534"/>
                      <a:pt x="2902" y="1235"/>
                    </a:cubicBezTo>
                    <a:close/>
                  </a:path>
                </a:pathLst>
              </a:custGeom>
              <a:noFill/>
              <a:ln cap="rnd" cmpd="sng" w="58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27"/>
              <p:cNvSpPr/>
              <p:nvPr/>
            </p:nvSpPr>
            <p:spPr>
              <a:xfrm>
                <a:off x="3025270" y="3063813"/>
                <a:ext cx="64445" cy="63699"/>
              </a:xfrm>
              <a:custGeom>
                <a:rect b="b" l="l" r="r" t="t"/>
                <a:pathLst>
                  <a:path extrusionOk="0" fill="none" h="2903" w="2937">
                    <a:moveTo>
                      <a:pt x="2936" y="1234"/>
                    </a:moveTo>
                    <a:cubicBezTo>
                      <a:pt x="2936" y="2369"/>
                      <a:pt x="1569" y="2902"/>
                      <a:pt x="768" y="2135"/>
                    </a:cubicBezTo>
                    <a:cubicBezTo>
                      <a:pt x="1" y="1334"/>
                      <a:pt x="568" y="0"/>
                      <a:pt x="1669" y="0"/>
                    </a:cubicBezTo>
                    <a:cubicBezTo>
                      <a:pt x="2369" y="0"/>
                      <a:pt x="2936" y="534"/>
                      <a:pt x="2936" y="1234"/>
                    </a:cubicBezTo>
                    <a:close/>
                  </a:path>
                </a:pathLst>
              </a:custGeom>
              <a:noFill/>
              <a:ln cap="rnd" cmpd="sng" w="58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27"/>
              <p:cNvSpPr/>
              <p:nvPr/>
            </p:nvSpPr>
            <p:spPr>
              <a:xfrm>
                <a:off x="3014299" y="3079172"/>
                <a:ext cx="19792" cy="8799"/>
              </a:xfrm>
              <a:custGeom>
                <a:rect b="b" l="l" r="r" t="t"/>
                <a:pathLst>
                  <a:path extrusionOk="0" fill="none" h="401" w="902">
                    <a:moveTo>
                      <a:pt x="0" y="167"/>
                    </a:moveTo>
                    <a:cubicBezTo>
                      <a:pt x="334" y="1"/>
                      <a:pt x="701" y="101"/>
                      <a:pt x="901" y="401"/>
                    </a:cubicBezTo>
                  </a:path>
                </a:pathLst>
              </a:custGeom>
              <a:noFill/>
              <a:ln cap="rnd" cmpd="sng" w="58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7"/>
              <p:cNvSpPr/>
              <p:nvPr/>
            </p:nvSpPr>
            <p:spPr>
              <a:xfrm>
                <a:off x="2865704" y="3033071"/>
                <a:ext cx="93716" cy="36622"/>
              </a:xfrm>
              <a:custGeom>
                <a:rect b="b" l="l" r="r" t="t"/>
                <a:pathLst>
                  <a:path extrusionOk="0" fill="none" h="1669" w="4271">
                    <a:moveTo>
                      <a:pt x="4271" y="1668"/>
                    </a:moveTo>
                    <a:cubicBezTo>
                      <a:pt x="4271" y="1668"/>
                      <a:pt x="668" y="167"/>
                      <a:pt x="1" y="0"/>
                    </a:cubicBezTo>
                  </a:path>
                </a:pathLst>
              </a:custGeom>
              <a:noFill/>
              <a:ln cap="rnd" cmpd="sng" w="58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7"/>
              <p:cNvSpPr/>
              <p:nvPr/>
            </p:nvSpPr>
            <p:spPr>
              <a:xfrm>
                <a:off x="2826910" y="2856675"/>
                <a:ext cx="316235" cy="133235"/>
              </a:xfrm>
              <a:custGeom>
                <a:rect b="b" l="l" r="r" t="t"/>
                <a:pathLst>
                  <a:path extrusionOk="0" h="6072" w="14412">
                    <a:moveTo>
                      <a:pt x="11176" y="0"/>
                    </a:moveTo>
                    <a:lnTo>
                      <a:pt x="11176" y="0"/>
                    </a:lnTo>
                    <a:cubicBezTo>
                      <a:pt x="10832" y="153"/>
                      <a:pt x="10266" y="199"/>
                      <a:pt x="9562" y="199"/>
                    </a:cubicBezTo>
                    <a:cubicBezTo>
                      <a:pt x="8474" y="199"/>
                      <a:pt x="7057" y="88"/>
                      <a:pt x="5627" y="88"/>
                    </a:cubicBezTo>
                    <a:cubicBezTo>
                      <a:pt x="4743" y="88"/>
                      <a:pt x="3855" y="130"/>
                      <a:pt x="3036" y="267"/>
                    </a:cubicBezTo>
                    <a:cubicBezTo>
                      <a:pt x="1" y="734"/>
                      <a:pt x="401" y="3703"/>
                      <a:pt x="401" y="3703"/>
                    </a:cubicBezTo>
                    <a:cubicBezTo>
                      <a:pt x="401" y="3703"/>
                      <a:pt x="1043" y="4533"/>
                      <a:pt x="2241" y="4533"/>
                    </a:cubicBezTo>
                    <a:cubicBezTo>
                      <a:pt x="2636" y="4533"/>
                      <a:pt x="3091" y="4443"/>
                      <a:pt x="3604" y="4203"/>
                    </a:cubicBezTo>
                    <a:cubicBezTo>
                      <a:pt x="3897" y="4063"/>
                      <a:pt x="4190" y="4004"/>
                      <a:pt x="4481" y="4004"/>
                    </a:cubicBezTo>
                    <a:cubicBezTo>
                      <a:pt x="6197" y="4004"/>
                      <a:pt x="7882" y="6071"/>
                      <a:pt x="9639" y="6071"/>
                    </a:cubicBezTo>
                    <a:cubicBezTo>
                      <a:pt x="9651" y="6071"/>
                      <a:pt x="9663" y="6071"/>
                      <a:pt x="9675" y="6071"/>
                    </a:cubicBezTo>
                    <a:cubicBezTo>
                      <a:pt x="11776" y="6038"/>
                      <a:pt x="13477" y="4403"/>
                      <a:pt x="13477" y="4403"/>
                    </a:cubicBezTo>
                    <a:lnTo>
                      <a:pt x="12610" y="4403"/>
                    </a:lnTo>
                    <a:cubicBezTo>
                      <a:pt x="13644" y="3569"/>
                      <a:pt x="14411" y="1401"/>
                      <a:pt x="14411" y="1401"/>
                    </a:cubicBezTo>
                    <a:lnTo>
                      <a:pt x="14411" y="1401"/>
                    </a:lnTo>
                    <a:cubicBezTo>
                      <a:pt x="13878" y="1608"/>
                      <a:pt x="13302" y="1681"/>
                      <a:pt x="12754" y="1681"/>
                    </a:cubicBezTo>
                    <a:cubicBezTo>
                      <a:pt x="11450" y="1681"/>
                      <a:pt x="10308" y="1268"/>
                      <a:pt x="10308" y="1268"/>
                    </a:cubicBezTo>
                    <a:cubicBezTo>
                      <a:pt x="10775" y="1001"/>
                      <a:pt x="11076" y="534"/>
                      <a:pt x="11176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27"/>
              <p:cNvSpPr/>
              <p:nvPr/>
            </p:nvSpPr>
            <p:spPr>
              <a:xfrm>
                <a:off x="2654924" y="3882114"/>
                <a:ext cx="963342" cy="330125"/>
              </a:xfrm>
              <a:custGeom>
                <a:rect b="b" l="l" r="r" t="t"/>
                <a:pathLst>
                  <a:path extrusionOk="0" h="15045" w="43903">
                    <a:moveTo>
                      <a:pt x="0" y="1"/>
                    </a:moveTo>
                    <a:lnTo>
                      <a:pt x="8640" y="9574"/>
                    </a:lnTo>
                    <a:cubicBezTo>
                      <a:pt x="8640" y="9574"/>
                      <a:pt x="8681" y="9573"/>
                      <a:pt x="8762" y="9573"/>
                    </a:cubicBezTo>
                    <a:cubicBezTo>
                      <a:pt x="9911" y="9573"/>
                      <a:pt x="18978" y="9748"/>
                      <a:pt x="29821" y="15045"/>
                    </a:cubicBezTo>
                    <a:cubicBezTo>
                      <a:pt x="29821" y="15045"/>
                      <a:pt x="42264" y="9908"/>
                      <a:pt x="43431" y="5638"/>
                    </a:cubicBezTo>
                    <a:cubicBezTo>
                      <a:pt x="43902" y="3863"/>
                      <a:pt x="39465" y="3345"/>
                      <a:pt x="34118" y="3345"/>
                    </a:cubicBezTo>
                    <a:cubicBezTo>
                      <a:pt x="26598" y="3345"/>
                      <a:pt x="17279" y="4370"/>
                      <a:pt x="17279" y="437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7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27"/>
              <p:cNvSpPr/>
              <p:nvPr/>
            </p:nvSpPr>
            <p:spPr>
              <a:xfrm>
                <a:off x="2671754" y="3819907"/>
                <a:ext cx="563615" cy="178809"/>
              </a:xfrm>
              <a:custGeom>
                <a:rect b="b" l="l" r="r" t="t"/>
                <a:pathLst>
                  <a:path extrusionOk="0" h="8149" w="25686">
                    <a:moveTo>
                      <a:pt x="1668" y="0"/>
                    </a:moveTo>
                    <a:lnTo>
                      <a:pt x="0" y="4070"/>
                    </a:lnTo>
                    <a:cubicBezTo>
                      <a:pt x="0" y="4070"/>
                      <a:pt x="15378" y="7672"/>
                      <a:pt x="15978" y="8006"/>
                    </a:cubicBezTo>
                    <a:cubicBezTo>
                      <a:pt x="16150" y="8097"/>
                      <a:pt x="16756" y="8148"/>
                      <a:pt x="17570" y="8148"/>
                    </a:cubicBezTo>
                    <a:cubicBezTo>
                      <a:pt x="19438" y="8148"/>
                      <a:pt x="22403" y="7879"/>
                      <a:pt x="23751" y="7205"/>
                    </a:cubicBezTo>
                    <a:cubicBezTo>
                      <a:pt x="25685" y="6238"/>
                      <a:pt x="22283" y="3469"/>
                      <a:pt x="21382" y="3469"/>
                    </a:cubicBezTo>
                    <a:cubicBezTo>
                      <a:pt x="20515" y="3469"/>
                      <a:pt x="15545" y="4537"/>
                      <a:pt x="15545" y="4537"/>
                    </a:cubicBezTo>
                    <a:lnTo>
                      <a:pt x="1668" y="0"/>
                    </a:lnTo>
                    <a:close/>
                  </a:path>
                </a:pathLst>
              </a:custGeom>
              <a:solidFill>
                <a:srgbClr val="EBB3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2363594" y="3244290"/>
                <a:ext cx="376972" cy="685418"/>
              </a:xfrm>
              <a:custGeom>
                <a:rect b="b" l="l" r="r" t="t"/>
                <a:pathLst>
                  <a:path extrusionOk="0" h="31237" w="17180">
                    <a:moveTo>
                      <a:pt x="11748" y="1"/>
                    </a:moveTo>
                    <a:cubicBezTo>
                      <a:pt x="11704" y="1"/>
                      <a:pt x="11658" y="5"/>
                      <a:pt x="11609" y="14"/>
                    </a:cubicBezTo>
                    <a:cubicBezTo>
                      <a:pt x="6506" y="1015"/>
                      <a:pt x="1" y="20062"/>
                      <a:pt x="3837" y="24966"/>
                    </a:cubicBezTo>
                    <a:cubicBezTo>
                      <a:pt x="7706" y="29902"/>
                      <a:pt x="14778" y="31237"/>
                      <a:pt x="14778" y="31237"/>
                    </a:cubicBezTo>
                    <a:lnTo>
                      <a:pt x="17180" y="25933"/>
                    </a:lnTo>
                    <a:cubicBezTo>
                      <a:pt x="17180" y="25933"/>
                      <a:pt x="11976" y="24165"/>
                      <a:pt x="10642" y="21363"/>
                    </a:cubicBezTo>
                    <a:cubicBezTo>
                      <a:pt x="9328" y="18571"/>
                      <a:pt x="14578" y="1"/>
                      <a:pt x="117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7"/>
              <p:cNvSpPr/>
              <p:nvPr/>
            </p:nvSpPr>
            <p:spPr>
              <a:xfrm>
                <a:off x="2676867" y="3804526"/>
                <a:ext cx="104688" cy="136899"/>
              </a:xfrm>
              <a:custGeom>
                <a:rect b="b" l="l" r="r" t="t"/>
                <a:pathLst>
                  <a:path extrusionOk="0" h="6239" w="4771">
                    <a:moveTo>
                      <a:pt x="2903" y="1"/>
                    </a:moveTo>
                    <a:lnTo>
                      <a:pt x="1" y="5705"/>
                    </a:lnTo>
                    <a:lnTo>
                      <a:pt x="2503" y="6238"/>
                    </a:lnTo>
                    <a:lnTo>
                      <a:pt x="4771" y="968"/>
                    </a:lnTo>
                    <a:lnTo>
                      <a:pt x="29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7"/>
              <p:cNvSpPr/>
              <p:nvPr/>
            </p:nvSpPr>
            <p:spPr>
              <a:xfrm>
                <a:off x="2676867" y="3804526"/>
                <a:ext cx="104688" cy="136899"/>
              </a:xfrm>
              <a:custGeom>
                <a:rect b="b" l="l" r="r" t="t"/>
                <a:pathLst>
                  <a:path extrusionOk="0" h="6239" w="4771">
                    <a:moveTo>
                      <a:pt x="2903" y="1"/>
                    </a:moveTo>
                    <a:lnTo>
                      <a:pt x="1" y="5705"/>
                    </a:lnTo>
                    <a:lnTo>
                      <a:pt x="2503" y="6238"/>
                    </a:lnTo>
                    <a:lnTo>
                      <a:pt x="4771" y="968"/>
                    </a:lnTo>
                    <a:lnTo>
                      <a:pt x="29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7"/>
              <p:cNvSpPr/>
              <p:nvPr/>
            </p:nvSpPr>
            <p:spPr>
              <a:xfrm>
                <a:off x="2866450" y="3978003"/>
                <a:ext cx="786858" cy="46123"/>
              </a:xfrm>
              <a:custGeom>
                <a:rect b="b" l="l" r="r" t="t"/>
                <a:pathLst>
                  <a:path extrusionOk="0" h="2102" w="35860">
                    <a:moveTo>
                      <a:pt x="0" y="0"/>
                    </a:moveTo>
                    <a:lnTo>
                      <a:pt x="0" y="901"/>
                    </a:lnTo>
                    <a:cubicBezTo>
                      <a:pt x="0" y="1535"/>
                      <a:pt x="501" y="2068"/>
                      <a:pt x="1134" y="2102"/>
                    </a:cubicBezTo>
                    <a:lnTo>
                      <a:pt x="34658" y="2102"/>
                    </a:lnTo>
                    <a:cubicBezTo>
                      <a:pt x="35292" y="2068"/>
                      <a:pt x="35826" y="1568"/>
                      <a:pt x="35859" y="901"/>
                    </a:cubicBezTo>
                    <a:lnTo>
                      <a:pt x="358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7"/>
              <p:cNvSpPr/>
              <p:nvPr/>
            </p:nvSpPr>
            <p:spPr>
              <a:xfrm>
                <a:off x="3140929" y="3978003"/>
                <a:ext cx="512379" cy="46123"/>
              </a:xfrm>
              <a:custGeom>
                <a:rect b="b" l="l" r="r" t="t"/>
                <a:pathLst>
                  <a:path extrusionOk="0" h="2102" w="23351">
                    <a:moveTo>
                      <a:pt x="0" y="0"/>
                    </a:moveTo>
                    <a:lnTo>
                      <a:pt x="0" y="901"/>
                    </a:lnTo>
                    <a:cubicBezTo>
                      <a:pt x="0" y="1535"/>
                      <a:pt x="501" y="2068"/>
                      <a:pt x="1134" y="2102"/>
                    </a:cubicBezTo>
                    <a:lnTo>
                      <a:pt x="22149" y="2102"/>
                    </a:lnTo>
                    <a:cubicBezTo>
                      <a:pt x="22783" y="2068"/>
                      <a:pt x="23317" y="1568"/>
                      <a:pt x="23350" y="901"/>
                    </a:cubicBezTo>
                    <a:lnTo>
                      <a:pt x="2335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7"/>
              <p:cNvSpPr/>
              <p:nvPr/>
            </p:nvSpPr>
            <p:spPr>
              <a:xfrm>
                <a:off x="3141785" y="3603225"/>
                <a:ext cx="662159" cy="402645"/>
              </a:xfrm>
              <a:custGeom>
                <a:rect b="b" l="l" r="r" t="t"/>
                <a:pathLst>
                  <a:path extrusionOk="0" h="18350" w="30177">
                    <a:moveTo>
                      <a:pt x="29130" y="0"/>
                    </a:moveTo>
                    <a:cubicBezTo>
                      <a:pt x="29114" y="0"/>
                      <a:pt x="29098" y="1"/>
                      <a:pt x="29082" y="1"/>
                    </a:cubicBezTo>
                    <a:lnTo>
                      <a:pt x="6933" y="1"/>
                    </a:lnTo>
                    <a:cubicBezTo>
                      <a:pt x="6199" y="35"/>
                      <a:pt x="5565" y="535"/>
                      <a:pt x="5332" y="1202"/>
                    </a:cubicBezTo>
                    <a:lnTo>
                      <a:pt x="228" y="17114"/>
                    </a:lnTo>
                    <a:cubicBezTo>
                      <a:pt x="0" y="17700"/>
                      <a:pt x="439" y="18349"/>
                      <a:pt x="1050" y="18349"/>
                    </a:cubicBezTo>
                    <a:cubicBezTo>
                      <a:pt x="1065" y="18349"/>
                      <a:pt x="1080" y="18349"/>
                      <a:pt x="1095" y="18348"/>
                    </a:cubicBezTo>
                    <a:lnTo>
                      <a:pt x="23244" y="18348"/>
                    </a:lnTo>
                    <a:cubicBezTo>
                      <a:pt x="23978" y="18281"/>
                      <a:pt x="24612" y="17814"/>
                      <a:pt x="24846" y="17147"/>
                    </a:cubicBezTo>
                    <a:lnTo>
                      <a:pt x="29916" y="1202"/>
                    </a:lnTo>
                    <a:cubicBezTo>
                      <a:pt x="30176" y="649"/>
                      <a:pt x="29770" y="0"/>
                      <a:pt x="291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7"/>
              <p:cNvSpPr/>
              <p:nvPr/>
            </p:nvSpPr>
            <p:spPr>
              <a:xfrm>
                <a:off x="3160085" y="3603225"/>
                <a:ext cx="643859" cy="402645"/>
              </a:xfrm>
              <a:custGeom>
                <a:rect b="b" l="l" r="r" t="t"/>
                <a:pathLst>
                  <a:path extrusionOk="0" h="18350" w="29343">
                    <a:moveTo>
                      <a:pt x="28296" y="0"/>
                    </a:moveTo>
                    <a:cubicBezTo>
                      <a:pt x="28280" y="0"/>
                      <a:pt x="28264" y="1"/>
                      <a:pt x="28248" y="1"/>
                    </a:cubicBezTo>
                    <a:lnTo>
                      <a:pt x="6933" y="1"/>
                    </a:lnTo>
                    <a:cubicBezTo>
                      <a:pt x="6199" y="35"/>
                      <a:pt x="5565" y="535"/>
                      <a:pt x="5332" y="1202"/>
                    </a:cubicBezTo>
                    <a:lnTo>
                      <a:pt x="228" y="17114"/>
                    </a:lnTo>
                    <a:cubicBezTo>
                      <a:pt x="0" y="17700"/>
                      <a:pt x="439" y="18349"/>
                      <a:pt x="1050" y="18349"/>
                    </a:cubicBezTo>
                    <a:cubicBezTo>
                      <a:pt x="1065" y="18349"/>
                      <a:pt x="1080" y="18349"/>
                      <a:pt x="1095" y="18348"/>
                    </a:cubicBezTo>
                    <a:lnTo>
                      <a:pt x="22410" y="18348"/>
                    </a:lnTo>
                    <a:cubicBezTo>
                      <a:pt x="23144" y="18281"/>
                      <a:pt x="23778" y="17814"/>
                      <a:pt x="24012" y="17147"/>
                    </a:cubicBezTo>
                    <a:lnTo>
                      <a:pt x="29082" y="1202"/>
                    </a:lnTo>
                    <a:cubicBezTo>
                      <a:pt x="29342" y="649"/>
                      <a:pt x="28936" y="0"/>
                      <a:pt x="28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7"/>
              <p:cNvSpPr/>
              <p:nvPr/>
            </p:nvSpPr>
            <p:spPr>
              <a:xfrm>
                <a:off x="3451986" y="3765731"/>
                <a:ext cx="95911" cy="95187"/>
              </a:xfrm>
              <a:custGeom>
                <a:rect b="b" l="l" r="r" t="t"/>
                <a:pathLst>
                  <a:path extrusionOk="0" h="4338" w="4371">
                    <a:moveTo>
                      <a:pt x="3070" y="1"/>
                    </a:moveTo>
                    <a:lnTo>
                      <a:pt x="1" y="2169"/>
                    </a:lnTo>
                    <a:lnTo>
                      <a:pt x="1302" y="4337"/>
                    </a:lnTo>
                    <a:lnTo>
                      <a:pt x="4371" y="2169"/>
                    </a:lnTo>
                    <a:lnTo>
                      <a:pt x="30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7"/>
              <p:cNvSpPr/>
              <p:nvPr/>
            </p:nvSpPr>
            <p:spPr>
              <a:xfrm>
                <a:off x="2840097" y="3043318"/>
                <a:ext cx="226183" cy="195244"/>
              </a:xfrm>
              <a:custGeom>
                <a:rect b="b" l="l" r="r" t="t"/>
                <a:pathLst>
                  <a:path extrusionOk="0" h="8898" w="10308">
                    <a:moveTo>
                      <a:pt x="2002" y="0"/>
                    </a:moveTo>
                    <a:lnTo>
                      <a:pt x="1535" y="467"/>
                    </a:lnTo>
                    <a:lnTo>
                      <a:pt x="901" y="2569"/>
                    </a:lnTo>
                    <a:cubicBezTo>
                      <a:pt x="901" y="2569"/>
                      <a:pt x="0" y="4704"/>
                      <a:pt x="1101" y="6638"/>
                    </a:cubicBezTo>
                    <a:lnTo>
                      <a:pt x="1135" y="6672"/>
                    </a:lnTo>
                    <a:cubicBezTo>
                      <a:pt x="2098" y="8192"/>
                      <a:pt x="3612" y="8898"/>
                      <a:pt x="5137" y="8898"/>
                    </a:cubicBezTo>
                    <a:cubicBezTo>
                      <a:pt x="6990" y="8898"/>
                      <a:pt x="8859" y="7856"/>
                      <a:pt x="9774" y="5971"/>
                    </a:cubicBezTo>
                    <a:cubicBezTo>
                      <a:pt x="9974" y="5537"/>
                      <a:pt x="10174" y="5104"/>
                      <a:pt x="10308" y="4670"/>
                    </a:cubicBezTo>
                    <a:lnTo>
                      <a:pt x="10308" y="4670"/>
                    </a:lnTo>
                    <a:cubicBezTo>
                      <a:pt x="10308" y="4670"/>
                      <a:pt x="9491" y="5408"/>
                      <a:pt x="9169" y="5408"/>
                    </a:cubicBezTo>
                    <a:cubicBezTo>
                      <a:pt x="9128" y="5408"/>
                      <a:pt x="9096" y="5397"/>
                      <a:pt x="9074" y="5371"/>
                    </a:cubicBezTo>
                    <a:cubicBezTo>
                      <a:pt x="8873" y="5137"/>
                      <a:pt x="7239" y="5371"/>
                      <a:pt x="6772" y="5070"/>
                    </a:cubicBezTo>
                    <a:cubicBezTo>
                      <a:pt x="6338" y="4770"/>
                      <a:pt x="5404" y="3703"/>
                      <a:pt x="5037" y="3603"/>
                    </a:cubicBezTo>
                    <a:cubicBezTo>
                      <a:pt x="4637" y="3503"/>
                      <a:pt x="2769" y="3303"/>
                      <a:pt x="2435" y="2735"/>
                    </a:cubicBezTo>
                    <a:cubicBezTo>
                      <a:pt x="2102" y="2135"/>
                      <a:pt x="2002" y="0"/>
                      <a:pt x="2002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7"/>
              <p:cNvSpPr/>
              <p:nvPr/>
            </p:nvSpPr>
            <p:spPr>
              <a:xfrm>
                <a:off x="2944763" y="3136991"/>
                <a:ext cx="46869" cy="35898"/>
              </a:xfrm>
              <a:custGeom>
                <a:rect b="b" l="l" r="r" t="t"/>
                <a:pathLst>
                  <a:path extrusionOk="0" fill="none" h="1636" w="2136">
                    <a:moveTo>
                      <a:pt x="0" y="1"/>
                    </a:moveTo>
                    <a:cubicBezTo>
                      <a:pt x="0" y="1"/>
                      <a:pt x="367" y="1335"/>
                      <a:pt x="2135" y="1635"/>
                    </a:cubicBezTo>
                  </a:path>
                </a:pathLst>
              </a:custGeom>
              <a:noFill/>
              <a:ln cap="rnd" cmpd="sng" w="58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8"/>
          <p:cNvSpPr/>
          <p:nvPr/>
        </p:nvSpPr>
        <p:spPr>
          <a:xfrm>
            <a:off x="6263800" y="1444275"/>
            <a:ext cx="2418300" cy="2694000"/>
          </a:xfrm>
          <a:prstGeom prst="roundRect">
            <a:avLst>
              <a:gd fmla="val 892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8"/>
          <p:cNvSpPr/>
          <p:nvPr/>
        </p:nvSpPr>
        <p:spPr>
          <a:xfrm>
            <a:off x="7140555" y="2281647"/>
            <a:ext cx="664861" cy="115376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2"/>
                </a:solidFill>
                <a:latin typeface="Poppins;900"/>
              </a:rPr>
              <a:t>?</a:t>
            </a:r>
          </a:p>
        </p:txBody>
      </p:sp>
      <p:sp>
        <p:nvSpPr>
          <p:cNvPr id="356" name="Google Shape;356;p28"/>
          <p:cNvSpPr/>
          <p:nvPr/>
        </p:nvSpPr>
        <p:spPr>
          <a:xfrm>
            <a:off x="8145249" y="2643950"/>
            <a:ext cx="295531" cy="329627"/>
          </a:xfrm>
          <a:custGeom>
            <a:rect b="b" l="l" r="r" t="t"/>
            <a:pathLst>
              <a:path extrusionOk="0" h="20982" w="20982">
                <a:moveTo>
                  <a:pt x="10464" y="4237"/>
                </a:moveTo>
                <a:cubicBezTo>
                  <a:pt x="13744" y="4237"/>
                  <a:pt x="16861" y="6859"/>
                  <a:pt x="16745" y="10708"/>
                </a:cubicBezTo>
                <a:cubicBezTo>
                  <a:pt x="16647" y="14115"/>
                  <a:pt x="13847" y="16781"/>
                  <a:pt x="10461" y="16781"/>
                </a:cubicBezTo>
                <a:cubicBezTo>
                  <a:pt x="10399" y="16781"/>
                  <a:pt x="10337" y="16781"/>
                  <a:pt x="10274" y="16779"/>
                </a:cubicBezTo>
                <a:cubicBezTo>
                  <a:pt x="4704" y="16545"/>
                  <a:pt x="2168" y="9740"/>
                  <a:pt x="6238" y="5938"/>
                </a:cubicBezTo>
                <a:cubicBezTo>
                  <a:pt x="7496" y="4762"/>
                  <a:pt x="8997" y="4237"/>
                  <a:pt x="10464" y="4237"/>
                </a:cubicBezTo>
                <a:close/>
                <a:moveTo>
                  <a:pt x="10074" y="0"/>
                </a:moveTo>
                <a:lnTo>
                  <a:pt x="9740" y="934"/>
                </a:lnTo>
                <a:cubicBezTo>
                  <a:pt x="9207" y="1001"/>
                  <a:pt x="8706" y="1068"/>
                  <a:pt x="8173" y="1201"/>
                </a:cubicBezTo>
                <a:lnTo>
                  <a:pt x="7572" y="367"/>
                </a:lnTo>
                <a:lnTo>
                  <a:pt x="6071" y="934"/>
                </a:lnTo>
                <a:lnTo>
                  <a:pt x="6171" y="1935"/>
                </a:lnTo>
                <a:cubicBezTo>
                  <a:pt x="5671" y="2202"/>
                  <a:pt x="5237" y="2469"/>
                  <a:pt x="4804" y="2769"/>
                </a:cubicBezTo>
                <a:lnTo>
                  <a:pt x="3903" y="2268"/>
                </a:lnTo>
                <a:lnTo>
                  <a:pt x="2769" y="3336"/>
                </a:lnTo>
                <a:lnTo>
                  <a:pt x="3236" y="4236"/>
                </a:lnTo>
                <a:cubicBezTo>
                  <a:pt x="2869" y="4637"/>
                  <a:pt x="2569" y="5104"/>
                  <a:pt x="2302" y="5537"/>
                </a:cubicBezTo>
                <a:lnTo>
                  <a:pt x="1268" y="5404"/>
                </a:lnTo>
                <a:lnTo>
                  <a:pt x="634" y="6838"/>
                </a:lnTo>
                <a:lnTo>
                  <a:pt x="1401" y="7505"/>
                </a:lnTo>
                <a:cubicBezTo>
                  <a:pt x="1234" y="8006"/>
                  <a:pt x="1101" y="8540"/>
                  <a:pt x="1034" y="9073"/>
                </a:cubicBezTo>
                <a:lnTo>
                  <a:pt x="34" y="9307"/>
                </a:lnTo>
                <a:lnTo>
                  <a:pt x="0" y="10875"/>
                </a:lnTo>
                <a:lnTo>
                  <a:pt x="968" y="11208"/>
                </a:lnTo>
                <a:cubicBezTo>
                  <a:pt x="1001" y="11742"/>
                  <a:pt x="1101" y="12276"/>
                  <a:pt x="1201" y="12809"/>
                </a:cubicBezTo>
                <a:lnTo>
                  <a:pt x="367" y="13410"/>
                </a:lnTo>
                <a:lnTo>
                  <a:pt x="934" y="14877"/>
                </a:lnTo>
                <a:lnTo>
                  <a:pt x="1968" y="14811"/>
                </a:lnTo>
                <a:cubicBezTo>
                  <a:pt x="2202" y="15278"/>
                  <a:pt x="2469" y="15745"/>
                  <a:pt x="2802" y="16178"/>
                </a:cubicBezTo>
                <a:lnTo>
                  <a:pt x="2268" y="17046"/>
                </a:lnTo>
                <a:lnTo>
                  <a:pt x="3336" y="18213"/>
                </a:lnTo>
                <a:lnTo>
                  <a:pt x="4270" y="17746"/>
                </a:lnTo>
                <a:cubicBezTo>
                  <a:pt x="4670" y="18080"/>
                  <a:pt x="5104" y="18413"/>
                  <a:pt x="5571" y="18680"/>
                </a:cubicBezTo>
                <a:lnTo>
                  <a:pt x="5404" y="19681"/>
                </a:lnTo>
                <a:lnTo>
                  <a:pt x="6838" y="20348"/>
                </a:lnTo>
                <a:lnTo>
                  <a:pt x="7506" y="19581"/>
                </a:lnTo>
                <a:cubicBezTo>
                  <a:pt x="8039" y="19748"/>
                  <a:pt x="8540" y="19848"/>
                  <a:pt x="9073" y="19948"/>
                </a:cubicBezTo>
                <a:lnTo>
                  <a:pt x="9340" y="20915"/>
                </a:lnTo>
                <a:lnTo>
                  <a:pt x="10908" y="20982"/>
                </a:lnTo>
                <a:lnTo>
                  <a:pt x="11208" y="20014"/>
                </a:lnTo>
                <a:cubicBezTo>
                  <a:pt x="11742" y="19981"/>
                  <a:pt x="12276" y="19881"/>
                  <a:pt x="12809" y="19748"/>
                </a:cubicBezTo>
                <a:lnTo>
                  <a:pt x="13410" y="20582"/>
                </a:lnTo>
                <a:lnTo>
                  <a:pt x="14911" y="20014"/>
                </a:lnTo>
                <a:lnTo>
                  <a:pt x="14811" y="19014"/>
                </a:lnTo>
                <a:cubicBezTo>
                  <a:pt x="15278" y="18780"/>
                  <a:pt x="15745" y="18480"/>
                  <a:pt x="16178" y="18180"/>
                </a:cubicBezTo>
                <a:lnTo>
                  <a:pt x="17046" y="18713"/>
                </a:lnTo>
                <a:lnTo>
                  <a:pt x="18213" y="17613"/>
                </a:lnTo>
                <a:lnTo>
                  <a:pt x="17746" y="16712"/>
                </a:lnTo>
                <a:cubicBezTo>
                  <a:pt x="18113" y="16312"/>
                  <a:pt x="18413" y="15878"/>
                  <a:pt x="18680" y="15411"/>
                </a:cubicBezTo>
                <a:lnTo>
                  <a:pt x="19681" y="15545"/>
                </a:lnTo>
                <a:lnTo>
                  <a:pt x="20348" y="14110"/>
                </a:lnTo>
                <a:lnTo>
                  <a:pt x="19581" y="13443"/>
                </a:lnTo>
                <a:cubicBezTo>
                  <a:pt x="19748" y="12943"/>
                  <a:pt x="19881" y="12442"/>
                  <a:pt x="19948" y="11909"/>
                </a:cubicBezTo>
                <a:lnTo>
                  <a:pt x="20948" y="11642"/>
                </a:lnTo>
                <a:lnTo>
                  <a:pt x="20982" y="10074"/>
                </a:lnTo>
                <a:lnTo>
                  <a:pt x="20014" y="9740"/>
                </a:lnTo>
                <a:cubicBezTo>
                  <a:pt x="19981" y="9207"/>
                  <a:pt x="19881" y="8673"/>
                  <a:pt x="19781" y="8173"/>
                </a:cubicBezTo>
                <a:lnTo>
                  <a:pt x="20615" y="7539"/>
                </a:lnTo>
                <a:lnTo>
                  <a:pt x="20048" y="6071"/>
                </a:lnTo>
                <a:lnTo>
                  <a:pt x="19014" y="6138"/>
                </a:lnTo>
                <a:cubicBezTo>
                  <a:pt x="18780" y="5671"/>
                  <a:pt x="18513" y="5237"/>
                  <a:pt x="18180" y="4804"/>
                </a:cubicBezTo>
                <a:lnTo>
                  <a:pt x="18714" y="3903"/>
                </a:lnTo>
                <a:lnTo>
                  <a:pt x="17613" y="2769"/>
                </a:lnTo>
                <a:lnTo>
                  <a:pt x="16712" y="3236"/>
                </a:lnTo>
                <a:cubicBezTo>
                  <a:pt x="16312" y="2869"/>
                  <a:pt x="15878" y="2569"/>
                  <a:pt x="15411" y="2268"/>
                </a:cubicBezTo>
                <a:lnTo>
                  <a:pt x="15578" y="1268"/>
                </a:lnTo>
                <a:lnTo>
                  <a:pt x="14110" y="601"/>
                </a:lnTo>
                <a:lnTo>
                  <a:pt x="13476" y="1401"/>
                </a:lnTo>
                <a:cubicBezTo>
                  <a:pt x="12943" y="1234"/>
                  <a:pt x="12442" y="1101"/>
                  <a:pt x="11909" y="1034"/>
                </a:cubicBezTo>
                <a:lnTo>
                  <a:pt x="11642" y="33"/>
                </a:lnTo>
                <a:lnTo>
                  <a:pt x="1007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8"/>
          <p:cNvSpPr/>
          <p:nvPr/>
        </p:nvSpPr>
        <p:spPr>
          <a:xfrm>
            <a:off x="6885944" y="2053542"/>
            <a:ext cx="200162" cy="223255"/>
          </a:xfrm>
          <a:custGeom>
            <a:rect b="b" l="l" r="r" t="t"/>
            <a:pathLst>
              <a:path extrusionOk="0" h="14211" w="14211">
                <a:moveTo>
                  <a:pt x="7106" y="5268"/>
                </a:moveTo>
                <a:cubicBezTo>
                  <a:pt x="7401" y="5268"/>
                  <a:pt x="7708" y="5341"/>
                  <a:pt x="8006" y="5504"/>
                </a:cubicBezTo>
                <a:cubicBezTo>
                  <a:pt x="8907" y="6004"/>
                  <a:pt x="9241" y="7105"/>
                  <a:pt x="8740" y="8006"/>
                </a:cubicBezTo>
                <a:cubicBezTo>
                  <a:pt x="8379" y="8668"/>
                  <a:pt x="7746" y="8984"/>
                  <a:pt x="7117" y="8984"/>
                </a:cubicBezTo>
                <a:cubicBezTo>
                  <a:pt x="6352" y="8984"/>
                  <a:pt x="5594" y="8517"/>
                  <a:pt x="5338" y="7639"/>
                </a:cubicBezTo>
                <a:cubicBezTo>
                  <a:pt x="4966" y="6390"/>
                  <a:pt x="5949" y="5268"/>
                  <a:pt x="7106" y="5268"/>
                </a:cubicBezTo>
                <a:close/>
                <a:moveTo>
                  <a:pt x="7339" y="0"/>
                </a:moveTo>
                <a:lnTo>
                  <a:pt x="7072" y="634"/>
                </a:lnTo>
                <a:cubicBezTo>
                  <a:pt x="6739" y="634"/>
                  <a:pt x="6372" y="667"/>
                  <a:pt x="6005" y="734"/>
                </a:cubicBezTo>
                <a:lnTo>
                  <a:pt x="5638" y="167"/>
                </a:lnTo>
                <a:lnTo>
                  <a:pt x="4604" y="467"/>
                </a:lnTo>
                <a:lnTo>
                  <a:pt x="4604" y="1134"/>
                </a:lnTo>
                <a:cubicBezTo>
                  <a:pt x="4270" y="1301"/>
                  <a:pt x="3937" y="1468"/>
                  <a:pt x="3637" y="1635"/>
                </a:cubicBezTo>
                <a:lnTo>
                  <a:pt x="3070" y="1234"/>
                </a:lnTo>
                <a:lnTo>
                  <a:pt x="2236" y="1902"/>
                </a:lnTo>
                <a:lnTo>
                  <a:pt x="2503" y="2535"/>
                </a:lnTo>
                <a:cubicBezTo>
                  <a:pt x="2269" y="2802"/>
                  <a:pt x="2036" y="3069"/>
                  <a:pt x="1802" y="3369"/>
                </a:cubicBezTo>
                <a:lnTo>
                  <a:pt x="1135" y="3202"/>
                </a:lnTo>
                <a:lnTo>
                  <a:pt x="635" y="4170"/>
                </a:lnTo>
                <a:lnTo>
                  <a:pt x="1102" y="4637"/>
                </a:lnTo>
                <a:cubicBezTo>
                  <a:pt x="968" y="4970"/>
                  <a:pt x="868" y="5337"/>
                  <a:pt x="801" y="5671"/>
                </a:cubicBezTo>
                <a:lnTo>
                  <a:pt x="101" y="5804"/>
                </a:lnTo>
                <a:lnTo>
                  <a:pt x="1" y="6872"/>
                </a:lnTo>
                <a:lnTo>
                  <a:pt x="635" y="7139"/>
                </a:lnTo>
                <a:cubicBezTo>
                  <a:pt x="635" y="7472"/>
                  <a:pt x="668" y="7839"/>
                  <a:pt x="735" y="8206"/>
                </a:cubicBezTo>
                <a:lnTo>
                  <a:pt x="134" y="8573"/>
                </a:lnTo>
                <a:lnTo>
                  <a:pt x="434" y="9607"/>
                </a:lnTo>
                <a:lnTo>
                  <a:pt x="1135" y="9607"/>
                </a:lnTo>
                <a:cubicBezTo>
                  <a:pt x="1268" y="9941"/>
                  <a:pt x="1435" y="10241"/>
                  <a:pt x="1635" y="10574"/>
                </a:cubicBezTo>
                <a:lnTo>
                  <a:pt x="1235" y="11141"/>
                </a:lnTo>
                <a:lnTo>
                  <a:pt x="1902" y="11975"/>
                </a:lnTo>
                <a:lnTo>
                  <a:pt x="2536" y="11675"/>
                </a:lnTo>
                <a:cubicBezTo>
                  <a:pt x="2803" y="11942"/>
                  <a:pt x="3070" y="12176"/>
                  <a:pt x="3370" y="12376"/>
                </a:cubicBezTo>
                <a:lnTo>
                  <a:pt x="3236" y="13076"/>
                </a:lnTo>
                <a:lnTo>
                  <a:pt x="4170" y="13577"/>
                </a:lnTo>
                <a:lnTo>
                  <a:pt x="4637" y="13110"/>
                </a:lnTo>
                <a:cubicBezTo>
                  <a:pt x="4971" y="13243"/>
                  <a:pt x="5338" y="13343"/>
                  <a:pt x="5671" y="13410"/>
                </a:cubicBezTo>
                <a:lnTo>
                  <a:pt x="5805" y="14110"/>
                </a:lnTo>
                <a:lnTo>
                  <a:pt x="6872" y="14210"/>
                </a:lnTo>
                <a:lnTo>
                  <a:pt x="7139" y="13577"/>
                </a:lnTo>
                <a:cubicBezTo>
                  <a:pt x="7506" y="13577"/>
                  <a:pt x="7873" y="13543"/>
                  <a:pt x="8240" y="13510"/>
                </a:cubicBezTo>
                <a:lnTo>
                  <a:pt x="8607" y="14077"/>
                </a:lnTo>
                <a:lnTo>
                  <a:pt x="9608" y="13777"/>
                </a:lnTo>
                <a:lnTo>
                  <a:pt x="9608" y="13076"/>
                </a:lnTo>
                <a:cubicBezTo>
                  <a:pt x="9941" y="12943"/>
                  <a:pt x="10275" y="12776"/>
                  <a:pt x="10575" y="12576"/>
                </a:cubicBezTo>
                <a:lnTo>
                  <a:pt x="11142" y="13009"/>
                </a:lnTo>
                <a:lnTo>
                  <a:pt x="11976" y="12342"/>
                </a:lnTo>
                <a:lnTo>
                  <a:pt x="11709" y="11709"/>
                </a:lnTo>
                <a:cubicBezTo>
                  <a:pt x="11976" y="11442"/>
                  <a:pt x="12209" y="11175"/>
                  <a:pt x="12410" y="10875"/>
                </a:cubicBezTo>
                <a:lnTo>
                  <a:pt x="13077" y="11008"/>
                </a:lnTo>
                <a:lnTo>
                  <a:pt x="13610" y="10074"/>
                </a:lnTo>
                <a:lnTo>
                  <a:pt x="13110" y="9607"/>
                </a:lnTo>
                <a:cubicBezTo>
                  <a:pt x="13244" y="9240"/>
                  <a:pt x="13344" y="8907"/>
                  <a:pt x="13444" y="8573"/>
                </a:cubicBezTo>
                <a:lnTo>
                  <a:pt x="14111" y="8440"/>
                </a:lnTo>
                <a:lnTo>
                  <a:pt x="14211" y="7372"/>
                </a:lnTo>
                <a:lnTo>
                  <a:pt x="13577" y="7105"/>
                </a:lnTo>
                <a:cubicBezTo>
                  <a:pt x="13577" y="6738"/>
                  <a:pt x="13544" y="6371"/>
                  <a:pt x="13477" y="6038"/>
                </a:cubicBezTo>
                <a:lnTo>
                  <a:pt x="14077" y="5671"/>
                </a:lnTo>
                <a:lnTo>
                  <a:pt x="13777" y="4637"/>
                </a:lnTo>
                <a:lnTo>
                  <a:pt x="13077" y="4637"/>
                </a:lnTo>
                <a:cubicBezTo>
                  <a:pt x="12943" y="4303"/>
                  <a:pt x="12777" y="3970"/>
                  <a:pt x="12576" y="3669"/>
                </a:cubicBezTo>
                <a:lnTo>
                  <a:pt x="12977" y="3102"/>
                </a:lnTo>
                <a:lnTo>
                  <a:pt x="12310" y="2268"/>
                </a:lnTo>
                <a:lnTo>
                  <a:pt x="11676" y="2535"/>
                </a:lnTo>
                <a:cubicBezTo>
                  <a:pt x="11409" y="2268"/>
                  <a:pt x="11142" y="2035"/>
                  <a:pt x="10842" y="1835"/>
                </a:cubicBezTo>
                <a:lnTo>
                  <a:pt x="11009" y="1134"/>
                </a:lnTo>
                <a:lnTo>
                  <a:pt x="10041" y="634"/>
                </a:lnTo>
                <a:lnTo>
                  <a:pt x="9574" y="1134"/>
                </a:lnTo>
                <a:cubicBezTo>
                  <a:pt x="9241" y="1001"/>
                  <a:pt x="8874" y="867"/>
                  <a:pt x="8540" y="801"/>
                </a:cubicBezTo>
                <a:lnTo>
                  <a:pt x="8407" y="134"/>
                </a:lnTo>
                <a:lnTo>
                  <a:pt x="73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8"/>
          <p:cNvSpPr/>
          <p:nvPr/>
        </p:nvSpPr>
        <p:spPr>
          <a:xfrm>
            <a:off x="8011222" y="3261299"/>
            <a:ext cx="228360" cy="254706"/>
          </a:xfrm>
          <a:custGeom>
            <a:rect b="b" l="l" r="r" t="t"/>
            <a:pathLst>
              <a:path extrusionOk="0" h="16213" w="16213">
                <a:moveTo>
                  <a:pt x="8074" y="5135"/>
                </a:moveTo>
                <a:cubicBezTo>
                  <a:pt x="9635" y="5135"/>
                  <a:pt x="11121" y="6384"/>
                  <a:pt x="11075" y="8207"/>
                </a:cubicBezTo>
                <a:cubicBezTo>
                  <a:pt x="11009" y="9820"/>
                  <a:pt x="9676" y="11076"/>
                  <a:pt x="8069" y="11076"/>
                </a:cubicBezTo>
                <a:cubicBezTo>
                  <a:pt x="8048" y="11076"/>
                  <a:pt x="8027" y="11076"/>
                  <a:pt x="8006" y="11076"/>
                </a:cubicBezTo>
                <a:cubicBezTo>
                  <a:pt x="5338" y="10975"/>
                  <a:pt x="4137" y="7740"/>
                  <a:pt x="6071" y="5939"/>
                </a:cubicBezTo>
                <a:cubicBezTo>
                  <a:pt x="6668" y="5383"/>
                  <a:pt x="7378" y="5135"/>
                  <a:pt x="8074" y="5135"/>
                </a:cubicBezTo>
                <a:close/>
                <a:moveTo>
                  <a:pt x="7072" y="1"/>
                </a:moveTo>
                <a:lnTo>
                  <a:pt x="6205" y="1235"/>
                </a:lnTo>
                <a:cubicBezTo>
                  <a:pt x="5771" y="1369"/>
                  <a:pt x="5338" y="1535"/>
                  <a:pt x="4904" y="1735"/>
                </a:cubicBezTo>
                <a:lnTo>
                  <a:pt x="3670" y="1402"/>
                </a:lnTo>
                <a:lnTo>
                  <a:pt x="1735" y="3237"/>
                </a:lnTo>
                <a:lnTo>
                  <a:pt x="1969" y="4471"/>
                </a:lnTo>
                <a:cubicBezTo>
                  <a:pt x="1735" y="4871"/>
                  <a:pt x="1535" y="5271"/>
                  <a:pt x="1368" y="5738"/>
                </a:cubicBezTo>
                <a:lnTo>
                  <a:pt x="67" y="6506"/>
                </a:lnTo>
                <a:lnTo>
                  <a:pt x="0" y="9141"/>
                </a:lnTo>
                <a:lnTo>
                  <a:pt x="1235" y="10008"/>
                </a:lnTo>
                <a:cubicBezTo>
                  <a:pt x="1368" y="10442"/>
                  <a:pt x="1535" y="10875"/>
                  <a:pt x="1735" y="11309"/>
                </a:cubicBezTo>
                <a:lnTo>
                  <a:pt x="1435" y="12543"/>
                </a:lnTo>
                <a:lnTo>
                  <a:pt x="3236" y="14478"/>
                </a:lnTo>
                <a:lnTo>
                  <a:pt x="4470" y="14244"/>
                </a:lnTo>
                <a:cubicBezTo>
                  <a:pt x="4871" y="14478"/>
                  <a:pt x="5304" y="14678"/>
                  <a:pt x="5738" y="14845"/>
                </a:cubicBezTo>
                <a:lnTo>
                  <a:pt x="6505" y="16146"/>
                </a:lnTo>
                <a:lnTo>
                  <a:pt x="9140" y="16213"/>
                </a:lnTo>
                <a:lnTo>
                  <a:pt x="10008" y="14978"/>
                </a:lnTo>
                <a:cubicBezTo>
                  <a:pt x="10441" y="14845"/>
                  <a:pt x="10875" y="14678"/>
                  <a:pt x="11309" y="14478"/>
                </a:cubicBezTo>
                <a:lnTo>
                  <a:pt x="12543" y="14778"/>
                </a:lnTo>
                <a:lnTo>
                  <a:pt x="14477" y="12977"/>
                </a:lnTo>
                <a:lnTo>
                  <a:pt x="14244" y="11743"/>
                </a:lnTo>
                <a:cubicBezTo>
                  <a:pt x="14477" y="11342"/>
                  <a:pt x="14678" y="10909"/>
                  <a:pt x="14844" y="10475"/>
                </a:cubicBezTo>
                <a:lnTo>
                  <a:pt x="16145" y="9708"/>
                </a:lnTo>
                <a:lnTo>
                  <a:pt x="16212" y="7073"/>
                </a:lnTo>
                <a:lnTo>
                  <a:pt x="14978" y="6205"/>
                </a:lnTo>
                <a:cubicBezTo>
                  <a:pt x="14844" y="5738"/>
                  <a:pt x="14678" y="5338"/>
                  <a:pt x="14477" y="4904"/>
                </a:cubicBezTo>
                <a:lnTo>
                  <a:pt x="14778" y="3670"/>
                </a:lnTo>
                <a:lnTo>
                  <a:pt x="12976" y="1735"/>
                </a:lnTo>
                <a:lnTo>
                  <a:pt x="11742" y="1969"/>
                </a:lnTo>
                <a:cubicBezTo>
                  <a:pt x="11342" y="1735"/>
                  <a:pt x="10908" y="1535"/>
                  <a:pt x="10475" y="1369"/>
                </a:cubicBezTo>
                <a:lnTo>
                  <a:pt x="9707" y="68"/>
                </a:lnTo>
                <a:lnTo>
                  <a:pt x="707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8"/>
          <p:cNvSpPr/>
          <p:nvPr/>
        </p:nvSpPr>
        <p:spPr>
          <a:xfrm>
            <a:off x="7855052" y="2053533"/>
            <a:ext cx="240572" cy="268327"/>
          </a:xfrm>
          <a:custGeom>
            <a:rect b="b" l="l" r="r" t="t"/>
            <a:pathLst>
              <a:path extrusionOk="0" h="17080" w="17080">
                <a:moveTo>
                  <a:pt x="8564" y="3363"/>
                </a:moveTo>
                <a:cubicBezTo>
                  <a:pt x="9542" y="3363"/>
                  <a:pt x="10532" y="3645"/>
                  <a:pt x="11409" y="4237"/>
                </a:cubicBezTo>
                <a:cubicBezTo>
                  <a:pt x="15212" y="6739"/>
                  <a:pt x="14077" y="12643"/>
                  <a:pt x="9608" y="13544"/>
                </a:cubicBezTo>
                <a:cubicBezTo>
                  <a:pt x="9245" y="13616"/>
                  <a:pt x="8889" y="13651"/>
                  <a:pt x="8544" y="13651"/>
                </a:cubicBezTo>
                <a:cubicBezTo>
                  <a:pt x="4605" y="13651"/>
                  <a:pt x="1973" y="9168"/>
                  <a:pt x="4304" y="5672"/>
                </a:cubicBezTo>
                <a:cubicBezTo>
                  <a:pt x="5270" y="4180"/>
                  <a:pt x="6899" y="3363"/>
                  <a:pt x="8564" y="3363"/>
                </a:cubicBezTo>
                <a:close/>
                <a:moveTo>
                  <a:pt x="8576" y="2947"/>
                </a:moveTo>
                <a:cubicBezTo>
                  <a:pt x="6816" y="2947"/>
                  <a:pt x="5050" y="3768"/>
                  <a:pt x="3937" y="5438"/>
                </a:cubicBezTo>
                <a:cubicBezTo>
                  <a:pt x="1502" y="9141"/>
                  <a:pt x="4137" y="14044"/>
                  <a:pt x="8574" y="14078"/>
                </a:cubicBezTo>
                <a:cubicBezTo>
                  <a:pt x="12777" y="14078"/>
                  <a:pt x="15478" y="9574"/>
                  <a:pt x="13477" y="5872"/>
                </a:cubicBezTo>
                <a:cubicBezTo>
                  <a:pt x="12430" y="3935"/>
                  <a:pt x="10507" y="2947"/>
                  <a:pt x="8576" y="2947"/>
                </a:cubicBezTo>
                <a:close/>
                <a:moveTo>
                  <a:pt x="8207" y="401"/>
                </a:moveTo>
                <a:lnTo>
                  <a:pt x="9041" y="1302"/>
                </a:lnTo>
                <a:cubicBezTo>
                  <a:pt x="9074" y="1335"/>
                  <a:pt x="9107" y="1335"/>
                  <a:pt x="9174" y="1335"/>
                </a:cubicBezTo>
                <a:cubicBezTo>
                  <a:pt x="9641" y="1402"/>
                  <a:pt x="10108" y="1469"/>
                  <a:pt x="10575" y="1602"/>
                </a:cubicBezTo>
                <a:cubicBezTo>
                  <a:pt x="10592" y="1619"/>
                  <a:pt x="10608" y="1627"/>
                  <a:pt x="10629" y="1627"/>
                </a:cubicBezTo>
                <a:cubicBezTo>
                  <a:pt x="10650" y="1627"/>
                  <a:pt x="10675" y="1619"/>
                  <a:pt x="10708" y="1602"/>
                </a:cubicBezTo>
                <a:lnTo>
                  <a:pt x="12043" y="1035"/>
                </a:lnTo>
                <a:lnTo>
                  <a:pt x="14111" y="2403"/>
                </a:lnTo>
                <a:lnTo>
                  <a:pt x="14111" y="3870"/>
                </a:lnTo>
                <a:cubicBezTo>
                  <a:pt x="14111" y="3904"/>
                  <a:pt x="14111" y="3937"/>
                  <a:pt x="14144" y="4004"/>
                </a:cubicBezTo>
                <a:cubicBezTo>
                  <a:pt x="14444" y="4337"/>
                  <a:pt x="14711" y="4738"/>
                  <a:pt x="14945" y="5171"/>
                </a:cubicBezTo>
                <a:cubicBezTo>
                  <a:pt x="14945" y="5205"/>
                  <a:pt x="14978" y="5238"/>
                  <a:pt x="15045" y="5271"/>
                </a:cubicBezTo>
                <a:lnTo>
                  <a:pt x="16179" y="5705"/>
                </a:lnTo>
                <a:lnTo>
                  <a:pt x="16679" y="8173"/>
                </a:lnTo>
                <a:lnTo>
                  <a:pt x="15812" y="9007"/>
                </a:lnTo>
                <a:cubicBezTo>
                  <a:pt x="15779" y="9041"/>
                  <a:pt x="15745" y="9074"/>
                  <a:pt x="15745" y="9141"/>
                </a:cubicBezTo>
                <a:cubicBezTo>
                  <a:pt x="15712" y="9608"/>
                  <a:pt x="15612" y="10041"/>
                  <a:pt x="15478" y="10508"/>
                </a:cubicBezTo>
                <a:cubicBezTo>
                  <a:pt x="15478" y="10542"/>
                  <a:pt x="15478" y="10608"/>
                  <a:pt x="15478" y="10642"/>
                </a:cubicBezTo>
                <a:lnTo>
                  <a:pt x="16079" y="11976"/>
                </a:lnTo>
                <a:lnTo>
                  <a:pt x="14678" y="14078"/>
                </a:lnTo>
                <a:lnTo>
                  <a:pt x="13244" y="14044"/>
                </a:lnTo>
                <a:cubicBezTo>
                  <a:pt x="13177" y="14044"/>
                  <a:pt x="13143" y="14044"/>
                  <a:pt x="13110" y="14078"/>
                </a:cubicBezTo>
                <a:cubicBezTo>
                  <a:pt x="12743" y="14378"/>
                  <a:pt x="12343" y="14645"/>
                  <a:pt x="11943" y="14845"/>
                </a:cubicBezTo>
                <a:cubicBezTo>
                  <a:pt x="11876" y="14878"/>
                  <a:pt x="11843" y="14911"/>
                  <a:pt x="11843" y="14978"/>
                </a:cubicBezTo>
                <a:lnTo>
                  <a:pt x="11376" y="16112"/>
                </a:lnTo>
                <a:lnTo>
                  <a:pt x="8940" y="16613"/>
                </a:lnTo>
                <a:lnTo>
                  <a:pt x="8107" y="15745"/>
                </a:lnTo>
                <a:cubicBezTo>
                  <a:pt x="8040" y="15679"/>
                  <a:pt x="8006" y="15679"/>
                  <a:pt x="7973" y="15679"/>
                </a:cubicBezTo>
                <a:cubicBezTo>
                  <a:pt x="7473" y="15612"/>
                  <a:pt x="7039" y="15545"/>
                  <a:pt x="6572" y="15412"/>
                </a:cubicBezTo>
                <a:lnTo>
                  <a:pt x="6505" y="15412"/>
                </a:lnTo>
                <a:cubicBezTo>
                  <a:pt x="6505" y="15412"/>
                  <a:pt x="6472" y="15412"/>
                  <a:pt x="6439" y="15445"/>
                </a:cubicBezTo>
                <a:lnTo>
                  <a:pt x="5138" y="16012"/>
                </a:lnTo>
                <a:lnTo>
                  <a:pt x="3036" y="14645"/>
                </a:lnTo>
                <a:lnTo>
                  <a:pt x="3036" y="13177"/>
                </a:lnTo>
                <a:cubicBezTo>
                  <a:pt x="3036" y="13144"/>
                  <a:pt x="3036" y="13077"/>
                  <a:pt x="3003" y="13043"/>
                </a:cubicBezTo>
                <a:cubicBezTo>
                  <a:pt x="2703" y="12710"/>
                  <a:pt x="2436" y="12310"/>
                  <a:pt x="2236" y="11909"/>
                </a:cubicBezTo>
                <a:cubicBezTo>
                  <a:pt x="2202" y="11843"/>
                  <a:pt x="2169" y="11809"/>
                  <a:pt x="2102" y="11776"/>
                </a:cubicBezTo>
                <a:lnTo>
                  <a:pt x="968" y="11342"/>
                </a:lnTo>
                <a:lnTo>
                  <a:pt x="468" y="8874"/>
                </a:lnTo>
                <a:lnTo>
                  <a:pt x="1335" y="8040"/>
                </a:lnTo>
                <a:cubicBezTo>
                  <a:pt x="1368" y="8007"/>
                  <a:pt x="1402" y="7973"/>
                  <a:pt x="1402" y="7906"/>
                </a:cubicBezTo>
                <a:cubicBezTo>
                  <a:pt x="1435" y="7473"/>
                  <a:pt x="1535" y="7006"/>
                  <a:pt x="1669" y="6572"/>
                </a:cubicBezTo>
                <a:cubicBezTo>
                  <a:pt x="1669" y="6505"/>
                  <a:pt x="1669" y="6439"/>
                  <a:pt x="1669" y="6405"/>
                </a:cubicBezTo>
                <a:lnTo>
                  <a:pt x="1068" y="5071"/>
                </a:lnTo>
                <a:lnTo>
                  <a:pt x="2469" y="2970"/>
                </a:lnTo>
                <a:lnTo>
                  <a:pt x="3904" y="3003"/>
                </a:lnTo>
                <a:cubicBezTo>
                  <a:pt x="3937" y="3003"/>
                  <a:pt x="4004" y="2970"/>
                  <a:pt x="4037" y="2970"/>
                </a:cubicBezTo>
                <a:cubicBezTo>
                  <a:pt x="4404" y="2669"/>
                  <a:pt x="4804" y="2403"/>
                  <a:pt x="5204" y="2169"/>
                </a:cubicBezTo>
                <a:cubicBezTo>
                  <a:pt x="5271" y="2169"/>
                  <a:pt x="5305" y="2102"/>
                  <a:pt x="5305" y="2069"/>
                </a:cubicBezTo>
                <a:lnTo>
                  <a:pt x="5738" y="901"/>
                </a:lnTo>
                <a:lnTo>
                  <a:pt x="8207" y="401"/>
                </a:lnTo>
                <a:close/>
                <a:moveTo>
                  <a:pt x="8207" y="1"/>
                </a:moveTo>
                <a:lnTo>
                  <a:pt x="5505" y="568"/>
                </a:lnTo>
                <a:cubicBezTo>
                  <a:pt x="5438" y="568"/>
                  <a:pt x="5405" y="635"/>
                  <a:pt x="5371" y="701"/>
                </a:cubicBezTo>
                <a:lnTo>
                  <a:pt x="4904" y="1869"/>
                </a:lnTo>
                <a:cubicBezTo>
                  <a:pt x="4504" y="2069"/>
                  <a:pt x="4137" y="2302"/>
                  <a:pt x="3803" y="2603"/>
                </a:cubicBezTo>
                <a:lnTo>
                  <a:pt x="2302" y="2569"/>
                </a:lnTo>
                <a:cubicBezTo>
                  <a:pt x="2236" y="2569"/>
                  <a:pt x="2169" y="2603"/>
                  <a:pt x="2136" y="2669"/>
                </a:cubicBezTo>
                <a:lnTo>
                  <a:pt x="601" y="4938"/>
                </a:lnTo>
                <a:cubicBezTo>
                  <a:pt x="568" y="5004"/>
                  <a:pt x="568" y="5071"/>
                  <a:pt x="601" y="5138"/>
                </a:cubicBezTo>
                <a:lnTo>
                  <a:pt x="1202" y="6505"/>
                </a:lnTo>
                <a:cubicBezTo>
                  <a:pt x="1102" y="6939"/>
                  <a:pt x="1035" y="7373"/>
                  <a:pt x="968" y="7806"/>
                </a:cubicBezTo>
                <a:lnTo>
                  <a:pt x="67" y="8707"/>
                </a:lnTo>
                <a:cubicBezTo>
                  <a:pt x="34" y="8740"/>
                  <a:pt x="1" y="8807"/>
                  <a:pt x="1" y="8874"/>
                </a:cubicBezTo>
                <a:lnTo>
                  <a:pt x="568" y="11576"/>
                </a:lnTo>
                <a:cubicBezTo>
                  <a:pt x="568" y="11642"/>
                  <a:pt x="635" y="11709"/>
                  <a:pt x="701" y="11709"/>
                </a:cubicBezTo>
                <a:lnTo>
                  <a:pt x="1869" y="12176"/>
                </a:lnTo>
                <a:cubicBezTo>
                  <a:pt x="2069" y="12576"/>
                  <a:pt x="2302" y="12943"/>
                  <a:pt x="2603" y="13310"/>
                </a:cubicBezTo>
                <a:lnTo>
                  <a:pt x="2603" y="14778"/>
                </a:lnTo>
                <a:cubicBezTo>
                  <a:pt x="2603" y="14845"/>
                  <a:pt x="2636" y="14911"/>
                  <a:pt x="2703" y="14945"/>
                </a:cubicBezTo>
                <a:lnTo>
                  <a:pt x="4971" y="16479"/>
                </a:lnTo>
                <a:cubicBezTo>
                  <a:pt x="5004" y="16496"/>
                  <a:pt x="5038" y="16504"/>
                  <a:pt x="5071" y="16504"/>
                </a:cubicBezTo>
                <a:cubicBezTo>
                  <a:pt x="5104" y="16504"/>
                  <a:pt x="5138" y="16496"/>
                  <a:pt x="5171" y="16479"/>
                </a:cubicBezTo>
                <a:lnTo>
                  <a:pt x="6539" y="15879"/>
                </a:lnTo>
                <a:cubicBezTo>
                  <a:pt x="6972" y="15979"/>
                  <a:pt x="7406" y="16079"/>
                  <a:pt x="7840" y="16112"/>
                </a:cubicBezTo>
                <a:lnTo>
                  <a:pt x="8707" y="17013"/>
                </a:lnTo>
                <a:cubicBezTo>
                  <a:pt x="8740" y="17046"/>
                  <a:pt x="8807" y="17080"/>
                  <a:pt x="8874" y="17080"/>
                </a:cubicBezTo>
                <a:lnTo>
                  <a:pt x="8907" y="17080"/>
                </a:lnTo>
                <a:lnTo>
                  <a:pt x="11609" y="16513"/>
                </a:lnTo>
                <a:cubicBezTo>
                  <a:pt x="11676" y="16513"/>
                  <a:pt x="11709" y="16446"/>
                  <a:pt x="11742" y="16379"/>
                </a:cubicBezTo>
                <a:lnTo>
                  <a:pt x="12209" y="15212"/>
                </a:lnTo>
                <a:cubicBezTo>
                  <a:pt x="12576" y="15012"/>
                  <a:pt x="12977" y="14745"/>
                  <a:pt x="13310" y="14478"/>
                </a:cubicBezTo>
                <a:lnTo>
                  <a:pt x="14811" y="14511"/>
                </a:lnTo>
                <a:cubicBezTo>
                  <a:pt x="14878" y="14511"/>
                  <a:pt x="14945" y="14478"/>
                  <a:pt x="14978" y="14411"/>
                </a:cubicBezTo>
                <a:lnTo>
                  <a:pt x="16479" y="12143"/>
                </a:lnTo>
                <a:cubicBezTo>
                  <a:pt x="16513" y="12076"/>
                  <a:pt x="16513" y="12009"/>
                  <a:pt x="16479" y="11943"/>
                </a:cubicBezTo>
                <a:lnTo>
                  <a:pt x="15879" y="10575"/>
                </a:lnTo>
                <a:cubicBezTo>
                  <a:pt x="15979" y="10141"/>
                  <a:pt x="16079" y="9708"/>
                  <a:pt x="16112" y="9274"/>
                </a:cubicBezTo>
                <a:lnTo>
                  <a:pt x="17013" y="8407"/>
                </a:lnTo>
                <a:cubicBezTo>
                  <a:pt x="17080" y="8340"/>
                  <a:pt x="17080" y="8273"/>
                  <a:pt x="17080" y="8207"/>
                </a:cubicBezTo>
                <a:lnTo>
                  <a:pt x="16546" y="5505"/>
                </a:lnTo>
                <a:cubicBezTo>
                  <a:pt x="16513" y="5438"/>
                  <a:pt x="16479" y="5405"/>
                  <a:pt x="16412" y="5371"/>
                </a:cubicBezTo>
                <a:lnTo>
                  <a:pt x="15245" y="4904"/>
                </a:lnTo>
                <a:cubicBezTo>
                  <a:pt x="15011" y="4504"/>
                  <a:pt x="14778" y="4137"/>
                  <a:pt x="14478" y="3804"/>
                </a:cubicBezTo>
                <a:lnTo>
                  <a:pt x="14511" y="2302"/>
                </a:lnTo>
                <a:cubicBezTo>
                  <a:pt x="14511" y="2236"/>
                  <a:pt x="14478" y="2169"/>
                  <a:pt x="14411" y="2136"/>
                </a:cubicBezTo>
                <a:lnTo>
                  <a:pt x="12143" y="601"/>
                </a:lnTo>
                <a:lnTo>
                  <a:pt x="11943" y="601"/>
                </a:lnTo>
                <a:lnTo>
                  <a:pt x="10575" y="1202"/>
                </a:lnTo>
                <a:cubicBezTo>
                  <a:pt x="10141" y="1102"/>
                  <a:pt x="9708" y="1002"/>
                  <a:pt x="9274" y="968"/>
                </a:cubicBezTo>
                <a:lnTo>
                  <a:pt x="8407" y="68"/>
                </a:lnTo>
                <a:cubicBezTo>
                  <a:pt x="8340" y="34"/>
                  <a:pt x="8273" y="1"/>
                  <a:pt x="820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8"/>
          <p:cNvSpPr/>
          <p:nvPr/>
        </p:nvSpPr>
        <p:spPr>
          <a:xfrm>
            <a:off x="6487212" y="2582109"/>
            <a:ext cx="242291" cy="235092"/>
          </a:xfrm>
          <a:custGeom>
            <a:rect b="b" l="l" r="r" t="t"/>
            <a:pathLst>
              <a:path extrusionOk="0" h="2903" w="3337">
                <a:moveTo>
                  <a:pt x="1670" y="695"/>
                </a:moveTo>
                <a:cubicBezTo>
                  <a:pt x="1857" y="695"/>
                  <a:pt x="2048" y="769"/>
                  <a:pt x="2202" y="935"/>
                </a:cubicBezTo>
                <a:cubicBezTo>
                  <a:pt x="2702" y="1402"/>
                  <a:pt x="2335" y="2202"/>
                  <a:pt x="1668" y="2202"/>
                </a:cubicBezTo>
                <a:cubicBezTo>
                  <a:pt x="1268" y="2202"/>
                  <a:pt x="901" y="1869"/>
                  <a:pt x="934" y="1468"/>
                </a:cubicBezTo>
                <a:cubicBezTo>
                  <a:pt x="934" y="999"/>
                  <a:pt x="1293" y="695"/>
                  <a:pt x="1670" y="695"/>
                </a:cubicBezTo>
                <a:close/>
                <a:moveTo>
                  <a:pt x="834" y="1"/>
                </a:moveTo>
                <a:lnTo>
                  <a:pt x="0" y="1468"/>
                </a:lnTo>
                <a:lnTo>
                  <a:pt x="834" y="2903"/>
                </a:lnTo>
                <a:lnTo>
                  <a:pt x="2502" y="2903"/>
                </a:lnTo>
                <a:lnTo>
                  <a:pt x="3336" y="1468"/>
                </a:lnTo>
                <a:lnTo>
                  <a:pt x="25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1" name="Google Shape;361;p28"/>
          <p:cNvGrpSpPr/>
          <p:nvPr/>
        </p:nvGrpSpPr>
        <p:grpSpPr>
          <a:xfrm rot="7915878">
            <a:off x="6667416" y="2898242"/>
            <a:ext cx="404750" cy="169629"/>
            <a:chOff x="5593952" y="4201340"/>
            <a:chExt cx="318200" cy="133342"/>
          </a:xfrm>
        </p:grpSpPr>
        <p:sp>
          <p:nvSpPr>
            <p:cNvPr id="362" name="Google Shape;362;p28"/>
            <p:cNvSpPr/>
            <p:nvPr/>
          </p:nvSpPr>
          <p:spPr>
            <a:xfrm>
              <a:off x="5593952" y="4218136"/>
              <a:ext cx="121359" cy="72320"/>
            </a:xfrm>
            <a:custGeom>
              <a:rect b="b" l="l" r="r" t="t"/>
              <a:pathLst>
                <a:path extrusionOk="0" h="3591" w="6026">
                  <a:moveTo>
                    <a:pt x="1825" y="0"/>
                  </a:moveTo>
                  <a:cubicBezTo>
                    <a:pt x="777" y="0"/>
                    <a:pt x="0" y="1500"/>
                    <a:pt x="1089" y="2289"/>
                  </a:cubicBezTo>
                  <a:cubicBezTo>
                    <a:pt x="2290" y="3157"/>
                    <a:pt x="3391" y="3590"/>
                    <a:pt x="4358" y="3590"/>
                  </a:cubicBezTo>
                  <a:cubicBezTo>
                    <a:pt x="6026" y="3590"/>
                    <a:pt x="6026" y="1088"/>
                    <a:pt x="4358" y="1088"/>
                  </a:cubicBezTo>
                  <a:cubicBezTo>
                    <a:pt x="4158" y="1088"/>
                    <a:pt x="3591" y="1022"/>
                    <a:pt x="2557" y="254"/>
                  </a:cubicBezTo>
                  <a:cubicBezTo>
                    <a:pt x="2311" y="76"/>
                    <a:pt x="2061" y="0"/>
                    <a:pt x="18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5613185" y="4201340"/>
              <a:ext cx="298967" cy="133342"/>
            </a:xfrm>
            <a:custGeom>
              <a:rect b="b" l="l" r="r" t="t"/>
              <a:pathLst>
                <a:path extrusionOk="0" h="6621" w="14845">
                  <a:moveTo>
                    <a:pt x="5858" y="0"/>
                  </a:moveTo>
                  <a:cubicBezTo>
                    <a:pt x="3702" y="0"/>
                    <a:pt x="1321" y="651"/>
                    <a:pt x="501" y="3090"/>
                  </a:cubicBezTo>
                  <a:cubicBezTo>
                    <a:pt x="1" y="4558"/>
                    <a:pt x="2502" y="5492"/>
                    <a:pt x="3737" y="5992"/>
                  </a:cubicBezTo>
                  <a:cubicBezTo>
                    <a:pt x="4901" y="6444"/>
                    <a:pt x="5912" y="6621"/>
                    <a:pt x="6697" y="6621"/>
                  </a:cubicBezTo>
                  <a:cubicBezTo>
                    <a:pt x="8518" y="6621"/>
                    <a:pt x="9122" y="5667"/>
                    <a:pt x="7606" y="4991"/>
                  </a:cubicBezTo>
                  <a:lnTo>
                    <a:pt x="7606" y="4991"/>
                  </a:lnTo>
                  <a:cubicBezTo>
                    <a:pt x="7606" y="4991"/>
                    <a:pt x="9375" y="5284"/>
                    <a:pt x="11076" y="5284"/>
                  </a:cubicBezTo>
                  <a:cubicBezTo>
                    <a:pt x="12008" y="5284"/>
                    <a:pt x="12920" y="5196"/>
                    <a:pt x="13510" y="4925"/>
                  </a:cubicBezTo>
                  <a:cubicBezTo>
                    <a:pt x="14845" y="4291"/>
                    <a:pt x="14845" y="3157"/>
                    <a:pt x="13810" y="2490"/>
                  </a:cubicBezTo>
                  <a:cubicBezTo>
                    <a:pt x="12376" y="1622"/>
                    <a:pt x="10808" y="955"/>
                    <a:pt x="9207" y="488"/>
                  </a:cubicBezTo>
                  <a:cubicBezTo>
                    <a:pt x="8474" y="257"/>
                    <a:pt x="7210" y="0"/>
                    <a:pt x="5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" name="Google Shape;364;p28"/>
          <p:cNvGrpSpPr/>
          <p:nvPr/>
        </p:nvGrpSpPr>
        <p:grpSpPr>
          <a:xfrm>
            <a:off x="6832193" y="2482650"/>
            <a:ext cx="145448" cy="161314"/>
            <a:chOff x="1562867" y="2513138"/>
            <a:chExt cx="320158" cy="318300"/>
          </a:xfrm>
        </p:grpSpPr>
        <p:sp>
          <p:nvSpPr>
            <p:cNvPr id="365" name="Google Shape;365;p28"/>
            <p:cNvSpPr/>
            <p:nvPr/>
          </p:nvSpPr>
          <p:spPr>
            <a:xfrm>
              <a:off x="1564725" y="2513138"/>
              <a:ext cx="318300" cy="31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6" name="Google Shape;366;p28"/>
            <p:cNvGrpSpPr/>
            <p:nvPr/>
          </p:nvGrpSpPr>
          <p:grpSpPr>
            <a:xfrm>
              <a:off x="1562867" y="2517604"/>
              <a:ext cx="319177" cy="312250"/>
              <a:chOff x="1548439" y="2519275"/>
              <a:chExt cx="1950961" cy="1872000"/>
            </a:xfrm>
          </p:grpSpPr>
          <p:sp>
            <p:nvSpPr>
              <p:cNvPr id="367" name="Google Shape;367;p28"/>
              <p:cNvSpPr/>
              <p:nvPr/>
            </p:nvSpPr>
            <p:spPr>
              <a:xfrm>
                <a:off x="1548439" y="2519275"/>
                <a:ext cx="1872000" cy="1872000"/>
              </a:xfrm>
              <a:prstGeom prst="pie">
                <a:avLst>
                  <a:gd fmla="val 5414826" name="adj1"/>
                  <a:gd fmla="val 1620000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8"/>
              <p:cNvSpPr/>
              <p:nvPr/>
            </p:nvSpPr>
            <p:spPr>
              <a:xfrm rot="10800000">
                <a:off x="1627400" y="2519275"/>
                <a:ext cx="1872000" cy="1872000"/>
              </a:xfrm>
              <a:prstGeom prst="pie">
                <a:avLst>
                  <a:gd fmla="val 5414826" name="adj1"/>
                  <a:gd fmla="val 1620000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9" name="Google Shape;369;p28"/>
          <p:cNvGrpSpPr/>
          <p:nvPr/>
        </p:nvGrpSpPr>
        <p:grpSpPr>
          <a:xfrm rot="2897443">
            <a:off x="7884841" y="2592449"/>
            <a:ext cx="181022" cy="179972"/>
            <a:chOff x="1562867" y="2513138"/>
            <a:chExt cx="320158" cy="318300"/>
          </a:xfrm>
        </p:grpSpPr>
        <p:sp>
          <p:nvSpPr>
            <p:cNvPr id="370" name="Google Shape;370;p28"/>
            <p:cNvSpPr/>
            <p:nvPr/>
          </p:nvSpPr>
          <p:spPr>
            <a:xfrm>
              <a:off x="1564725" y="2513138"/>
              <a:ext cx="318300" cy="31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1" name="Google Shape;371;p28"/>
            <p:cNvGrpSpPr/>
            <p:nvPr/>
          </p:nvGrpSpPr>
          <p:grpSpPr>
            <a:xfrm>
              <a:off x="1562867" y="2517604"/>
              <a:ext cx="319177" cy="312250"/>
              <a:chOff x="1548439" y="2519275"/>
              <a:chExt cx="1950961" cy="1872000"/>
            </a:xfrm>
          </p:grpSpPr>
          <p:sp>
            <p:nvSpPr>
              <p:cNvPr id="372" name="Google Shape;372;p28"/>
              <p:cNvSpPr/>
              <p:nvPr/>
            </p:nvSpPr>
            <p:spPr>
              <a:xfrm>
                <a:off x="1548439" y="2519275"/>
                <a:ext cx="1872000" cy="1872000"/>
              </a:xfrm>
              <a:prstGeom prst="pie">
                <a:avLst>
                  <a:gd fmla="val 5414826" name="adj1"/>
                  <a:gd fmla="val 1620000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8"/>
              <p:cNvSpPr/>
              <p:nvPr/>
            </p:nvSpPr>
            <p:spPr>
              <a:xfrm rot="10800000">
                <a:off x="1627400" y="2519275"/>
                <a:ext cx="1872000" cy="1872000"/>
              </a:xfrm>
              <a:prstGeom prst="pie">
                <a:avLst>
                  <a:gd fmla="val 5414826" name="adj1"/>
                  <a:gd fmla="val 1620000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4" name="Google Shape;374;p28"/>
          <p:cNvGrpSpPr/>
          <p:nvPr/>
        </p:nvGrpSpPr>
        <p:grpSpPr>
          <a:xfrm>
            <a:off x="6884860" y="1778547"/>
            <a:ext cx="1176797" cy="2025249"/>
            <a:chOff x="6125286" y="1890399"/>
            <a:chExt cx="1487922" cy="2295941"/>
          </a:xfrm>
        </p:grpSpPr>
        <p:grpSp>
          <p:nvGrpSpPr>
            <p:cNvPr id="375" name="Google Shape;375;p28"/>
            <p:cNvGrpSpPr/>
            <p:nvPr/>
          </p:nvGrpSpPr>
          <p:grpSpPr>
            <a:xfrm>
              <a:off x="6505560" y="1967534"/>
              <a:ext cx="309057" cy="310084"/>
              <a:chOff x="4441585" y="2941771"/>
              <a:chExt cx="309057" cy="310084"/>
            </a:xfrm>
          </p:grpSpPr>
          <p:sp>
            <p:nvSpPr>
              <p:cNvPr id="376" name="Google Shape;376;p28"/>
              <p:cNvSpPr/>
              <p:nvPr/>
            </p:nvSpPr>
            <p:spPr>
              <a:xfrm>
                <a:off x="4441585" y="2943503"/>
                <a:ext cx="309057" cy="308352"/>
              </a:xfrm>
              <a:custGeom>
                <a:rect b="b" l="l" r="r" t="t"/>
                <a:pathLst>
                  <a:path extrusionOk="0" h="15311" w="15346">
                    <a:moveTo>
                      <a:pt x="7673" y="0"/>
                    </a:moveTo>
                    <a:cubicBezTo>
                      <a:pt x="3437" y="0"/>
                      <a:pt x="1" y="3436"/>
                      <a:pt x="1" y="7672"/>
                    </a:cubicBezTo>
                    <a:cubicBezTo>
                      <a:pt x="1" y="11875"/>
                      <a:pt x="3437" y="15311"/>
                      <a:pt x="7673" y="15311"/>
                    </a:cubicBezTo>
                    <a:cubicBezTo>
                      <a:pt x="11909" y="15311"/>
                      <a:pt x="15345" y="11875"/>
                      <a:pt x="15345" y="7672"/>
                    </a:cubicBezTo>
                    <a:cubicBezTo>
                      <a:pt x="15345" y="3436"/>
                      <a:pt x="11909" y="0"/>
                      <a:pt x="76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8"/>
              <p:cNvSpPr/>
              <p:nvPr/>
            </p:nvSpPr>
            <p:spPr>
              <a:xfrm>
                <a:off x="4457716" y="2941771"/>
                <a:ext cx="289562" cy="124682"/>
              </a:xfrm>
              <a:custGeom>
                <a:rect b="b" l="l" r="r" t="t"/>
                <a:pathLst>
                  <a:path extrusionOk="0" h="6191" w="14378">
                    <a:moveTo>
                      <a:pt x="6818" y="1"/>
                    </a:moveTo>
                    <a:cubicBezTo>
                      <a:pt x="3523" y="1"/>
                      <a:pt x="332" y="2415"/>
                      <a:pt x="0" y="4856"/>
                    </a:cubicBezTo>
                    <a:lnTo>
                      <a:pt x="14377" y="6190"/>
                    </a:lnTo>
                    <a:cubicBezTo>
                      <a:pt x="13877" y="3088"/>
                      <a:pt x="10741" y="586"/>
                      <a:pt x="7873" y="86"/>
                    </a:cubicBezTo>
                    <a:cubicBezTo>
                      <a:pt x="7522" y="28"/>
                      <a:pt x="7169" y="1"/>
                      <a:pt x="68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8"/>
              <p:cNvSpPr/>
              <p:nvPr/>
            </p:nvSpPr>
            <p:spPr>
              <a:xfrm>
                <a:off x="4621630" y="3018018"/>
                <a:ext cx="94735" cy="146553"/>
              </a:xfrm>
              <a:custGeom>
                <a:rect b="b" l="l" r="r" t="t"/>
                <a:pathLst>
                  <a:path extrusionOk="0" h="7277" w="4704">
                    <a:moveTo>
                      <a:pt x="2426" y="1"/>
                    </a:moveTo>
                    <a:cubicBezTo>
                      <a:pt x="1223" y="1"/>
                      <a:pt x="165" y="1546"/>
                      <a:pt x="67" y="3539"/>
                    </a:cubicBezTo>
                    <a:cubicBezTo>
                      <a:pt x="0" y="5540"/>
                      <a:pt x="901" y="7208"/>
                      <a:pt x="2169" y="7275"/>
                    </a:cubicBezTo>
                    <a:cubicBezTo>
                      <a:pt x="2194" y="7276"/>
                      <a:pt x="2219" y="7277"/>
                      <a:pt x="2245" y="7277"/>
                    </a:cubicBezTo>
                    <a:cubicBezTo>
                      <a:pt x="3448" y="7277"/>
                      <a:pt x="4506" y="5732"/>
                      <a:pt x="4604" y="3772"/>
                    </a:cubicBezTo>
                    <a:cubicBezTo>
                      <a:pt x="4704" y="1771"/>
                      <a:pt x="3770" y="69"/>
                      <a:pt x="2502" y="3"/>
                    </a:cubicBezTo>
                    <a:cubicBezTo>
                      <a:pt x="2477" y="1"/>
                      <a:pt x="2452" y="1"/>
                      <a:pt x="24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9" name="Google Shape;379;p28"/>
            <p:cNvSpPr/>
            <p:nvPr/>
          </p:nvSpPr>
          <p:spPr>
            <a:xfrm flipH="1">
              <a:off x="6125286" y="3915864"/>
              <a:ext cx="623837" cy="182858"/>
            </a:xfrm>
            <a:custGeom>
              <a:rect b="b" l="l" r="r" t="t"/>
              <a:pathLst>
                <a:path extrusionOk="0" h="3970" w="13544">
                  <a:moveTo>
                    <a:pt x="8706" y="0"/>
                  </a:moveTo>
                  <a:cubicBezTo>
                    <a:pt x="8406" y="33"/>
                    <a:pt x="8139" y="100"/>
                    <a:pt x="7873" y="267"/>
                  </a:cubicBezTo>
                  <a:cubicBezTo>
                    <a:pt x="5538" y="1701"/>
                    <a:pt x="3303" y="1735"/>
                    <a:pt x="601" y="2335"/>
                  </a:cubicBezTo>
                  <a:cubicBezTo>
                    <a:pt x="0" y="2435"/>
                    <a:pt x="401" y="3903"/>
                    <a:pt x="1802" y="3903"/>
                  </a:cubicBezTo>
                  <a:cubicBezTo>
                    <a:pt x="4137" y="3903"/>
                    <a:pt x="5904" y="3836"/>
                    <a:pt x="7906" y="3836"/>
                  </a:cubicBezTo>
                  <a:cubicBezTo>
                    <a:pt x="9607" y="3836"/>
                    <a:pt x="11609" y="3936"/>
                    <a:pt x="12943" y="3970"/>
                  </a:cubicBezTo>
                  <a:cubicBezTo>
                    <a:pt x="13276" y="3970"/>
                    <a:pt x="13543" y="3669"/>
                    <a:pt x="13477" y="3369"/>
                  </a:cubicBezTo>
                  <a:lnTo>
                    <a:pt x="12809" y="267"/>
                  </a:lnTo>
                  <a:cubicBezTo>
                    <a:pt x="12776" y="134"/>
                    <a:pt x="12643" y="33"/>
                    <a:pt x="12509" y="33"/>
                  </a:cubicBezTo>
                  <a:lnTo>
                    <a:pt x="8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 rot="-1025313">
              <a:off x="6976261" y="3915855"/>
              <a:ext cx="623850" cy="182862"/>
            </a:xfrm>
            <a:custGeom>
              <a:rect b="b" l="l" r="r" t="t"/>
              <a:pathLst>
                <a:path extrusionOk="0" h="3970" w="13544">
                  <a:moveTo>
                    <a:pt x="8706" y="0"/>
                  </a:moveTo>
                  <a:cubicBezTo>
                    <a:pt x="8406" y="33"/>
                    <a:pt x="8139" y="100"/>
                    <a:pt x="7873" y="267"/>
                  </a:cubicBezTo>
                  <a:cubicBezTo>
                    <a:pt x="5538" y="1701"/>
                    <a:pt x="3303" y="1735"/>
                    <a:pt x="601" y="2335"/>
                  </a:cubicBezTo>
                  <a:cubicBezTo>
                    <a:pt x="0" y="2435"/>
                    <a:pt x="401" y="3903"/>
                    <a:pt x="1802" y="3903"/>
                  </a:cubicBezTo>
                  <a:cubicBezTo>
                    <a:pt x="4137" y="3903"/>
                    <a:pt x="5904" y="3836"/>
                    <a:pt x="7906" y="3836"/>
                  </a:cubicBezTo>
                  <a:cubicBezTo>
                    <a:pt x="9607" y="3836"/>
                    <a:pt x="11609" y="3936"/>
                    <a:pt x="12943" y="3970"/>
                  </a:cubicBezTo>
                  <a:cubicBezTo>
                    <a:pt x="13276" y="3970"/>
                    <a:pt x="13543" y="3669"/>
                    <a:pt x="13477" y="3369"/>
                  </a:cubicBezTo>
                  <a:lnTo>
                    <a:pt x="12809" y="267"/>
                  </a:lnTo>
                  <a:cubicBezTo>
                    <a:pt x="12776" y="134"/>
                    <a:pt x="12643" y="33"/>
                    <a:pt x="12509" y="33"/>
                  </a:cubicBezTo>
                  <a:lnTo>
                    <a:pt x="8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1" name="Google Shape;381;p28"/>
            <p:cNvGrpSpPr/>
            <p:nvPr/>
          </p:nvGrpSpPr>
          <p:grpSpPr>
            <a:xfrm rot="7804048">
              <a:off x="6977970" y="1953418"/>
              <a:ext cx="309074" cy="310101"/>
              <a:chOff x="4441585" y="2941771"/>
              <a:chExt cx="309068" cy="310096"/>
            </a:xfrm>
          </p:grpSpPr>
          <p:sp>
            <p:nvSpPr>
              <p:cNvPr id="382" name="Google Shape;382;p28"/>
              <p:cNvSpPr/>
              <p:nvPr/>
            </p:nvSpPr>
            <p:spPr>
              <a:xfrm>
                <a:off x="4441585" y="2943503"/>
                <a:ext cx="309068" cy="308364"/>
              </a:xfrm>
              <a:custGeom>
                <a:rect b="b" l="l" r="r" t="t"/>
                <a:pathLst>
                  <a:path extrusionOk="0" h="15311" w="15346">
                    <a:moveTo>
                      <a:pt x="7673" y="0"/>
                    </a:moveTo>
                    <a:cubicBezTo>
                      <a:pt x="3437" y="0"/>
                      <a:pt x="1" y="3436"/>
                      <a:pt x="1" y="7672"/>
                    </a:cubicBezTo>
                    <a:cubicBezTo>
                      <a:pt x="1" y="11875"/>
                      <a:pt x="3437" y="15311"/>
                      <a:pt x="7673" y="15311"/>
                    </a:cubicBezTo>
                    <a:cubicBezTo>
                      <a:pt x="11909" y="15311"/>
                      <a:pt x="15345" y="11875"/>
                      <a:pt x="15345" y="7672"/>
                    </a:cubicBezTo>
                    <a:cubicBezTo>
                      <a:pt x="15345" y="3436"/>
                      <a:pt x="11909" y="0"/>
                      <a:pt x="76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8"/>
              <p:cNvSpPr/>
              <p:nvPr/>
            </p:nvSpPr>
            <p:spPr>
              <a:xfrm>
                <a:off x="4457716" y="2941771"/>
                <a:ext cx="289573" cy="124687"/>
              </a:xfrm>
              <a:custGeom>
                <a:rect b="b" l="l" r="r" t="t"/>
                <a:pathLst>
                  <a:path extrusionOk="0" h="6191" w="14378">
                    <a:moveTo>
                      <a:pt x="6818" y="1"/>
                    </a:moveTo>
                    <a:cubicBezTo>
                      <a:pt x="3523" y="1"/>
                      <a:pt x="332" y="2415"/>
                      <a:pt x="0" y="4856"/>
                    </a:cubicBezTo>
                    <a:lnTo>
                      <a:pt x="14377" y="6190"/>
                    </a:lnTo>
                    <a:cubicBezTo>
                      <a:pt x="13877" y="3088"/>
                      <a:pt x="10741" y="586"/>
                      <a:pt x="7873" y="86"/>
                    </a:cubicBezTo>
                    <a:cubicBezTo>
                      <a:pt x="7522" y="28"/>
                      <a:pt x="7169" y="1"/>
                      <a:pt x="68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8"/>
              <p:cNvSpPr/>
              <p:nvPr/>
            </p:nvSpPr>
            <p:spPr>
              <a:xfrm>
                <a:off x="4621630" y="3018018"/>
                <a:ext cx="94739" cy="146559"/>
              </a:xfrm>
              <a:custGeom>
                <a:rect b="b" l="l" r="r" t="t"/>
                <a:pathLst>
                  <a:path extrusionOk="0" h="7277" w="4704">
                    <a:moveTo>
                      <a:pt x="2426" y="1"/>
                    </a:moveTo>
                    <a:cubicBezTo>
                      <a:pt x="1223" y="1"/>
                      <a:pt x="165" y="1546"/>
                      <a:pt x="67" y="3539"/>
                    </a:cubicBezTo>
                    <a:cubicBezTo>
                      <a:pt x="0" y="5540"/>
                      <a:pt x="901" y="7208"/>
                      <a:pt x="2169" y="7275"/>
                    </a:cubicBezTo>
                    <a:cubicBezTo>
                      <a:pt x="2194" y="7276"/>
                      <a:pt x="2219" y="7277"/>
                      <a:pt x="2245" y="7277"/>
                    </a:cubicBezTo>
                    <a:cubicBezTo>
                      <a:pt x="3448" y="7277"/>
                      <a:pt x="4506" y="5732"/>
                      <a:pt x="4604" y="3772"/>
                    </a:cubicBezTo>
                    <a:cubicBezTo>
                      <a:pt x="4704" y="1771"/>
                      <a:pt x="3770" y="69"/>
                      <a:pt x="2502" y="3"/>
                    </a:cubicBezTo>
                    <a:cubicBezTo>
                      <a:pt x="2477" y="1"/>
                      <a:pt x="2452" y="1"/>
                      <a:pt x="24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5" name="Google Shape;385;p28"/>
          <p:cNvGrpSpPr/>
          <p:nvPr/>
        </p:nvGrpSpPr>
        <p:grpSpPr>
          <a:xfrm flipH="1" rot="-8644089">
            <a:off x="7831221" y="2984291"/>
            <a:ext cx="395742" cy="173320"/>
            <a:chOff x="5593952" y="4201340"/>
            <a:chExt cx="318211" cy="133347"/>
          </a:xfrm>
        </p:grpSpPr>
        <p:sp>
          <p:nvSpPr>
            <p:cNvPr id="386" name="Google Shape;386;p28"/>
            <p:cNvSpPr/>
            <p:nvPr/>
          </p:nvSpPr>
          <p:spPr>
            <a:xfrm>
              <a:off x="5593952" y="4218136"/>
              <a:ext cx="121364" cy="72323"/>
            </a:xfrm>
            <a:custGeom>
              <a:rect b="b" l="l" r="r" t="t"/>
              <a:pathLst>
                <a:path extrusionOk="0" h="3591" w="6026">
                  <a:moveTo>
                    <a:pt x="1825" y="0"/>
                  </a:moveTo>
                  <a:cubicBezTo>
                    <a:pt x="777" y="0"/>
                    <a:pt x="0" y="1500"/>
                    <a:pt x="1089" y="2289"/>
                  </a:cubicBezTo>
                  <a:cubicBezTo>
                    <a:pt x="2290" y="3157"/>
                    <a:pt x="3391" y="3590"/>
                    <a:pt x="4358" y="3590"/>
                  </a:cubicBezTo>
                  <a:cubicBezTo>
                    <a:pt x="6026" y="3590"/>
                    <a:pt x="6026" y="1088"/>
                    <a:pt x="4358" y="1088"/>
                  </a:cubicBezTo>
                  <a:cubicBezTo>
                    <a:pt x="4158" y="1088"/>
                    <a:pt x="3591" y="1022"/>
                    <a:pt x="2557" y="254"/>
                  </a:cubicBezTo>
                  <a:cubicBezTo>
                    <a:pt x="2311" y="76"/>
                    <a:pt x="2061" y="0"/>
                    <a:pt x="18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5613185" y="4201340"/>
              <a:ext cx="298978" cy="133347"/>
            </a:xfrm>
            <a:custGeom>
              <a:rect b="b" l="l" r="r" t="t"/>
              <a:pathLst>
                <a:path extrusionOk="0" h="6621" w="14845">
                  <a:moveTo>
                    <a:pt x="5858" y="0"/>
                  </a:moveTo>
                  <a:cubicBezTo>
                    <a:pt x="3702" y="0"/>
                    <a:pt x="1321" y="651"/>
                    <a:pt x="501" y="3090"/>
                  </a:cubicBezTo>
                  <a:cubicBezTo>
                    <a:pt x="1" y="4558"/>
                    <a:pt x="2502" y="5492"/>
                    <a:pt x="3737" y="5992"/>
                  </a:cubicBezTo>
                  <a:cubicBezTo>
                    <a:pt x="4901" y="6444"/>
                    <a:pt x="5912" y="6621"/>
                    <a:pt x="6697" y="6621"/>
                  </a:cubicBezTo>
                  <a:cubicBezTo>
                    <a:pt x="8518" y="6621"/>
                    <a:pt x="9122" y="5667"/>
                    <a:pt x="7606" y="4991"/>
                  </a:cubicBezTo>
                  <a:lnTo>
                    <a:pt x="7606" y="4991"/>
                  </a:lnTo>
                  <a:cubicBezTo>
                    <a:pt x="7606" y="4991"/>
                    <a:pt x="9375" y="5284"/>
                    <a:pt x="11076" y="5284"/>
                  </a:cubicBezTo>
                  <a:cubicBezTo>
                    <a:pt x="12008" y="5284"/>
                    <a:pt x="12920" y="5196"/>
                    <a:pt x="13510" y="4925"/>
                  </a:cubicBezTo>
                  <a:cubicBezTo>
                    <a:pt x="14845" y="4291"/>
                    <a:pt x="14845" y="3157"/>
                    <a:pt x="13810" y="2490"/>
                  </a:cubicBezTo>
                  <a:cubicBezTo>
                    <a:pt x="12376" y="1622"/>
                    <a:pt x="10808" y="955"/>
                    <a:pt x="9207" y="488"/>
                  </a:cubicBezTo>
                  <a:cubicBezTo>
                    <a:pt x="8474" y="257"/>
                    <a:pt x="7210" y="0"/>
                    <a:pt x="5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8" name="Google Shape;388;p28"/>
          <p:cNvSpPr txBox="1"/>
          <p:nvPr>
            <p:ph idx="6" type="subTitle"/>
          </p:nvPr>
        </p:nvSpPr>
        <p:spPr>
          <a:xfrm>
            <a:off x="720000" y="3385800"/>
            <a:ext cx="5420100" cy="10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chemeClr val="lt1"/>
                </a:highlight>
              </a:rPr>
              <a:t>Il dataset è stato diviso  in </a:t>
            </a:r>
            <a:r>
              <a:rPr lang="en" sz="1050">
                <a:highlight>
                  <a:schemeClr val="dk2"/>
                </a:highlight>
              </a:rPr>
              <a:t>train </a:t>
            </a:r>
            <a:r>
              <a:rPr lang="en" sz="1050">
                <a:highlight>
                  <a:schemeClr val="lt1"/>
                </a:highlight>
              </a:rPr>
              <a:t>e </a:t>
            </a:r>
            <a:r>
              <a:rPr lang="en" sz="1050">
                <a:highlight>
                  <a:schemeClr val="dk2"/>
                </a:highlight>
              </a:rPr>
              <a:t>validation </a:t>
            </a:r>
            <a:r>
              <a:rPr lang="en" sz="1050">
                <a:highlight>
                  <a:schemeClr val="lt1"/>
                </a:highlight>
              </a:rPr>
              <a:t>per effettuare una valutazione dell'accuratezza del modello su un set di dati mai visto prima, </a:t>
            </a:r>
            <a:r>
              <a:rPr lang="en" sz="1050">
                <a:highlight>
                  <a:schemeClr val="lt1"/>
                </a:highlight>
              </a:rPr>
              <a:t>in fine viene concatenato </a:t>
            </a:r>
            <a:r>
              <a:rPr lang="en" sz="1050">
                <a:highlight>
                  <a:schemeClr val="lt1"/>
                </a:highlight>
              </a:rPr>
              <a:t> anche il dataset di test (unlabeled) su cui effettuare l'inference</a:t>
            </a:r>
            <a:endParaRPr sz="10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8"/>
          <p:cNvSpPr txBox="1"/>
          <p:nvPr>
            <p:ph idx="2" type="subTitle"/>
          </p:nvPr>
        </p:nvSpPr>
        <p:spPr>
          <a:xfrm>
            <a:off x="662650" y="1666350"/>
            <a:ext cx="5550900" cy="10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chemeClr val="lt1"/>
                </a:highlight>
              </a:rPr>
              <a:t>Abbiamo scritto un piccolo set di funzioni test per elaborare il dataset a seguito delle considerazioni emerse dai plot e dalle statistiche dei vari cicli di lavoro, abbiamo optato per una riduzione del dataset utilizzando </a:t>
            </a:r>
            <a:r>
              <a:rPr lang="en" sz="1050">
                <a:highlight>
                  <a:schemeClr val="dk2"/>
                </a:highlight>
              </a:rPr>
              <a:t>standard deviation</a:t>
            </a:r>
            <a:r>
              <a:rPr lang="en" sz="1050">
                <a:highlight>
                  <a:schemeClr val="lt1"/>
                </a:highlight>
              </a:rPr>
              <a:t> e </a:t>
            </a:r>
            <a:r>
              <a:rPr lang="en" sz="1050">
                <a:highlight>
                  <a:schemeClr val="dk2"/>
                </a:highlight>
              </a:rPr>
              <a:t>media</a:t>
            </a:r>
            <a:r>
              <a:rPr lang="en" sz="1050">
                <a:highlight>
                  <a:schemeClr val="lt1"/>
                </a:highlight>
              </a:rPr>
              <a:t> per ogni dataframe</a:t>
            </a:r>
            <a:endParaRPr sz="10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390" name="Google Shape;390;p28"/>
          <p:cNvSpPr/>
          <p:nvPr/>
        </p:nvSpPr>
        <p:spPr>
          <a:xfrm>
            <a:off x="303402" y="1469552"/>
            <a:ext cx="309000" cy="309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1</a:t>
            </a:r>
            <a:endParaRPr sz="12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391" name="Google Shape;391;p28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Preparazione</a:t>
            </a:r>
            <a:endParaRPr/>
          </a:p>
        </p:txBody>
      </p:sp>
      <p:sp>
        <p:nvSpPr>
          <p:cNvPr id="392" name="Google Shape;392;p28"/>
          <p:cNvSpPr/>
          <p:nvPr/>
        </p:nvSpPr>
        <p:spPr>
          <a:xfrm>
            <a:off x="303402" y="3156460"/>
            <a:ext cx="309000" cy="309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2</a:t>
            </a:r>
            <a:endParaRPr sz="12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393" name="Google Shape;393;p28"/>
          <p:cNvSpPr/>
          <p:nvPr/>
        </p:nvSpPr>
        <p:spPr>
          <a:xfrm>
            <a:off x="6538803" y="2134670"/>
            <a:ext cx="244500" cy="272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A</a:t>
            </a:r>
            <a:endParaRPr sz="12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394" name="Google Shape;394;p28"/>
          <p:cNvSpPr/>
          <p:nvPr/>
        </p:nvSpPr>
        <p:spPr>
          <a:xfrm>
            <a:off x="8112220" y="2268845"/>
            <a:ext cx="244500" cy="272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B</a:t>
            </a:r>
            <a:endParaRPr sz="12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395" name="Google Shape;395;p28"/>
          <p:cNvSpPr/>
          <p:nvPr/>
        </p:nvSpPr>
        <p:spPr>
          <a:xfrm>
            <a:off x="6876184" y="3174743"/>
            <a:ext cx="244500" cy="272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C</a:t>
            </a:r>
            <a:endParaRPr sz="12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396" name="Google Shape;396;p28"/>
          <p:cNvSpPr/>
          <p:nvPr/>
        </p:nvSpPr>
        <p:spPr>
          <a:xfrm>
            <a:off x="7656170" y="3211198"/>
            <a:ext cx="244500" cy="272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D</a:t>
            </a:r>
            <a:endParaRPr sz="12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"/>
          <p:cNvSpPr/>
          <p:nvPr/>
        </p:nvSpPr>
        <p:spPr>
          <a:xfrm>
            <a:off x="3275125" y="750300"/>
            <a:ext cx="35409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9"/>
          <p:cNvSpPr txBox="1"/>
          <p:nvPr>
            <p:ph type="title"/>
          </p:nvPr>
        </p:nvSpPr>
        <p:spPr>
          <a:xfrm flipH="1">
            <a:off x="2876225" y="1022700"/>
            <a:ext cx="5608500" cy="35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A seguito di qualche test con altri approcci, abbiamo optato per un banale k-means clustering sui dati estratti in precedenza effettuando un training sul dataset di train e una predizione su quello di validation per valutarne le prestazioni.</a:t>
            </a:r>
            <a:endParaRPr b="1" sz="1350"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Notando una grossa discrepanza tra diversi cicli dello stesso "dryBearings" all’interno del clustering, abbiamo deciso di lasciare il clustering analizzare 5 gruppi per poi rimappare gli stessi dryberrings a posteriori</a:t>
            </a:r>
            <a:endParaRPr b="1" sz="1350"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Sia sul train che sul test l'accuracy del nostro k-means è 1</a:t>
            </a:r>
            <a:endParaRPr b="1" sz="1350"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grpSp>
        <p:nvGrpSpPr>
          <p:cNvPr id="403" name="Google Shape;403;p29"/>
          <p:cNvGrpSpPr/>
          <p:nvPr/>
        </p:nvGrpSpPr>
        <p:grpSpPr>
          <a:xfrm>
            <a:off x="95734" y="110011"/>
            <a:ext cx="1906802" cy="2236561"/>
            <a:chOff x="719878" y="1032266"/>
            <a:chExt cx="3382053" cy="3078966"/>
          </a:xfrm>
        </p:grpSpPr>
        <p:sp>
          <p:nvSpPr>
            <p:cNvPr id="404" name="Google Shape;404;p29"/>
            <p:cNvSpPr/>
            <p:nvPr/>
          </p:nvSpPr>
          <p:spPr>
            <a:xfrm flipH="1">
              <a:off x="719878" y="3834800"/>
              <a:ext cx="3083924" cy="276432"/>
            </a:xfrm>
            <a:custGeom>
              <a:rect b="b" l="l" r="r" t="t"/>
              <a:pathLst>
                <a:path extrusionOk="0" h="9441" w="161716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 rot="3863858">
              <a:off x="3581854" y="1890967"/>
              <a:ext cx="391677" cy="531400"/>
            </a:xfrm>
            <a:custGeom>
              <a:rect b="b" l="l" r="r" t="t"/>
              <a:pathLst>
                <a:path extrusionOk="0" h="18149" w="13377">
                  <a:moveTo>
                    <a:pt x="7756" y="0"/>
                  </a:moveTo>
                  <a:cubicBezTo>
                    <a:pt x="6728" y="0"/>
                    <a:pt x="5615" y="269"/>
                    <a:pt x="4403" y="836"/>
                  </a:cubicBezTo>
                  <a:cubicBezTo>
                    <a:pt x="2402" y="1737"/>
                    <a:pt x="1101" y="2904"/>
                    <a:pt x="567" y="4272"/>
                  </a:cubicBezTo>
                  <a:cubicBezTo>
                    <a:pt x="0" y="5740"/>
                    <a:pt x="0" y="7307"/>
                    <a:pt x="567" y="8775"/>
                  </a:cubicBezTo>
                  <a:lnTo>
                    <a:pt x="4970" y="7374"/>
                  </a:lnTo>
                  <a:cubicBezTo>
                    <a:pt x="4670" y="6507"/>
                    <a:pt x="4637" y="5806"/>
                    <a:pt x="4804" y="5306"/>
                  </a:cubicBezTo>
                  <a:cubicBezTo>
                    <a:pt x="5004" y="4839"/>
                    <a:pt x="5371" y="4439"/>
                    <a:pt x="5838" y="4238"/>
                  </a:cubicBezTo>
                  <a:cubicBezTo>
                    <a:pt x="6091" y="4100"/>
                    <a:pt x="6376" y="4026"/>
                    <a:pt x="6671" y="4026"/>
                  </a:cubicBezTo>
                  <a:cubicBezTo>
                    <a:pt x="6803" y="4026"/>
                    <a:pt x="6938" y="4041"/>
                    <a:pt x="7072" y="4072"/>
                  </a:cubicBezTo>
                  <a:cubicBezTo>
                    <a:pt x="7405" y="4205"/>
                    <a:pt x="7706" y="4472"/>
                    <a:pt x="7839" y="4839"/>
                  </a:cubicBezTo>
                  <a:cubicBezTo>
                    <a:pt x="8006" y="5239"/>
                    <a:pt x="7906" y="5806"/>
                    <a:pt x="7539" y="6540"/>
                  </a:cubicBezTo>
                  <a:cubicBezTo>
                    <a:pt x="7072" y="7474"/>
                    <a:pt x="6672" y="8442"/>
                    <a:pt x="6305" y="9409"/>
                  </a:cubicBezTo>
                  <a:cubicBezTo>
                    <a:pt x="6171" y="9909"/>
                    <a:pt x="6104" y="10410"/>
                    <a:pt x="6138" y="10910"/>
                  </a:cubicBezTo>
                  <a:cubicBezTo>
                    <a:pt x="6205" y="11544"/>
                    <a:pt x="6405" y="12178"/>
                    <a:pt x="6672" y="12745"/>
                  </a:cubicBezTo>
                  <a:lnTo>
                    <a:pt x="6872" y="13145"/>
                  </a:lnTo>
                  <a:lnTo>
                    <a:pt x="10975" y="11277"/>
                  </a:lnTo>
                  <a:cubicBezTo>
                    <a:pt x="10741" y="10810"/>
                    <a:pt x="10641" y="10276"/>
                    <a:pt x="10641" y="9776"/>
                  </a:cubicBezTo>
                  <a:cubicBezTo>
                    <a:pt x="10774" y="9075"/>
                    <a:pt x="11041" y="8375"/>
                    <a:pt x="11408" y="7774"/>
                  </a:cubicBezTo>
                  <a:cubicBezTo>
                    <a:pt x="11942" y="6807"/>
                    <a:pt x="12309" y="5806"/>
                    <a:pt x="12509" y="4739"/>
                  </a:cubicBezTo>
                  <a:cubicBezTo>
                    <a:pt x="12609" y="4038"/>
                    <a:pt x="12509" y="3371"/>
                    <a:pt x="12209" y="2737"/>
                  </a:cubicBezTo>
                  <a:cubicBezTo>
                    <a:pt x="11575" y="1270"/>
                    <a:pt x="10207" y="269"/>
                    <a:pt x="8640" y="69"/>
                  </a:cubicBezTo>
                  <a:cubicBezTo>
                    <a:pt x="8352" y="23"/>
                    <a:pt x="8058" y="0"/>
                    <a:pt x="7756" y="0"/>
                  </a:cubicBezTo>
                  <a:close/>
                  <a:moveTo>
                    <a:pt x="11608" y="12311"/>
                  </a:moveTo>
                  <a:lnTo>
                    <a:pt x="7239" y="14279"/>
                  </a:lnTo>
                  <a:lnTo>
                    <a:pt x="8973" y="18148"/>
                  </a:lnTo>
                  <a:lnTo>
                    <a:pt x="13376" y="16180"/>
                  </a:lnTo>
                  <a:lnTo>
                    <a:pt x="11608" y="1231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 rot="3863858">
              <a:off x="3183681" y="1870301"/>
              <a:ext cx="393638" cy="364183"/>
            </a:xfrm>
            <a:custGeom>
              <a:rect b="b" l="l" r="r" t="t"/>
              <a:pathLst>
                <a:path extrusionOk="0" h="12438" w="13444">
                  <a:moveTo>
                    <a:pt x="5395" y="0"/>
                  </a:moveTo>
                  <a:cubicBezTo>
                    <a:pt x="4946" y="0"/>
                    <a:pt x="4496" y="86"/>
                    <a:pt x="4070" y="262"/>
                  </a:cubicBezTo>
                  <a:cubicBezTo>
                    <a:pt x="3003" y="696"/>
                    <a:pt x="2102" y="1430"/>
                    <a:pt x="1468" y="2397"/>
                  </a:cubicBezTo>
                  <a:cubicBezTo>
                    <a:pt x="434" y="3765"/>
                    <a:pt x="1" y="5032"/>
                    <a:pt x="134" y="6200"/>
                  </a:cubicBezTo>
                  <a:cubicBezTo>
                    <a:pt x="334" y="7400"/>
                    <a:pt x="935" y="8468"/>
                    <a:pt x="1869" y="9235"/>
                  </a:cubicBezTo>
                  <a:lnTo>
                    <a:pt x="4370" y="6633"/>
                  </a:lnTo>
                  <a:cubicBezTo>
                    <a:pt x="3937" y="6266"/>
                    <a:pt x="3603" y="5799"/>
                    <a:pt x="3470" y="5266"/>
                  </a:cubicBezTo>
                  <a:cubicBezTo>
                    <a:pt x="3403" y="4865"/>
                    <a:pt x="3503" y="4465"/>
                    <a:pt x="3770" y="4131"/>
                  </a:cubicBezTo>
                  <a:cubicBezTo>
                    <a:pt x="3937" y="3865"/>
                    <a:pt x="4204" y="3664"/>
                    <a:pt x="4537" y="3564"/>
                  </a:cubicBezTo>
                  <a:cubicBezTo>
                    <a:pt x="4586" y="3559"/>
                    <a:pt x="4635" y="3556"/>
                    <a:pt x="4683" y="3556"/>
                  </a:cubicBezTo>
                  <a:cubicBezTo>
                    <a:pt x="4933" y="3556"/>
                    <a:pt x="5175" y="3630"/>
                    <a:pt x="5371" y="3798"/>
                  </a:cubicBezTo>
                  <a:cubicBezTo>
                    <a:pt x="5638" y="3998"/>
                    <a:pt x="5771" y="4398"/>
                    <a:pt x="5805" y="5065"/>
                  </a:cubicBezTo>
                  <a:cubicBezTo>
                    <a:pt x="5838" y="5866"/>
                    <a:pt x="5905" y="6667"/>
                    <a:pt x="6072" y="7467"/>
                  </a:cubicBezTo>
                  <a:cubicBezTo>
                    <a:pt x="6138" y="7867"/>
                    <a:pt x="6305" y="8234"/>
                    <a:pt x="6505" y="8568"/>
                  </a:cubicBezTo>
                  <a:cubicBezTo>
                    <a:pt x="6805" y="8968"/>
                    <a:pt x="7172" y="9335"/>
                    <a:pt x="7573" y="9602"/>
                  </a:cubicBezTo>
                  <a:lnTo>
                    <a:pt x="7840" y="9836"/>
                  </a:lnTo>
                  <a:lnTo>
                    <a:pt x="9941" y="7000"/>
                  </a:lnTo>
                  <a:cubicBezTo>
                    <a:pt x="9574" y="6767"/>
                    <a:pt x="9307" y="6466"/>
                    <a:pt x="9107" y="6133"/>
                  </a:cubicBezTo>
                  <a:cubicBezTo>
                    <a:pt x="8940" y="5599"/>
                    <a:pt x="8840" y="5032"/>
                    <a:pt x="8874" y="4465"/>
                  </a:cubicBezTo>
                  <a:cubicBezTo>
                    <a:pt x="8874" y="3598"/>
                    <a:pt x="8740" y="2764"/>
                    <a:pt x="8473" y="1963"/>
                  </a:cubicBezTo>
                  <a:cubicBezTo>
                    <a:pt x="8273" y="1463"/>
                    <a:pt x="7940" y="1029"/>
                    <a:pt x="7506" y="696"/>
                  </a:cubicBezTo>
                  <a:cubicBezTo>
                    <a:pt x="6881" y="238"/>
                    <a:pt x="6140" y="0"/>
                    <a:pt x="5395" y="0"/>
                  </a:cubicBezTo>
                  <a:close/>
                  <a:moveTo>
                    <a:pt x="10742" y="7434"/>
                  </a:moveTo>
                  <a:lnTo>
                    <a:pt x="8507" y="10469"/>
                  </a:lnTo>
                  <a:lnTo>
                    <a:pt x="11209" y="12437"/>
                  </a:lnTo>
                  <a:lnTo>
                    <a:pt x="13444" y="9402"/>
                  </a:lnTo>
                  <a:lnTo>
                    <a:pt x="10742" y="74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 flipH="1">
              <a:off x="2288267" y="3141187"/>
              <a:ext cx="355547" cy="788393"/>
            </a:xfrm>
            <a:custGeom>
              <a:rect b="b" l="l" r="r" t="t"/>
              <a:pathLst>
                <a:path extrusionOk="0" h="26926" w="12143">
                  <a:moveTo>
                    <a:pt x="5573" y="1"/>
                  </a:moveTo>
                  <a:cubicBezTo>
                    <a:pt x="4842" y="1"/>
                    <a:pt x="4119" y="410"/>
                    <a:pt x="3837" y="1374"/>
                  </a:cubicBezTo>
                  <a:cubicBezTo>
                    <a:pt x="3803" y="1441"/>
                    <a:pt x="1602" y="8112"/>
                    <a:pt x="201" y="12982"/>
                  </a:cubicBezTo>
                  <a:cubicBezTo>
                    <a:pt x="1" y="13616"/>
                    <a:pt x="167" y="14283"/>
                    <a:pt x="601" y="14750"/>
                  </a:cubicBezTo>
                  <a:cubicBezTo>
                    <a:pt x="4404" y="18886"/>
                    <a:pt x="6505" y="22689"/>
                    <a:pt x="8173" y="25925"/>
                  </a:cubicBezTo>
                  <a:cubicBezTo>
                    <a:pt x="8507" y="26525"/>
                    <a:pt x="9141" y="26926"/>
                    <a:pt x="9841" y="26926"/>
                  </a:cubicBezTo>
                  <a:cubicBezTo>
                    <a:pt x="11242" y="26926"/>
                    <a:pt x="12143" y="25458"/>
                    <a:pt x="11509" y="24190"/>
                  </a:cubicBezTo>
                  <a:cubicBezTo>
                    <a:pt x="9507" y="20154"/>
                    <a:pt x="7006" y="16418"/>
                    <a:pt x="4070" y="13016"/>
                  </a:cubicBezTo>
                  <a:cubicBezTo>
                    <a:pt x="5471" y="8346"/>
                    <a:pt x="7373" y="2608"/>
                    <a:pt x="7373" y="2541"/>
                  </a:cubicBezTo>
                  <a:cubicBezTo>
                    <a:pt x="7926" y="1044"/>
                    <a:pt x="6740" y="1"/>
                    <a:pt x="5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 flipH="1">
              <a:off x="2263848" y="3845547"/>
              <a:ext cx="424882" cy="127983"/>
            </a:xfrm>
            <a:custGeom>
              <a:rect b="b" l="l" r="r" t="t"/>
              <a:pathLst>
                <a:path extrusionOk="0" h="4371" w="14511">
                  <a:moveTo>
                    <a:pt x="7672" y="1"/>
                  </a:moveTo>
                  <a:lnTo>
                    <a:pt x="0" y="4371"/>
                  </a:lnTo>
                  <a:lnTo>
                    <a:pt x="14511" y="4371"/>
                  </a:lnTo>
                  <a:lnTo>
                    <a:pt x="14110" y="268"/>
                  </a:lnTo>
                  <a:lnTo>
                    <a:pt x="76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 flipH="1">
              <a:off x="1995262" y="2858548"/>
              <a:ext cx="800925" cy="620355"/>
            </a:xfrm>
            <a:custGeom>
              <a:rect b="b" l="l" r="r" t="t"/>
              <a:pathLst>
                <a:path extrusionOk="0" h="21187" w="27354">
                  <a:moveTo>
                    <a:pt x="14994" y="0"/>
                  </a:moveTo>
                  <a:cubicBezTo>
                    <a:pt x="13554" y="0"/>
                    <a:pt x="12061" y="221"/>
                    <a:pt x="10575" y="686"/>
                  </a:cubicBezTo>
                  <a:cubicBezTo>
                    <a:pt x="3970" y="2754"/>
                    <a:pt x="1" y="8859"/>
                    <a:pt x="1736" y="14329"/>
                  </a:cubicBezTo>
                  <a:cubicBezTo>
                    <a:pt x="3054" y="18569"/>
                    <a:pt x="7398" y="21186"/>
                    <a:pt x="12361" y="21186"/>
                  </a:cubicBezTo>
                  <a:cubicBezTo>
                    <a:pt x="13801" y="21186"/>
                    <a:pt x="15294" y="20966"/>
                    <a:pt x="16780" y="20500"/>
                  </a:cubicBezTo>
                  <a:cubicBezTo>
                    <a:pt x="23384" y="18432"/>
                    <a:pt x="27354" y="12328"/>
                    <a:pt x="25653" y="6857"/>
                  </a:cubicBezTo>
                  <a:cubicBezTo>
                    <a:pt x="24308" y="2617"/>
                    <a:pt x="19958" y="0"/>
                    <a:pt x="14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 flipH="1">
              <a:off x="2407407" y="2264281"/>
              <a:ext cx="1030451" cy="705209"/>
            </a:xfrm>
            <a:custGeom>
              <a:rect b="b" l="l" r="r" t="t"/>
              <a:pathLst>
                <a:path extrusionOk="0" h="24085" w="35193">
                  <a:moveTo>
                    <a:pt x="33324" y="0"/>
                  </a:moveTo>
                  <a:cubicBezTo>
                    <a:pt x="32290" y="0"/>
                    <a:pt x="31456" y="868"/>
                    <a:pt x="31456" y="1902"/>
                  </a:cubicBezTo>
                  <a:cubicBezTo>
                    <a:pt x="31456" y="2335"/>
                    <a:pt x="31323" y="12543"/>
                    <a:pt x="21582" y="18013"/>
                  </a:cubicBezTo>
                  <a:cubicBezTo>
                    <a:pt x="16504" y="16572"/>
                    <a:pt x="13208" y="16119"/>
                    <a:pt x="10859" y="16119"/>
                  </a:cubicBezTo>
                  <a:cubicBezTo>
                    <a:pt x="8642" y="16119"/>
                    <a:pt x="7269" y="16523"/>
                    <a:pt x="6038" y="16879"/>
                  </a:cubicBezTo>
                  <a:cubicBezTo>
                    <a:pt x="5571" y="17046"/>
                    <a:pt x="5104" y="17146"/>
                    <a:pt x="4670" y="17246"/>
                  </a:cubicBezTo>
                  <a:cubicBezTo>
                    <a:pt x="3836" y="17380"/>
                    <a:pt x="3203" y="18080"/>
                    <a:pt x="3136" y="18914"/>
                  </a:cubicBezTo>
                  <a:cubicBezTo>
                    <a:pt x="3002" y="19614"/>
                    <a:pt x="2535" y="20215"/>
                    <a:pt x="1868" y="20482"/>
                  </a:cubicBezTo>
                  <a:cubicBezTo>
                    <a:pt x="0" y="21282"/>
                    <a:pt x="534" y="24084"/>
                    <a:pt x="2602" y="24084"/>
                  </a:cubicBezTo>
                  <a:cubicBezTo>
                    <a:pt x="2836" y="24084"/>
                    <a:pt x="3103" y="24051"/>
                    <a:pt x="3336" y="23951"/>
                  </a:cubicBezTo>
                  <a:cubicBezTo>
                    <a:pt x="4804" y="23317"/>
                    <a:pt x="5971" y="22150"/>
                    <a:pt x="6505" y="20649"/>
                  </a:cubicBezTo>
                  <a:lnTo>
                    <a:pt x="7105" y="20482"/>
                  </a:lnTo>
                  <a:cubicBezTo>
                    <a:pt x="8063" y="20193"/>
                    <a:pt x="9139" y="19876"/>
                    <a:pt x="10920" y="19876"/>
                  </a:cubicBezTo>
                  <a:cubicBezTo>
                    <a:pt x="13047" y="19876"/>
                    <a:pt x="16178" y="20328"/>
                    <a:pt x="21316" y="21816"/>
                  </a:cubicBezTo>
                  <a:cubicBezTo>
                    <a:pt x="21469" y="21863"/>
                    <a:pt x="21631" y="21885"/>
                    <a:pt x="21796" y="21885"/>
                  </a:cubicBezTo>
                  <a:cubicBezTo>
                    <a:pt x="22095" y="21885"/>
                    <a:pt x="22403" y="21812"/>
                    <a:pt x="22683" y="21683"/>
                  </a:cubicBezTo>
                  <a:cubicBezTo>
                    <a:pt x="35125" y="15245"/>
                    <a:pt x="35192" y="2402"/>
                    <a:pt x="35192" y="1868"/>
                  </a:cubicBezTo>
                  <a:cubicBezTo>
                    <a:pt x="35159" y="834"/>
                    <a:pt x="34325" y="0"/>
                    <a:pt x="33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 flipH="1">
              <a:off x="1103540" y="1032266"/>
              <a:ext cx="1999326" cy="2401399"/>
            </a:xfrm>
            <a:custGeom>
              <a:rect b="b" l="l" r="r" t="t"/>
              <a:pathLst>
                <a:path extrusionOk="0" h="82015" w="68283">
                  <a:moveTo>
                    <a:pt x="32431" y="1"/>
                  </a:moveTo>
                  <a:cubicBezTo>
                    <a:pt x="31731" y="1"/>
                    <a:pt x="31017" y="27"/>
                    <a:pt x="30289" y="81"/>
                  </a:cubicBezTo>
                  <a:cubicBezTo>
                    <a:pt x="1" y="2282"/>
                    <a:pt x="9474" y="38675"/>
                    <a:pt x="13010" y="52785"/>
                  </a:cubicBezTo>
                  <a:cubicBezTo>
                    <a:pt x="15345" y="61992"/>
                    <a:pt x="15312" y="68963"/>
                    <a:pt x="14978" y="73000"/>
                  </a:cubicBezTo>
                  <a:cubicBezTo>
                    <a:pt x="14711" y="75735"/>
                    <a:pt x="16279" y="78337"/>
                    <a:pt x="18814" y="79337"/>
                  </a:cubicBezTo>
                  <a:cubicBezTo>
                    <a:pt x="23488" y="81187"/>
                    <a:pt x="29281" y="82015"/>
                    <a:pt x="35737" y="82015"/>
                  </a:cubicBezTo>
                  <a:cubicBezTo>
                    <a:pt x="42322" y="82015"/>
                    <a:pt x="49596" y="81154"/>
                    <a:pt x="57075" y="79638"/>
                  </a:cubicBezTo>
                  <a:cubicBezTo>
                    <a:pt x="63613" y="78337"/>
                    <a:pt x="68283" y="72566"/>
                    <a:pt x="68216" y="65895"/>
                  </a:cubicBezTo>
                  <a:cubicBezTo>
                    <a:pt x="68149" y="59490"/>
                    <a:pt x="67649" y="53085"/>
                    <a:pt x="66748" y="46781"/>
                  </a:cubicBezTo>
                  <a:cubicBezTo>
                    <a:pt x="64995" y="34607"/>
                    <a:pt x="57871" y="1"/>
                    <a:pt x="324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 flipH="1">
              <a:off x="1103540" y="1033672"/>
              <a:ext cx="1207214" cy="2390946"/>
            </a:xfrm>
            <a:custGeom>
              <a:rect b="b" l="l" r="r" t="t"/>
              <a:pathLst>
                <a:path extrusionOk="0" h="81658" w="41230">
                  <a:moveTo>
                    <a:pt x="7075" y="0"/>
                  </a:moveTo>
                  <a:cubicBezTo>
                    <a:pt x="4584" y="0"/>
                    <a:pt x="2260" y="1362"/>
                    <a:pt x="1035" y="3569"/>
                  </a:cubicBezTo>
                  <a:cubicBezTo>
                    <a:pt x="0" y="5603"/>
                    <a:pt x="34" y="8072"/>
                    <a:pt x="1602" y="10507"/>
                  </a:cubicBezTo>
                  <a:cubicBezTo>
                    <a:pt x="6772" y="18579"/>
                    <a:pt x="19147" y="46366"/>
                    <a:pt x="17279" y="61543"/>
                  </a:cubicBezTo>
                  <a:cubicBezTo>
                    <a:pt x="16446" y="68415"/>
                    <a:pt x="12109" y="73919"/>
                    <a:pt x="15878" y="81658"/>
                  </a:cubicBezTo>
                  <a:cubicBezTo>
                    <a:pt x="20615" y="81258"/>
                    <a:pt x="25352" y="80557"/>
                    <a:pt x="30022" y="79590"/>
                  </a:cubicBezTo>
                  <a:cubicBezTo>
                    <a:pt x="36560" y="78289"/>
                    <a:pt x="41230" y="72485"/>
                    <a:pt x="41163" y="65813"/>
                  </a:cubicBezTo>
                  <a:cubicBezTo>
                    <a:pt x="41096" y="59442"/>
                    <a:pt x="40629" y="53071"/>
                    <a:pt x="39729" y="46733"/>
                  </a:cubicBezTo>
                  <a:cubicBezTo>
                    <a:pt x="37994" y="34924"/>
                    <a:pt x="31289" y="2134"/>
                    <a:pt x="7739" y="33"/>
                  </a:cubicBezTo>
                  <a:cubicBezTo>
                    <a:pt x="7517" y="11"/>
                    <a:pt x="7295" y="0"/>
                    <a:pt x="7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 flipH="1">
              <a:off x="1261740" y="1056656"/>
              <a:ext cx="1087108" cy="1909905"/>
            </a:xfrm>
            <a:custGeom>
              <a:rect b="b" l="l" r="r" t="t"/>
              <a:pathLst>
                <a:path extrusionOk="0" h="65229" w="37128">
                  <a:moveTo>
                    <a:pt x="2397" y="0"/>
                  </a:moveTo>
                  <a:cubicBezTo>
                    <a:pt x="1675" y="0"/>
                    <a:pt x="943" y="27"/>
                    <a:pt x="201" y="82"/>
                  </a:cubicBezTo>
                  <a:cubicBezTo>
                    <a:pt x="101" y="115"/>
                    <a:pt x="1" y="182"/>
                    <a:pt x="34" y="282"/>
                  </a:cubicBezTo>
                  <a:cubicBezTo>
                    <a:pt x="34" y="382"/>
                    <a:pt x="101" y="482"/>
                    <a:pt x="234" y="482"/>
                  </a:cubicBezTo>
                  <a:cubicBezTo>
                    <a:pt x="971" y="427"/>
                    <a:pt x="1699" y="400"/>
                    <a:pt x="2416" y="400"/>
                  </a:cubicBezTo>
                  <a:cubicBezTo>
                    <a:pt x="19607" y="400"/>
                    <a:pt x="30970" y="16105"/>
                    <a:pt x="35292" y="45981"/>
                  </a:cubicBezTo>
                  <a:cubicBezTo>
                    <a:pt x="36193" y="52286"/>
                    <a:pt x="36693" y="58657"/>
                    <a:pt x="36760" y="65062"/>
                  </a:cubicBezTo>
                  <a:cubicBezTo>
                    <a:pt x="36760" y="65157"/>
                    <a:pt x="36821" y="65222"/>
                    <a:pt x="36941" y="65228"/>
                  </a:cubicBezTo>
                  <a:lnTo>
                    <a:pt x="36941" y="65228"/>
                  </a:lnTo>
                  <a:cubicBezTo>
                    <a:pt x="37036" y="65222"/>
                    <a:pt x="37127" y="65157"/>
                    <a:pt x="37127" y="65062"/>
                  </a:cubicBezTo>
                  <a:cubicBezTo>
                    <a:pt x="37027" y="58657"/>
                    <a:pt x="36527" y="52252"/>
                    <a:pt x="35626" y="45914"/>
                  </a:cubicBezTo>
                  <a:cubicBezTo>
                    <a:pt x="31302" y="15807"/>
                    <a:pt x="19812" y="0"/>
                    <a:pt x="2397" y="0"/>
                  </a:cubicBezTo>
                  <a:close/>
                  <a:moveTo>
                    <a:pt x="36941" y="65228"/>
                  </a:moveTo>
                  <a:cubicBezTo>
                    <a:pt x="36937" y="65228"/>
                    <a:pt x="36932" y="65228"/>
                    <a:pt x="36927" y="65228"/>
                  </a:cubicBezTo>
                  <a:lnTo>
                    <a:pt x="36960" y="65228"/>
                  </a:lnTo>
                  <a:cubicBezTo>
                    <a:pt x="36954" y="65228"/>
                    <a:pt x="36948" y="65228"/>
                    <a:pt x="36941" y="652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 flipH="1">
              <a:off x="965807" y="2887857"/>
              <a:ext cx="800925" cy="620326"/>
            </a:xfrm>
            <a:custGeom>
              <a:rect b="b" l="l" r="r" t="t"/>
              <a:pathLst>
                <a:path extrusionOk="0" h="21186" w="27354">
                  <a:moveTo>
                    <a:pt x="14994" y="0"/>
                  </a:moveTo>
                  <a:cubicBezTo>
                    <a:pt x="13553" y="0"/>
                    <a:pt x="12060" y="221"/>
                    <a:pt x="10575" y="686"/>
                  </a:cubicBezTo>
                  <a:cubicBezTo>
                    <a:pt x="3970" y="2754"/>
                    <a:pt x="0" y="8858"/>
                    <a:pt x="1735" y="14329"/>
                  </a:cubicBezTo>
                  <a:cubicBezTo>
                    <a:pt x="3053" y="18569"/>
                    <a:pt x="7398" y="21186"/>
                    <a:pt x="12360" y="21186"/>
                  </a:cubicBezTo>
                  <a:cubicBezTo>
                    <a:pt x="13801" y="21186"/>
                    <a:pt x="15293" y="20965"/>
                    <a:pt x="16779" y="20500"/>
                  </a:cubicBezTo>
                  <a:cubicBezTo>
                    <a:pt x="23384" y="18432"/>
                    <a:pt x="27353" y="12328"/>
                    <a:pt x="25652" y="6857"/>
                  </a:cubicBezTo>
                  <a:cubicBezTo>
                    <a:pt x="24308" y="2617"/>
                    <a:pt x="19958" y="0"/>
                    <a:pt x="14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 flipH="1">
              <a:off x="1174836" y="3143442"/>
              <a:ext cx="355547" cy="786139"/>
            </a:xfrm>
            <a:custGeom>
              <a:rect b="b" l="l" r="r" t="t"/>
              <a:pathLst>
                <a:path extrusionOk="0" h="26849" w="12143">
                  <a:moveTo>
                    <a:pt x="5551" y="0"/>
                  </a:moveTo>
                  <a:cubicBezTo>
                    <a:pt x="4837" y="0"/>
                    <a:pt x="4131" y="389"/>
                    <a:pt x="3837" y="1297"/>
                  </a:cubicBezTo>
                  <a:cubicBezTo>
                    <a:pt x="3804" y="1364"/>
                    <a:pt x="1602" y="8035"/>
                    <a:pt x="201" y="12905"/>
                  </a:cubicBezTo>
                  <a:cubicBezTo>
                    <a:pt x="1" y="13539"/>
                    <a:pt x="168" y="14206"/>
                    <a:pt x="601" y="14673"/>
                  </a:cubicBezTo>
                  <a:cubicBezTo>
                    <a:pt x="4404" y="18809"/>
                    <a:pt x="6505" y="22612"/>
                    <a:pt x="8173" y="25848"/>
                  </a:cubicBezTo>
                  <a:cubicBezTo>
                    <a:pt x="8507" y="26448"/>
                    <a:pt x="9141" y="26849"/>
                    <a:pt x="9841" y="26849"/>
                  </a:cubicBezTo>
                  <a:cubicBezTo>
                    <a:pt x="11242" y="26849"/>
                    <a:pt x="12143" y="25381"/>
                    <a:pt x="11509" y="24113"/>
                  </a:cubicBezTo>
                  <a:cubicBezTo>
                    <a:pt x="9508" y="20077"/>
                    <a:pt x="7006" y="16341"/>
                    <a:pt x="4070" y="12939"/>
                  </a:cubicBezTo>
                  <a:cubicBezTo>
                    <a:pt x="5471" y="8269"/>
                    <a:pt x="7373" y="2531"/>
                    <a:pt x="7373" y="2464"/>
                  </a:cubicBezTo>
                  <a:cubicBezTo>
                    <a:pt x="7866" y="1004"/>
                    <a:pt x="6699" y="0"/>
                    <a:pt x="5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 flipH="1">
              <a:off x="946277" y="1120135"/>
              <a:ext cx="678564" cy="1140280"/>
            </a:xfrm>
            <a:custGeom>
              <a:rect b="b" l="l" r="r" t="t"/>
              <a:pathLst>
                <a:path extrusionOk="0" h="38944" w="23175">
                  <a:moveTo>
                    <a:pt x="2484" y="0"/>
                  </a:moveTo>
                  <a:cubicBezTo>
                    <a:pt x="1240" y="0"/>
                    <a:pt x="0" y="1256"/>
                    <a:pt x="758" y="2750"/>
                  </a:cubicBezTo>
                  <a:lnTo>
                    <a:pt x="1726" y="4652"/>
                  </a:lnTo>
                  <a:cubicBezTo>
                    <a:pt x="1225" y="6120"/>
                    <a:pt x="1059" y="7687"/>
                    <a:pt x="1325" y="9255"/>
                  </a:cubicBezTo>
                  <a:cubicBezTo>
                    <a:pt x="1392" y="9555"/>
                    <a:pt x="1526" y="9856"/>
                    <a:pt x="1726" y="10122"/>
                  </a:cubicBezTo>
                  <a:cubicBezTo>
                    <a:pt x="3861" y="12691"/>
                    <a:pt x="13634" y="17828"/>
                    <a:pt x="19071" y="20096"/>
                  </a:cubicBezTo>
                  <a:cubicBezTo>
                    <a:pt x="16770" y="30771"/>
                    <a:pt x="8631" y="35207"/>
                    <a:pt x="8264" y="35407"/>
                  </a:cubicBezTo>
                  <a:cubicBezTo>
                    <a:pt x="6529" y="36308"/>
                    <a:pt x="7196" y="38943"/>
                    <a:pt x="9164" y="38943"/>
                  </a:cubicBezTo>
                  <a:cubicBezTo>
                    <a:pt x="9465" y="38943"/>
                    <a:pt x="9765" y="38876"/>
                    <a:pt x="10032" y="38710"/>
                  </a:cubicBezTo>
                  <a:cubicBezTo>
                    <a:pt x="10465" y="38476"/>
                    <a:pt x="20906" y="32872"/>
                    <a:pt x="23041" y="19196"/>
                  </a:cubicBezTo>
                  <a:cubicBezTo>
                    <a:pt x="23174" y="18328"/>
                    <a:pt x="22674" y="17461"/>
                    <a:pt x="21840" y="17161"/>
                  </a:cubicBezTo>
                  <a:cubicBezTo>
                    <a:pt x="17070" y="15393"/>
                    <a:pt x="7396" y="10256"/>
                    <a:pt x="4995" y="8088"/>
                  </a:cubicBezTo>
                  <a:cubicBezTo>
                    <a:pt x="4895" y="7220"/>
                    <a:pt x="5061" y="6386"/>
                    <a:pt x="5462" y="5619"/>
                  </a:cubicBezTo>
                  <a:cubicBezTo>
                    <a:pt x="5795" y="5052"/>
                    <a:pt x="5829" y="4352"/>
                    <a:pt x="5495" y="3785"/>
                  </a:cubicBezTo>
                  <a:lnTo>
                    <a:pt x="4094" y="1049"/>
                  </a:lnTo>
                  <a:cubicBezTo>
                    <a:pt x="3718" y="309"/>
                    <a:pt x="3101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 flipH="1">
              <a:off x="1392650" y="1275642"/>
              <a:ext cx="173865" cy="133078"/>
            </a:xfrm>
            <a:custGeom>
              <a:rect b="b" l="l" r="r" t="t"/>
              <a:pathLst>
                <a:path extrusionOk="0" h="4545" w="5938">
                  <a:moveTo>
                    <a:pt x="4657" y="0"/>
                  </a:moveTo>
                  <a:cubicBezTo>
                    <a:pt x="4567" y="0"/>
                    <a:pt x="4471" y="13"/>
                    <a:pt x="4370" y="41"/>
                  </a:cubicBezTo>
                  <a:cubicBezTo>
                    <a:pt x="2002" y="675"/>
                    <a:pt x="468" y="3010"/>
                    <a:pt x="401" y="3110"/>
                  </a:cubicBezTo>
                  <a:cubicBezTo>
                    <a:pt x="1" y="3711"/>
                    <a:pt x="434" y="4545"/>
                    <a:pt x="1201" y="4545"/>
                  </a:cubicBezTo>
                  <a:cubicBezTo>
                    <a:pt x="1502" y="4545"/>
                    <a:pt x="1802" y="4378"/>
                    <a:pt x="1969" y="4111"/>
                  </a:cubicBezTo>
                  <a:cubicBezTo>
                    <a:pt x="1969" y="4111"/>
                    <a:pt x="3203" y="2276"/>
                    <a:pt x="4837" y="1843"/>
                  </a:cubicBezTo>
                  <a:cubicBezTo>
                    <a:pt x="5937" y="1537"/>
                    <a:pt x="5638" y="0"/>
                    <a:pt x="4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 flipH="1">
              <a:off x="1150417" y="3845547"/>
              <a:ext cx="424882" cy="127983"/>
            </a:xfrm>
            <a:custGeom>
              <a:rect b="b" l="l" r="r" t="t"/>
              <a:pathLst>
                <a:path extrusionOk="0" h="4371" w="14511">
                  <a:moveTo>
                    <a:pt x="7673" y="1"/>
                  </a:moveTo>
                  <a:lnTo>
                    <a:pt x="0" y="4371"/>
                  </a:lnTo>
                  <a:lnTo>
                    <a:pt x="14511" y="4371"/>
                  </a:lnTo>
                  <a:lnTo>
                    <a:pt x="14110" y="268"/>
                  </a:lnTo>
                  <a:lnTo>
                    <a:pt x="76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 flipH="1">
              <a:off x="1759880" y="1812666"/>
              <a:ext cx="607531" cy="526249"/>
            </a:xfrm>
            <a:custGeom>
              <a:rect b="b" l="l" r="r" t="t"/>
              <a:pathLst>
                <a:path extrusionOk="0" h="17973" w="20749">
                  <a:moveTo>
                    <a:pt x="10586" y="1"/>
                  </a:moveTo>
                  <a:cubicBezTo>
                    <a:pt x="10252" y="1"/>
                    <a:pt x="9914" y="16"/>
                    <a:pt x="9574" y="47"/>
                  </a:cubicBezTo>
                  <a:cubicBezTo>
                    <a:pt x="4104" y="547"/>
                    <a:pt x="1" y="4917"/>
                    <a:pt x="434" y="9854"/>
                  </a:cubicBezTo>
                  <a:cubicBezTo>
                    <a:pt x="872" y="14515"/>
                    <a:pt x="5094" y="17973"/>
                    <a:pt x="10157" y="17973"/>
                  </a:cubicBezTo>
                  <a:cubicBezTo>
                    <a:pt x="10493" y="17973"/>
                    <a:pt x="10833" y="17957"/>
                    <a:pt x="11175" y="17926"/>
                  </a:cubicBezTo>
                  <a:cubicBezTo>
                    <a:pt x="16646" y="17459"/>
                    <a:pt x="20749" y="13056"/>
                    <a:pt x="20315" y="8119"/>
                  </a:cubicBezTo>
                  <a:cubicBezTo>
                    <a:pt x="19908" y="3487"/>
                    <a:pt x="15655" y="1"/>
                    <a:pt x="105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 flipH="1">
              <a:off x="2035288" y="1959886"/>
              <a:ext cx="198313" cy="284572"/>
            </a:xfrm>
            <a:custGeom>
              <a:rect b="b" l="l" r="r" t="t"/>
              <a:pathLst>
                <a:path extrusionOk="0" h="9719" w="6773">
                  <a:moveTo>
                    <a:pt x="2422" y="0"/>
                  </a:moveTo>
                  <a:cubicBezTo>
                    <a:pt x="2280" y="0"/>
                    <a:pt x="2140" y="18"/>
                    <a:pt x="2002" y="56"/>
                  </a:cubicBezTo>
                  <a:cubicBezTo>
                    <a:pt x="568" y="456"/>
                    <a:pt x="1" y="2958"/>
                    <a:pt x="735" y="5593"/>
                  </a:cubicBezTo>
                  <a:cubicBezTo>
                    <a:pt x="1430" y="8012"/>
                    <a:pt x="2948" y="9718"/>
                    <a:pt x="4319" y="9718"/>
                  </a:cubicBezTo>
                  <a:cubicBezTo>
                    <a:pt x="4460" y="9718"/>
                    <a:pt x="4600" y="9700"/>
                    <a:pt x="4737" y="9663"/>
                  </a:cubicBezTo>
                  <a:cubicBezTo>
                    <a:pt x="6205" y="9229"/>
                    <a:pt x="6772" y="6761"/>
                    <a:pt x="6005" y="4092"/>
                  </a:cubicBezTo>
                  <a:cubicBezTo>
                    <a:pt x="5340" y="1703"/>
                    <a:pt x="3798" y="0"/>
                    <a:pt x="24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 flipH="1">
              <a:off x="1786232" y="1745790"/>
              <a:ext cx="643692" cy="379820"/>
            </a:xfrm>
            <a:custGeom>
              <a:rect b="b" l="l" r="r" t="t"/>
              <a:pathLst>
                <a:path extrusionOk="0" h="12972" w="21984">
                  <a:moveTo>
                    <a:pt x="10141" y="1"/>
                  </a:moveTo>
                  <a:cubicBezTo>
                    <a:pt x="8797" y="1"/>
                    <a:pt x="7434" y="207"/>
                    <a:pt x="6105" y="663"/>
                  </a:cubicBezTo>
                  <a:cubicBezTo>
                    <a:pt x="1" y="2731"/>
                    <a:pt x="1168" y="12972"/>
                    <a:pt x="1168" y="12972"/>
                  </a:cubicBezTo>
                  <a:cubicBezTo>
                    <a:pt x="7473" y="12171"/>
                    <a:pt x="19948" y="8602"/>
                    <a:pt x="21983" y="7168"/>
                  </a:cubicBezTo>
                  <a:cubicBezTo>
                    <a:pt x="20699" y="3370"/>
                    <a:pt x="15577" y="1"/>
                    <a:pt x="10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 flipH="1">
              <a:off x="1748139" y="2051357"/>
              <a:ext cx="611454" cy="356748"/>
            </a:xfrm>
            <a:custGeom>
              <a:rect b="b" l="l" r="r" t="t"/>
              <a:pathLst>
                <a:path extrusionOk="0" h="12184" w="20883">
                  <a:moveTo>
                    <a:pt x="20882" y="1"/>
                  </a:moveTo>
                  <a:lnTo>
                    <a:pt x="20882" y="1"/>
                  </a:lnTo>
                  <a:cubicBezTo>
                    <a:pt x="17980" y="1602"/>
                    <a:pt x="7806" y="4104"/>
                    <a:pt x="1" y="5571"/>
                  </a:cubicBezTo>
                  <a:cubicBezTo>
                    <a:pt x="1" y="5571"/>
                    <a:pt x="3951" y="12184"/>
                    <a:pt x="9644" y="12184"/>
                  </a:cubicBezTo>
                  <a:cubicBezTo>
                    <a:pt x="10163" y="12184"/>
                    <a:pt x="10696" y="12129"/>
                    <a:pt x="11242" y="12009"/>
                  </a:cubicBezTo>
                  <a:cubicBezTo>
                    <a:pt x="19214" y="10275"/>
                    <a:pt x="20682" y="5104"/>
                    <a:pt x="20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 flipH="1">
              <a:off x="2455280" y="1953854"/>
              <a:ext cx="437590" cy="428484"/>
            </a:xfrm>
            <a:custGeom>
              <a:rect b="b" l="l" r="r" t="t"/>
              <a:pathLst>
                <a:path extrusionOk="0" h="14634" w="14945">
                  <a:moveTo>
                    <a:pt x="6033" y="0"/>
                  </a:moveTo>
                  <a:cubicBezTo>
                    <a:pt x="5019" y="0"/>
                    <a:pt x="4046" y="267"/>
                    <a:pt x="3203" y="829"/>
                  </a:cubicBezTo>
                  <a:cubicBezTo>
                    <a:pt x="368" y="2697"/>
                    <a:pt x="1" y="7133"/>
                    <a:pt x="2369" y="10703"/>
                  </a:cubicBezTo>
                  <a:cubicBezTo>
                    <a:pt x="4025" y="13198"/>
                    <a:pt x="6577" y="14633"/>
                    <a:pt x="8931" y="14633"/>
                  </a:cubicBezTo>
                  <a:cubicBezTo>
                    <a:pt x="9945" y="14633"/>
                    <a:pt x="10922" y="14367"/>
                    <a:pt x="11776" y="13805"/>
                  </a:cubicBezTo>
                  <a:cubicBezTo>
                    <a:pt x="14578" y="11937"/>
                    <a:pt x="14945" y="7500"/>
                    <a:pt x="12610" y="3931"/>
                  </a:cubicBezTo>
                  <a:cubicBezTo>
                    <a:pt x="10954" y="1436"/>
                    <a:pt x="8386" y="0"/>
                    <a:pt x="60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 flipH="1">
              <a:off x="2656463" y="2057154"/>
              <a:ext cx="130911" cy="237490"/>
            </a:xfrm>
            <a:custGeom>
              <a:rect b="b" l="l" r="r" t="t"/>
              <a:pathLst>
                <a:path extrusionOk="0" h="8111" w="4471">
                  <a:moveTo>
                    <a:pt x="1423" y="1"/>
                  </a:moveTo>
                  <a:cubicBezTo>
                    <a:pt x="1405" y="1"/>
                    <a:pt x="1386" y="2"/>
                    <a:pt x="1368" y="3"/>
                  </a:cubicBezTo>
                  <a:cubicBezTo>
                    <a:pt x="400" y="69"/>
                    <a:pt x="0" y="1937"/>
                    <a:pt x="467" y="4172"/>
                  </a:cubicBezTo>
                  <a:cubicBezTo>
                    <a:pt x="926" y="6366"/>
                    <a:pt x="2059" y="8110"/>
                    <a:pt x="3047" y="8110"/>
                  </a:cubicBezTo>
                  <a:cubicBezTo>
                    <a:pt x="3066" y="8110"/>
                    <a:pt x="3084" y="8110"/>
                    <a:pt x="3102" y="8109"/>
                  </a:cubicBezTo>
                  <a:cubicBezTo>
                    <a:pt x="4070" y="8008"/>
                    <a:pt x="4470" y="6174"/>
                    <a:pt x="4003" y="3939"/>
                  </a:cubicBezTo>
                  <a:cubicBezTo>
                    <a:pt x="3545" y="1745"/>
                    <a:pt x="2411" y="1"/>
                    <a:pt x="1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 flipH="1">
              <a:off x="2486522" y="1886686"/>
              <a:ext cx="429772" cy="265950"/>
            </a:xfrm>
            <a:custGeom>
              <a:rect b="b" l="l" r="r" t="t"/>
              <a:pathLst>
                <a:path extrusionOk="0" h="9083" w="14678">
                  <a:moveTo>
                    <a:pt x="4919" y="1"/>
                  </a:moveTo>
                  <a:cubicBezTo>
                    <a:pt x="4646" y="1"/>
                    <a:pt x="4374" y="18"/>
                    <a:pt x="4103" y="54"/>
                  </a:cubicBezTo>
                  <a:cubicBezTo>
                    <a:pt x="0" y="554"/>
                    <a:pt x="667" y="8894"/>
                    <a:pt x="667" y="8894"/>
                  </a:cubicBezTo>
                  <a:cubicBezTo>
                    <a:pt x="1779" y="9025"/>
                    <a:pt x="3174" y="9083"/>
                    <a:pt x="4655" y="9083"/>
                  </a:cubicBezTo>
                  <a:cubicBezTo>
                    <a:pt x="8817" y="9083"/>
                    <a:pt x="13644" y="8626"/>
                    <a:pt x="14677" y="8060"/>
                  </a:cubicBezTo>
                  <a:cubicBezTo>
                    <a:pt x="13705" y="4296"/>
                    <a:pt x="9223" y="1"/>
                    <a:pt x="4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 flipH="1">
              <a:off x="2463098" y="2205691"/>
              <a:ext cx="411208" cy="227593"/>
            </a:xfrm>
            <a:custGeom>
              <a:rect b="b" l="l" r="r" t="t"/>
              <a:pathLst>
                <a:path extrusionOk="0" h="7773" w="14044">
                  <a:moveTo>
                    <a:pt x="14044" y="0"/>
                  </a:moveTo>
                  <a:lnTo>
                    <a:pt x="14044" y="0"/>
                  </a:lnTo>
                  <a:cubicBezTo>
                    <a:pt x="12672" y="520"/>
                    <a:pt x="8838" y="739"/>
                    <a:pt x="4844" y="739"/>
                  </a:cubicBezTo>
                  <a:cubicBezTo>
                    <a:pt x="3203" y="739"/>
                    <a:pt x="1535" y="702"/>
                    <a:pt x="0" y="634"/>
                  </a:cubicBezTo>
                  <a:lnTo>
                    <a:pt x="0" y="634"/>
                  </a:lnTo>
                  <a:cubicBezTo>
                    <a:pt x="0" y="634"/>
                    <a:pt x="3103" y="7706"/>
                    <a:pt x="7472" y="7772"/>
                  </a:cubicBezTo>
                  <a:cubicBezTo>
                    <a:pt x="7496" y="7772"/>
                    <a:pt x="7519" y="7772"/>
                    <a:pt x="7542" y="7772"/>
                  </a:cubicBezTo>
                  <a:cubicBezTo>
                    <a:pt x="12852" y="7772"/>
                    <a:pt x="13878" y="3985"/>
                    <a:pt x="14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 flipH="1">
              <a:off x="1789512" y="1471905"/>
              <a:ext cx="638977" cy="219102"/>
            </a:xfrm>
            <a:custGeom>
              <a:rect b="b" l="l" r="r" t="t"/>
              <a:pathLst>
                <a:path extrusionOk="0" h="7483" w="21823">
                  <a:moveTo>
                    <a:pt x="2744" y="1"/>
                  </a:moveTo>
                  <a:cubicBezTo>
                    <a:pt x="1176" y="1"/>
                    <a:pt x="1" y="2198"/>
                    <a:pt x="1620" y="3412"/>
                  </a:cubicBezTo>
                  <a:cubicBezTo>
                    <a:pt x="5511" y="6050"/>
                    <a:pt x="10120" y="7482"/>
                    <a:pt x="14833" y="7482"/>
                  </a:cubicBezTo>
                  <a:cubicBezTo>
                    <a:pt x="14887" y="7482"/>
                    <a:pt x="14942" y="7482"/>
                    <a:pt x="14996" y="7482"/>
                  </a:cubicBezTo>
                  <a:cubicBezTo>
                    <a:pt x="16530" y="7482"/>
                    <a:pt x="18031" y="7348"/>
                    <a:pt x="19533" y="7048"/>
                  </a:cubicBezTo>
                  <a:cubicBezTo>
                    <a:pt x="21822" y="6609"/>
                    <a:pt x="21339" y="3338"/>
                    <a:pt x="19249" y="3338"/>
                  </a:cubicBezTo>
                  <a:cubicBezTo>
                    <a:pt x="19116" y="3338"/>
                    <a:pt x="18977" y="3351"/>
                    <a:pt x="18832" y="3379"/>
                  </a:cubicBezTo>
                  <a:cubicBezTo>
                    <a:pt x="17564" y="3615"/>
                    <a:pt x="16288" y="3731"/>
                    <a:pt x="15020" y="3731"/>
                  </a:cubicBezTo>
                  <a:cubicBezTo>
                    <a:pt x="11083" y="3731"/>
                    <a:pt x="7218" y="2605"/>
                    <a:pt x="3888" y="410"/>
                  </a:cubicBezTo>
                  <a:cubicBezTo>
                    <a:pt x="3506" y="123"/>
                    <a:pt x="3114" y="1"/>
                    <a:pt x="2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 flipH="1">
              <a:off x="2573542" y="1356015"/>
              <a:ext cx="458993" cy="241209"/>
            </a:xfrm>
            <a:custGeom>
              <a:rect b="b" l="l" r="r" t="t"/>
              <a:pathLst>
                <a:path extrusionOk="0" h="8238" w="15676">
                  <a:moveTo>
                    <a:pt x="7800" y="0"/>
                  </a:moveTo>
                  <a:cubicBezTo>
                    <a:pt x="6982" y="0"/>
                    <a:pt x="6138" y="114"/>
                    <a:pt x="5304" y="399"/>
                  </a:cubicBezTo>
                  <a:cubicBezTo>
                    <a:pt x="3069" y="1166"/>
                    <a:pt x="1402" y="2967"/>
                    <a:pt x="434" y="5736"/>
                  </a:cubicBezTo>
                  <a:cubicBezTo>
                    <a:pt x="1" y="6937"/>
                    <a:pt x="901" y="8204"/>
                    <a:pt x="2202" y="8237"/>
                  </a:cubicBezTo>
                  <a:cubicBezTo>
                    <a:pt x="2969" y="8237"/>
                    <a:pt x="3670" y="7737"/>
                    <a:pt x="3937" y="7003"/>
                  </a:cubicBezTo>
                  <a:cubicBezTo>
                    <a:pt x="4537" y="5335"/>
                    <a:pt x="5371" y="4335"/>
                    <a:pt x="6505" y="3934"/>
                  </a:cubicBezTo>
                  <a:cubicBezTo>
                    <a:pt x="6921" y="3796"/>
                    <a:pt x="7365" y="3738"/>
                    <a:pt x="7814" y="3738"/>
                  </a:cubicBezTo>
                  <a:cubicBezTo>
                    <a:pt x="9524" y="3738"/>
                    <a:pt x="11315" y="4579"/>
                    <a:pt x="11976" y="5002"/>
                  </a:cubicBezTo>
                  <a:cubicBezTo>
                    <a:pt x="12323" y="5211"/>
                    <a:pt x="12665" y="5302"/>
                    <a:pt x="12986" y="5302"/>
                  </a:cubicBezTo>
                  <a:cubicBezTo>
                    <a:pt x="14608" y="5302"/>
                    <a:pt x="15676" y="2975"/>
                    <a:pt x="13977" y="1833"/>
                  </a:cubicBezTo>
                  <a:cubicBezTo>
                    <a:pt x="13818" y="1753"/>
                    <a:pt x="11010" y="0"/>
                    <a:pt x="7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 flipH="1">
              <a:off x="2199373" y="2420080"/>
              <a:ext cx="355547" cy="101104"/>
            </a:xfrm>
            <a:custGeom>
              <a:rect b="b" l="l" r="r" t="t"/>
              <a:pathLst>
                <a:path extrusionOk="0" h="3453" w="12143">
                  <a:moveTo>
                    <a:pt x="5228" y="0"/>
                  </a:moveTo>
                  <a:cubicBezTo>
                    <a:pt x="3956" y="0"/>
                    <a:pt x="2867" y="227"/>
                    <a:pt x="1968" y="684"/>
                  </a:cubicBezTo>
                  <a:cubicBezTo>
                    <a:pt x="1101" y="1084"/>
                    <a:pt x="400" y="1818"/>
                    <a:pt x="67" y="2719"/>
                  </a:cubicBezTo>
                  <a:cubicBezTo>
                    <a:pt x="0" y="3019"/>
                    <a:pt x="167" y="3319"/>
                    <a:pt x="467" y="3419"/>
                  </a:cubicBezTo>
                  <a:cubicBezTo>
                    <a:pt x="501" y="3419"/>
                    <a:pt x="567" y="3452"/>
                    <a:pt x="601" y="3452"/>
                  </a:cubicBezTo>
                  <a:cubicBezTo>
                    <a:pt x="867" y="3452"/>
                    <a:pt x="1101" y="3286"/>
                    <a:pt x="1168" y="3052"/>
                  </a:cubicBezTo>
                  <a:cubicBezTo>
                    <a:pt x="1435" y="2418"/>
                    <a:pt x="1935" y="1918"/>
                    <a:pt x="2569" y="1651"/>
                  </a:cubicBezTo>
                  <a:cubicBezTo>
                    <a:pt x="3138" y="1359"/>
                    <a:pt x="3991" y="1116"/>
                    <a:pt x="5228" y="1116"/>
                  </a:cubicBezTo>
                  <a:cubicBezTo>
                    <a:pt x="6675" y="1116"/>
                    <a:pt x="8648" y="1448"/>
                    <a:pt x="11308" y="2418"/>
                  </a:cubicBezTo>
                  <a:cubicBezTo>
                    <a:pt x="11375" y="2440"/>
                    <a:pt x="11443" y="2451"/>
                    <a:pt x="11510" y="2451"/>
                  </a:cubicBezTo>
                  <a:cubicBezTo>
                    <a:pt x="11745" y="2451"/>
                    <a:pt x="11964" y="2319"/>
                    <a:pt x="12042" y="2085"/>
                  </a:cubicBezTo>
                  <a:cubicBezTo>
                    <a:pt x="12142" y="1785"/>
                    <a:pt x="11975" y="1451"/>
                    <a:pt x="11709" y="1351"/>
                  </a:cubicBezTo>
                  <a:cubicBezTo>
                    <a:pt x="9190" y="453"/>
                    <a:pt x="7025" y="0"/>
                    <a:pt x="5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 flipH="1">
              <a:off x="2537323" y="2460603"/>
              <a:ext cx="1063655" cy="881972"/>
            </a:xfrm>
            <a:custGeom>
              <a:rect b="b" l="l" r="r" t="t"/>
              <a:pathLst>
                <a:path extrusionOk="0" h="30122" w="36327">
                  <a:moveTo>
                    <a:pt x="18681" y="0"/>
                  </a:moveTo>
                  <a:cubicBezTo>
                    <a:pt x="12143" y="567"/>
                    <a:pt x="5805" y="2435"/>
                    <a:pt x="1" y="5471"/>
                  </a:cubicBezTo>
                  <a:cubicBezTo>
                    <a:pt x="67" y="5459"/>
                    <a:pt x="136" y="5453"/>
                    <a:pt x="209" y="5453"/>
                  </a:cubicBezTo>
                  <a:cubicBezTo>
                    <a:pt x="3703" y="5453"/>
                    <a:pt x="14805" y="19372"/>
                    <a:pt x="17713" y="30122"/>
                  </a:cubicBezTo>
                  <a:cubicBezTo>
                    <a:pt x="23184" y="28087"/>
                    <a:pt x="29555" y="26719"/>
                    <a:pt x="36327" y="25652"/>
                  </a:cubicBezTo>
                  <a:cubicBezTo>
                    <a:pt x="32224" y="14311"/>
                    <a:pt x="24685" y="1468"/>
                    <a:pt x="186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 flipH="1">
              <a:off x="3053998" y="2458436"/>
              <a:ext cx="606564" cy="293239"/>
            </a:xfrm>
            <a:custGeom>
              <a:rect b="b" l="l" r="r" t="t"/>
              <a:pathLst>
                <a:path extrusionOk="0" h="10015" w="20716">
                  <a:moveTo>
                    <a:pt x="19328" y="0"/>
                  </a:moveTo>
                  <a:cubicBezTo>
                    <a:pt x="12202" y="0"/>
                    <a:pt x="2036" y="5245"/>
                    <a:pt x="2036" y="5245"/>
                  </a:cubicBezTo>
                  <a:cubicBezTo>
                    <a:pt x="1" y="6546"/>
                    <a:pt x="535" y="8981"/>
                    <a:pt x="1669" y="10015"/>
                  </a:cubicBezTo>
                  <a:cubicBezTo>
                    <a:pt x="2736" y="8480"/>
                    <a:pt x="14678" y="4477"/>
                    <a:pt x="19181" y="3944"/>
                  </a:cubicBezTo>
                  <a:cubicBezTo>
                    <a:pt x="16946" y="1876"/>
                    <a:pt x="19014" y="374"/>
                    <a:pt x="20716" y="74"/>
                  </a:cubicBezTo>
                  <a:cubicBezTo>
                    <a:pt x="20269" y="24"/>
                    <a:pt x="19805" y="0"/>
                    <a:pt x="19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 flipH="1">
              <a:off x="3299130" y="2735747"/>
              <a:ext cx="148508" cy="233742"/>
            </a:xfrm>
            <a:custGeom>
              <a:rect b="b" l="l" r="r" t="t"/>
              <a:pathLst>
                <a:path extrusionOk="0" h="7983" w="5072">
                  <a:moveTo>
                    <a:pt x="2755" y="0"/>
                  </a:moveTo>
                  <a:cubicBezTo>
                    <a:pt x="2043" y="0"/>
                    <a:pt x="1336" y="387"/>
                    <a:pt x="1035" y="1278"/>
                  </a:cubicBezTo>
                  <a:cubicBezTo>
                    <a:pt x="835" y="1911"/>
                    <a:pt x="1" y="5080"/>
                    <a:pt x="1368" y="7148"/>
                  </a:cubicBezTo>
                  <a:cubicBezTo>
                    <a:pt x="1702" y="7682"/>
                    <a:pt x="2302" y="7982"/>
                    <a:pt x="2936" y="7982"/>
                  </a:cubicBezTo>
                  <a:cubicBezTo>
                    <a:pt x="3303" y="7982"/>
                    <a:pt x="3637" y="7882"/>
                    <a:pt x="3937" y="7682"/>
                  </a:cubicBezTo>
                  <a:cubicBezTo>
                    <a:pt x="4804" y="7115"/>
                    <a:pt x="5071" y="5981"/>
                    <a:pt x="4504" y="5114"/>
                  </a:cubicBezTo>
                  <a:cubicBezTo>
                    <a:pt x="4237" y="4747"/>
                    <a:pt x="4304" y="3412"/>
                    <a:pt x="4604" y="2345"/>
                  </a:cubicBezTo>
                  <a:cubicBezTo>
                    <a:pt x="4969" y="927"/>
                    <a:pt x="3856" y="0"/>
                    <a:pt x="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3" name="Google Shape;433;p29"/>
          <p:cNvSpPr txBox="1"/>
          <p:nvPr/>
        </p:nvSpPr>
        <p:spPr>
          <a:xfrm>
            <a:off x="4461950" y="345600"/>
            <a:ext cx="4908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Approccio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0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Primo approccio a 4 cluster</a:t>
            </a:r>
            <a:endParaRPr/>
          </a:p>
        </p:txBody>
      </p:sp>
      <p:grpSp>
        <p:nvGrpSpPr>
          <p:cNvPr id="439" name="Google Shape;439;p30"/>
          <p:cNvGrpSpPr/>
          <p:nvPr/>
        </p:nvGrpSpPr>
        <p:grpSpPr>
          <a:xfrm>
            <a:off x="3181082" y="1764199"/>
            <a:ext cx="2286189" cy="3118425"/>
            <a:chOff x="2922397" y="1693395"/>
            <a:chExt cx="3387950" cy="2910879"/>
          </a:xfrm>
        </p:grpSpPr>
        <p:sp>
          <p:nvSpPr>
            <p:cNvPr id="440" name="Google Shape;440;p30"/>
            <p:cNvSpPr/>
            <p:nvPr/>
          </p:nvSpPr>
          <p:spPr>
            <a:xfrm>
              <a:off x="2922397" y="4406485"/>
              <a:ext cx="3387950" cy="197789"/>
            </a:xfrm>
            <a:custGeom>
              <a:rect b="b" l="l" r="r" t="t"/>
              <a:pathLst>
                <a:path extrusionOk="0" h="9441" w="161716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1" name="Google Shape;441;p30"/>
            <p:cNvGrpSpPr/>
            <p:nvPr/>
          </p:nvGrpSpPr>
          <p:grpSpPr>
            <a:xfrm>
              <a:off x="3201931" y="1693395"/>
              <a:ext cx="2740138" cy="1406945"/>
              <a:chOff x="3053774" y="1737895"/>
              <a:chExt cx="3098652" cy="1591027"/>
            </a:xfrm>
          </p:grpSpPr>
          <p:sp>
            <p:nvSpPr>
              <p:cNvPr id="442" name="Google Shape;442;p30"/>
              <p:cNvSpPr/>
              <p:nvPr/>
            </p:nvSpPr>
            <p:spPr>
              <a:xfrm>
                <a:off x="3053774" y="2164626"/>
                <a:ext cx="993763" cy="1164296"/>
              </a:xfrm>
              <a:custGeom>
                <a:rect b="b" l="l" r="r" t="t"/>
                <a:pathLst>
                  <a:path extrusionOk="0" h="55575" w="47435">
                    <a:moveTo>
                      <a:pt x="23351" y="18014"/>
                    </a:moveTo>
                    <a:lnTo>
                      <a:pt x="26353" y="34492"/>
                    </a:lnTo>
                    <a:lnTo>
                      <a:pt x="12509" y="37027"/>
                    </a:lnTo>
                    <a:lnTo>
                      <a:pt x="23351" y="18014"/>
                    </a:lnTo>
                    <a:close/>
                    <a:moveTo>
                      <a:pt x="32991" y="1"/>
                    </a:moveTo>
                    <a:lnTo>
                      <a:pt x="20448" y="2269"/>
                    </a:lnTo>
                    <a:lnTo>
                      <a:pt x="1" y="38562"/>
                    </a:lnTo>
                    <a:lnTo>
                      <a:pt x="2202" y="50537"/>
                    </a:lnTo>
                    <a:lnTo>
                      <a:pt x="28421" y="45767"/>
                    </a:lnTo>
                    <a:lnTo>
                      <a:pt x="30222" y="55574"/>
                    </a:lnTo>
                    <a:lnTo>
                      <a:pt x="42731" y="53272"/>
                    </a:lnTo>
                    <a:lnTo>
                      <a:pt x="40963" y="43499"/>
                    </a:lnTo>
                    <a:lnTo>
                      <a:pt x="47434" y="42298"/>
                    </a:lnTo>
                    <a:lnTo>
                      <a:pt x="45366" y="31023"/>
                    </a:lnTo>
                    <a:lnTo>
                      <a:pt x="38895" y="32191"/>
                    </a:lnTo>
                    <a:lnTo>
                      <a:pt x="329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30"/>
              <p:cNvSpPr/>
              <p:nvPr/>
            </p:nvSpPr>
            <p:spPr>
              <a:xfrm>
                <a:off x="4150947" y="1737895"/>
                <a:ext cx="959510" cy="1206469"/>
              </a:xfrm>
              <a:custGeom>
                <a:rect b="b" l="l" r="r" t="t"/>
                <a:pathLst>
                  <a:path extrusionOk="0" h="57588" w="45800">
                    <a:moveTo>
                      <a:pt x="22263" y="1"/>
                    </a:moveTo>
                    <a:cubicBezTo>
                      <a:pt x="16838" y="1"/>
                      <a:pt x="12437" y="1448"/>
                      <a:pt x="9107" y="4358"/>
                    </a:cubicBezTo>
                    <a:cubicBezTo>
                      <a:pt x="4837" y="8061"/>
                      <a:pt x="2035" y="15166"/>
                      <a:pt x="667" y="25640"/>
                    </a:cubicBezTo>
                    <a:cubicBezTo>
                      <a:pt x="134" y="29543"/>
                      <a:pt x="0" y="33513"/>
                      <a:pt x="267" y="37449"/>
                    </a:cubicBezTo>
                    <a:cubicBezTo>
                      <a:pt x="534" y="41051"/>
                      <a:pt x="1201" y="43987"/>
                      <a:pt x="2235" y="46188"/>
                    </a:cubicBezTo>
                    <a:cubicBezTo>
                      <a:pt x="3569" y="49157"/>
                      <a:pt x="5704" y="51692"/>
                      <a:pt x="8373" y="53594"/>
                    </a:cubicBezTo>
                    <a:cubicBezTo>
                      <a:pt x="10975" y="55428"/>
                      <a:pt x="14611" y="56663"/>
                      <a:pt x="19214" y="57263"/>
                    </a:cubicBezTo>
                    <a:cubicBezTo>
                      <a:pt x="20862" y="57479"/>
                      <a:pt x="22426" y="57587"/>
                      <a:pt x="23904" y="57587"/>
                    </a:cubicBezTo>
                    <a:cubicBezTo>
                      <a:pt x="29725" y="57587"/>
                      <a:pt x="34221" y="55911"/>
                      <a:pt x="37360" y="52560"/>
                    </a:cubicBezTo>
                    <a:cubicBezTo>
                      <a:pt x="41296" y="48357"/>
                      <a:pt x="43932" y="41252"/>
                      <a:pt x="45199" y="31244"/>
                    </a:cubicBezTo>
                    <a:cubicBezTo>
                      <a:pt x="45766" y="26908"/>
                      <a:pt x="45800" y="22538"/>
                      <a:pt x="45333" y="18202"/>
                    </a:cubicBezTo>
                    <a:cubicBezTo>
                      <a:pt x="45132" y="16167"/>
                      <a:pt x="44699" y="14165"/>
                      <a:pt x="43998" y="12264"/>
                    </a:cubicBezTo>
                    <a:cubicBezTo>
                      <a:pt x="43298" y="10429"/>
                      <a:pt x="42297" y="8695"/>
                      <a:pt x="41063" y="7160"/>
                    </a:cubicBezTo>
                    <a:cubicBezTo>
                      <a:pt x="39629" y="5393"/>
                      <a:pt x="37827" y="3925"/>
                      <a:pt x="35792" y="2857"/>
                    </a:cubicBezTo>
                    <a:cubicBezTo>
                      <a:pt x="33558" y="1623"/>
                      <a:pt x="30622" y="789"/>
                      <a:pt x="26919" y="322"/>
                    </a:cubicBezTo>
                    <a:cubicBezTo>
                      <a:pt x="25292" y="108"/>
                      <a:pt x="23740" y="1"/>
                      <a:pt x="222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30"/>
              <p:cNvSpPr/>
              <p:nvPr/>
            </p:nvSpPr>
            <p:spPr>
              <a:xfrm>
                <a:off x="4247380" y="1833741"/>
                <a:ext cx="766644" cy="1014818"/>
              </a:xfrm>
              <a:custGeom>
                <a:rect b="b" l="l" r="r" t="t"/>
                <a:pathLst>
                  <a:path extrusionOk="0" h="48440" w="36594">
                    <a:moveTo>
                      <a:pt x="17690" y="0"/>
                    </a:moveTo>
                    <a:cubicBezTo>
                      <a:pt x="13357" y="0"/>
                      <a:pt x="10025" y="1075"/>
                      <a:pt x="7506" y="3253"/>
                    </a:cubicBezTo>
                    <a:cubicBezTo>
                      <a:pt x="5171" y="5287"/>
                      <a:pt x="2102" y="10091"/>
                      <a:pt x="601" y="21666"/>
                    </a:cubicBezTo>
                    <a:cubicBezTo>
                      <a:pt x="134" y="25268"/>
                      <a:pt x="1" y="28904"/>
                      <a:pt x="234" y="32540"/>
                    </a:cubicBezTo>
                    <a:cubicBezTo>
                      <a:pt x="468" y="35576"/>
                      <a:pt x="1001" y="37944"/>
                      <a:pt x="1802" y="39612"/>
                    </a:cubicBezTo>
                    <a:lnTo>
                      <a:pt x="1802" y="39679"/>
                    </a:lnTo>
                    <a:cubicBezTo>
                      <a:pt x="2803" y="41914"/>
                      <a:pt x="4404" y="43848"/>
                      <a:pt x="6405" y="45249"/>
                    </a:cubicBezTo>
                    <a:cubicBezTo>
                      <a:pt x="8407" y="46684"/>
                      <a:pt x="11375" y="47651"/>
                      <a:pt x="15178" y="48118"/>
                    </a:cubicBezTo>
                    <a:cubicBezTo>
                      <a:pt x="16279" y="48285"/>
                      <a:pt x="17346" y="48352"/>
                      <a:pt x="18347" y="48385"/>
                    </a:cubicBezTo>
                    <a:lnTo>
                      <a:pt x="18347" y="48418"/>
                    </a:lnTo>
                    <a:cubicBezTo>
                      <a:pt x="18707" y="48433"/>
                      <a:pt x="19060" y="48440"/>
                      <a:pt x="19405" y="48440"/>
                    </a:cubicBezTo>
                    <a:cubicBezTo>
                      <a:pt x="23893" y="48440"/>
                      <a:pt x="27158" y="47234"/>
                      <a:pt x="29388" y="44849"/>
                    </a:cubicBezTo>
                    <a:cubicBezTo>
                      <a:pt x="32657" y="41380"/>
                      <a:pt x="34892" y="35075"/>
                      <a:pt x="36026" y="26102"/>
                    </a:cubicBezTo>
                    <a:cubicBezTo>
                      <a:pt x="36560" y="22133"/>
                      <a:pt x="36593" y="18097"/>
                      <a:pt x="36160" y="14127"/>
                    </a:cubicBezTo>
                    <a:cubicBezTo>
                      <a:pt x="35993" y="12459"/>
                      <a:pt x="35659" y="10858"/>
                      <a:pt x="35092" y="9290"/>
                    </a:cubicBezTo>
                    <a:cubicBezTo>
                      <a:pt x="34559" y="7889"/>
                      <a:pt x="33791" y="6588"/>
                      <a:pt x="32857" y="5421"/>
                    </a:cubicBezTo>
                    <a:cubicBezTo>
                      <a:pt x="31790" y="4153"/>
                      <a:pt x="30456" y="3086"/>
                      <a:pt x="28988" y="2319"/>
                    </a:cubicBezTo>
                    <a:cubicBezTo>
                      <a:pt x="27253" y="1385"/>
                      <a:pt x="24818" y="717"/>
                      <a:pt x="21749" y="284"/>
                    </a:cubicBezTo>
                    <a:cubicBezTo>
                      <a:pt x="20682" y="150"/>
                      <a:pt x="19615" y="50"/>
                      <a:pt x="18647" y="17"/>
                    </a:cubicBezTo>
                    <a:cubicBezTo>
                      <a:pt x="18323" y="6"/>
                      <a:pt x="18004" y="0"/>
                      <a:pt x="176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30"/>
              <p:cNvSpPr/>
              <p:nvPr/>
            </p:nvSpPr>
            <p:spPr>
              <a:xfrm>
                <a:off x="4364092" y="1877422"/>
                <a:ext cx="439573" cy="439573"/>
              </a:xfrm>
              <a:custGeom>
                <a:rect b="b" l="l" r="r" t="t"/>
                <a:pathLst>
                  <a:path extrusionOk="0" h="20982" w="20982">
                    <a:moveTo>
                      <a:pt x="10464" y="4237"/>
                    </a:moveTo>
                    <a:cubicBezTo>
                      <a:pt x="13744" y="4237"/>
                      <a:pt x="16861" y="6859"/>
                      <a:pt x="16745" y="10708"/>
                    </a:cubicBezTo>
                    <a:cubicBezTo>
                      <a:pt x="16647" y="14115"/>
                      <a:pt x="13847" y="16781"/>
                      <a:pt x="10461" y="16781"/>
                    </a:cubicBezTo>
                    <a:cubicBezTo>
                      <a:pt x="10399" y="16781"/>
                      <a:pt x="10337" y="16781"/>
                      <a:pt x="10274" y="16779"/>
                    </a:cubicBezTo>
                    <a:cubicBezTo>
                      <a:pt x="4704" y="16545"/>
                      <a:pt x="2168" y="9740"/>
                      <a:pt x="6238" y="5938"/>
                    </a:cubicBezTo>
                    <a:cubicBezTo>
                      <a:pt x="7496" y="4762"/>
                      <a:pt x="8997" y="4237"/>
                      <a:pt x="10464" y="4237"/>
                    </a:cubicBezTo>
                    <a:close/>
                    <a:moveTo>
                      <a:pt x="10074" y="0"/>
                    </a:moveTo>
                    <a:lnTo>
                      <a:pt x="9740" y="934"/>
                    </a:lnTo>
                    <a:cubicBezTo>
                      <a:pt x="9207" y="1001"/>
                      <a:pt x="8706" y="1068"/>
                      <a:pt x="8173" y="1201"/>
                    </a:cubicBezTo>
                    <a:lnTo>
                      <a:pt x="7572" y="367"/>
                    </a:lnTo>
                    <a:lnTo>
                      <a:pt x="6071" y="934"/>
                    </a:lnTo>
                    <a:lnTo>
                      <a:pt x="6171" y="1935"/>
                    </a:lnTo>
                    <a:cubicBezTo>
                      <a:pt x="5671" y="2202"/>
                      <a:pt x="5237" y="2469"/>
                      <a:pt x="4804" y="2769"/>
                    </a:cubicBezTo>
                    <a:lnTo>
                      <a:pt x="3903" y="2268"/>
                    </a:lnTo>
                    <a:lnTo>
                      <a:pt x="2769" y="3336"/>
                    </a:lnTo>
                    <a:lnTo>
                      <a:pt x="3236" y="4236"/>
                    </a:lnTo>
                    <a:cubicBezTo>
                      <a:pt x="2869" y="4637"/>
                      <a:pt x="2569" y="5104"/>
                      <a:pt x="2302" y="5537"/>
                    </a:cubicBezTo>
                    <a:lnTo>
                      <a:pt x="1268" y="5404"/>
                    </a:lnTo>
                    <a:lnTo>
                      <a:pt x="634" y="6838"/>
                    </a:lnTo>
                    <a:lnTo>
                      <a:pt x="1401" y="7505"/>
                    </a:lnTo>
                    <a:cubicBezTo>
                      <a:pt x="1234" y="8006"/>
                      <a:pt x="1101" y="8540"/>
                      <a:pt x="1034" y="9073"/>
                    </a:cubicBezTo>
                    <a:lnTo>
                      <a:pt x="34" y="9307"/>
                    </a:lnTo>
                    <a:lnTo>
                      <a:pt x="0" y="10875"/>
                    </a:lnTo>
                    <a:lnTo>
                      <a:pt x="968" y="11208"/>
                    </a:lnTo>
                    <a:cubicBezTo>
                      <a:pt x="1001" y="11742"/>
                      <a:pt x="1101" y="12276"/>
                      <a:pt x="1201" y="12809"/>
                    </a:cubicBezTo>
                    <a:lnTo>
                      <a:pt x="367" y="13410"/>
                    </a:lnTo>
                    <a:lnTo>
                      <a:pt x="934" y="14877"/>
                    </a:lnTo>
                    <a:lnTo>
                      <a:pt x="1968" y="14811"/>
                    </a:lnTo>
                    <a:cubicBezTo>
                      <a:pt x="2202" y="15278"/>
                      <a:pt x="2469" y="15745"/>
                      <a:pt x="2802" y="16178"/>
                    </a:cubicBezTo>
                    <a:lnTo>
                      <a:pt x="2268" y="17046"/>
                    </a:lnTo>
                    <a:lnTo>
                      <a:pt x="3336" y="18213"/>
                    </a:lnTo>
                    <a:lnTo>
                      <a:pt x="4270" y="17746"/>
                    </a:lnTo>
                    <a:cubicBezTo>
                      <a:pt x="4670" y="18080"/>
                      <a:pt x="5104" y="18413"/>
                      <a:pt x="5571" y="18680"/>
                    </a:cubicBezTo>
                    <a:lnTo>
                      <a:pt x="5404" y="19681"/>
                    </a:lnTo>
                    <a:lnTo>
                      <a:pt x="6838" y="20348"/>
                    </a:lnTo>
                    <a:lnTo>
                      <a:pt x="7506" y="19581"/>
                    </a:lnTo>
                    <a:cubicBezTo>
                      <a:pt x="8039" y="19748"/>
                      <a:pt x="8540" y="19848"/>
                      <a:pt x="9073" y="19948"/>
                    </a:cubicBezTo>
                    <a:lnTo>
                      <a:pt x="9340" y="20915"/>
                    </a:lnTo>
                    <a:lnTo>
                      <a:pt x="10908" y="20982"/>
                    </a:lnTo>
                    <a:lnTo>
                      <a:pt x="11208" y="20014"/>
                    </a:lnTo>
                    <a:cubicBezTo>
                      <a:pt x="11742" y="19981"/>
                      <a:pt x="12276" y="19881"/>
                      <a:pt x="12809" y="19748"/>
                    </a:cubicBezTo>
                    <a:lnTo>
                      <a:pt x="13410" y="20582"/>
                    </a:lnTo>
                    <a:lnTo>
                      <a:pt x="14911" y="20014"/>
                    </a:lnTo>
                    <a:lnTo>
                      <a:pt x="14811" y="19014"/>
                    </a:lnTo>
                    <a:cubicBezTo>
                      <a:pt x="15278" y="18780"/>
                      <a:pt x="15745" y="18480"/>
                      <a:pt x="16178" y="18180"/>
                    </a:cubicBezTo>
                    <a:lnTo>
                      <a:pt x="17046" y="18713"/>
                    </a:lnTo>
                    <a:lnTo>
                      <a:pt x="18213" y="17613"/>
                    </a:lnTo>
                    <a:lnTo>
                      <a:pt x="17746" y="16712"/>
                    </a:lnTo>
                    <a:cubicBezTo>
                      <a:pt x="18113" y="16312"/>
                      <a:pt x="18413" y="15878"/>
                      <a:pt x="18680" y="15411"/>
                    </a:cubicBezTo>
                    <a:lnTo>
                      <a:pt x="19681" y="15545"/>
                    </a:lnTo>
                    <a:lnTo>
                      <a:pt x="20348" y="14110"/>
                    </a:lnTo>
                    <a:lnTo>
                      <a:pt x="19581" y="13443"/>
                    </a:lnTo>
                    <a:cubicBezTo>
                      <a:pt x="19748" y="12943"/>
                      <a:pt x="19881" y="12442"/>
                      <a:pt x="19948" y="11909"/>
                    </a:cubicBezTo>
                    <a:lnTo>
                      <a:pt x="20948" y="11642"/>
                    </a:lnTo>
                    <a:lnTo>
                      <a:pt x="20982" y="10074"/>
                    </a:lnTo>
                    <a:lnTo>
                      <a:pt x="20014" y="9740"/>
                    </a:lnTo>
                    <a:cubicBezTo>
                      <a:pt x="19981" y="9207"/>
                      <a:pt x="19881" y="8673"/>
                      <a:pt x="19781" y="8173"/>
                    </a:cubicBezTo>
                    <a:lnTo>
                      <a:pt x="20615" y="7539"/>
                    </a:lnTo>
                    <a:lnTo>
                      <a:pt x="20048" y="6071"/>
                    </a:lnTo>
                    <a:lnTo>
                      <a:pt x="19014" y="6138"/>
                    </a:lnTo>
                    <a:cubicBezTo>
                      <a:pt x="18780" y="5671"/>
                      <a:pt x="18513" y="5237"/>
                      <a:pt x="18180" y="4804"/>
                    </a:cubicBezTo>
                    <a:lnTo>
                      <a:pt x="18714" y="3903"/>
                    </a:lnTo>
                    <a:lnTo>
                      <a:pt x="17613" y="2769"/>
                    </a:lnTo>
                    <a:lnTo>
                      <a:pt x="16712" y="3236"/>
                    </a:lnTo>
                    <a:cubicBezTo>
                      <a:pt x="16312" y="2869"/>
                      <a:pt x="15878" y="2569"/>
                      <a:pt x="15411" y="2268"/>
                    </a:cubicBezTo>
                    <a:lnTo>
                      <a:pt x="15578" y="1268"/>
                    </a:lnTo>
                    <a:lnTo>
                      <a:pt x="14110" y="601"/>
                    </a:lnTo>
                    <a:lnTo>
                      <a:pt x="13476" y="1401"/>
                    </a:lnTo>
                    <a:cubicBezTo>
                      <a:pt x="12943" y="1234"/>
                      <a:pt x="12442" y="1101"/>
                      <a:pt x="11909" y="1034"/>
                    </a:cubicBezTo>
                    <a:lnTo>
                      <a:pt x="11642" y="33"/>
                    </a:lnTo>
                    <a:lnTo>
                      <a:pt x="100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30"/>
              <p:cNvSpPr/>
              <p:nvPr/>
            </p:nvSpPr>
            <p:spPr>
              <a:xfrm>
                <a:off x="4645011" y="2552494"/>
                <a:ext cx="297720" cy="297720"/>
              </a:xfrm>
              <a:custGeom>
                <a:rect b="b" l="l" r="r" t="t"/>
                <a:pathLst>
                  <a:path extrusionOk="0" h="14211" w="14211">
                    <a:moveTo>
                      <a:pt x="7106" y="5268"/>
                    </a:moveTo>
                    <a:cubicBezTo>
                      <a:pt x="7401" y="5268"/>
                      <a:pt x="7708" y="5341"/>
                      <a:pt x="8006" y="5504"/>
                    </a:cubicBezTo>
                    <a:cubicBezTo>
                      <a:pt x="8907" y="6004"/>
                      <a:pt x="9241" y="7105"/>
                      <a:pt x="8740" y="8006"/>
                    </a:cubicBezTo>
                    <a:cubicBezTo>
                      <a:pt x="8379" y="8668"/>
                      <a:pt x="7746" y="8984"/>
                      <a:pt x="7117" y="8984"/>
                    </a:cubicBezTo>
                    <a:cubicBezTo>
                      <a:pt x="6352" y="8984"/>
                      <a:pt x="5594" y="8517"/>
                      <a:pt x="5338" y="7639"/>
                    </a:cubicBezTo>
                    <a:cubicBezTo>
                      <a:pt x="4966" y="6390"/>
                      <a:pt x="5949" y="5268"/>
                      <a:pt x="7106" y="5268"/>
                    </a:cubicBezTo>
                    <a:close/>
                    <a:moveTo>
                      <a:pt x="7339" y="0"/>
                    </a:moveTo>
                    <a:lnTo>
                      <a:pt x="7072" y="634"/>
                    </a:lnTo>
                    <a:cubicBezTo>
                      <a:pt x="6739" y="634"/>
                      <a:pt x="6372" y="667"/>
                      <a:pt x="6005" y="734"/>
                    </a:cubicBezTo>
                    <a:lnTo>
                      <a:pt x="5638" y="167"/>
                    </a:lnTo>
                    <a:lnTo>
                      <a:pt x="4604" y="467"/>
                    </a:lnTo>
                    <a:lnTo>
                      <a:pt x="4604" y="1134"/>
                    </a:lnTo>
                    <a:cubicBezTo>
                      <a:pt x="4270" y="1301"/>
                      <a:pt x="3937" y="1468"/>
                      <a:pt x="3637" y="1635"/>
                    </a:cubicBezTo>
                    <a:lnTo>
                      <a:pt x="3070" y="1234"/>
                    </a:lnTo>
                    <a:lnTo>
                      <a:pt x="2236" y="1902"/>
                    </a:lnTo>
                    <a:lnTo>
                      <a:pt x="2503" y="2535"/>
                    </a:lnTo>
                    <a:cubicBezTo>
                      <a:pt x="2269" y="2802"/>
                      <a:pt x="2036" y="3069"/>
                      <a:pt x="1802" y="3369"/>
                    </a:cubicBezTo>
                    <a:lnTo>
                      <a:pt x="1135" y="3202"/>
                    </a:lnTo>
                    <a:lnTo>
                      <a:pt x="635" y="4170"/>
                    </a:lnTo>
                    <a:lnTo>
                      <a:pt x="1102" y="4637"/>
                    </a:lnTo>
                    <a:cubicBezTo>
                      <a:pt x="968" y="4970"/>
                      <a:pt x="868" y="5337"/>
                      <a:pt x="801" y="5671"/>
                    </a:cubicBezTo>
                    <a:lnTo>
                      <a:pt x="101" y="5804"/>
                    </a:lnTo>
                    <a:lnTo>
                      <a:pt x="1" y="6872"/>
                    </a:lnTo>
                    <a:lnTo>
                      <a:pt x="635" y="7139"/>
                    </a:lnTo>
                    <a:cubicBezTo>
                      <a:pt x="635" y="7472"/>
                      <a:pt x="668" y="7839"/>
                      <a:pt x="735" y="8206"/>
                    </a:cubicBezTo>
                    <a:lnTo>
                      <a:pt x="134" y="8573"/>
                    </a:lnTo>
                    <a:lnTo>
                      <a:pt x="434" y="9607"/>
                    </a:lnTo>
                    <a:lnTo>
                      <a:pt x="1135" y="9607"/>
                    </a:lnTo>
                    <a:cubicBezTo>
                      <a:pt x="1268" y="9941"/>
                      <a:pt x="1435" y="10241"/>
                      <a:pt x="1635" y="10574"/>
                    </a:cubicBezTo>
                    <a:lnTo>
                      <a:pt x="1235" y="11141"/>
                    </a:lnTo>
                    <a:lnTo>
                      <a:pt x="1902" y="11975"/>
                    </a:lnTo>
                    <a:lnTo>
                      <a:pt x="2536" y="11675"/>
                    </a:lnTo>
                    <a:cubicBezTo>
                      <a:pt x="2803" y="11942"/>
                      <a:pt x="3070" y="12176"/>
                      <a:pt x="3370" y="12376"/>
                    </a:cubicBezTo>
                    <a:lnTo>
                      <a:pt x="3236" y="13076"/>
                    </a:lnTo>
                    <a:lnTo>
                      <a:pt x="4170" y="13577"/>
                    </a:lnTo>
                    <a:lnTo>
                      <a:pt x="4637" y="13110"/>
                    </a:lnTo>
                    <a:cubicBezTo>
                      <a:pt x="4971" y="13243"/>
                      <a:pt x="5338" y="13343"/>
                      <a:pt x="5671" y="13410"/>
                    </a:cubicBezTo>
                    <a:lnTo>
                      <a:pt x="5805" y="14110"/>
                    </a:lnTo>
                    <a:lnTo>
                      <a:pt x="6872" y="14210"/>
                    </a:lnTo>
                    <a:lnTo>
                      <a:pt x="7139" y="13577"/>
                    </a:lnTo>
                    <a:cubicBezTo>
                      <a:pt x="7506" y="13577"/>
                      <a:pt x="7873" y="13543"/>
                      <a:pt x="8240" y="13510"/>
                    </a:cubicBezTo>
                    <a:lnTo>
                      <a:pt x="8607" y="14077"/>
                    </a:lnTo>
                    <a:lnTo>
                      <a:pt x="9608" y="13777"/>
                    </a:lnTo>
                    <a:lnTo>
                      <a:pt x="9608" y="13076"/>
                    </a:lnTo>
                    <a:cubicBezTo>
                      <a:pt x="9941" y="12943"/>
                      <a:pt x="10275" y="12776"/>
                      <a:pt x="10575" y="12576"/>
                    </a:cubicBezTo>
                    <a:lnTo>
                      <a:pt x="11142" y="13009"/>
                    </a:lnTo>
                    <a:lnTo>
                      <a:pt x="11976" y="12342"/>
                    </a:lnTo>
                    <a:lnTo>
                      <a:pt x="11709" y="11709"/>
                    </a:lnTo>
                    <a:cubicBezTo>
                      <a:pt x="11976" y="11442"/>
                      <a:pt x="12209" y="11175"/>
                      <a:pt x="12410" y="10875"/>
                    </a:cubicBezTo>
                    <a:lnTo>
                      <a:pt x="13077" y="11008"/>
                    </a:lnTo>
                    <a:lnTo>
                      <a:pt x="13610" y="10074"/>
                    </a:lnTo>
                    <a:lnTo>
                      <a:pt x="13110" y="9607"/>
                    </a:lnTo>
                    <a:cubicBezTo>
                      <a:pt x="13244" y="9240"/>
                      <a:pt x="13344" y="8907"/>
                      <a:pt x="13444" y="8573"/>
                    </a:cubicBezTo>
                    <a:lnTo>
                      <a:pt x="14111" y="8440"/>
                    </a:lnTo>
                    <a:lnTo>
                      <a:pt x="14211" y="7372"/>
                    </a:lnTo>
                    <a:lnTo>
                      <a:pt x="13577" y="7105"/>
                    </a:lnTo>
                    <a:cubicBezTo>
                      <a:pt x="13577" y="6738"/>
                      <a:pt x="13544" y="6371"/>
                      <a:pt x="13477" y="6038"/>
                    </a:cubicBezTo>
                    <a:lnTo>
                      <a:pt x="14077" y="5671"/>
                    </a:lnTo>
                    <a:lnTo>
                      <a:pt x="13777" y="4637"/>
                    </a:lnTo>
                    <a:lnTo>
                      <a:pt x="13077" y="4637"/>
                    </a:lnTo>
                    <a:cubicBezTo>
                      <a:pt x="12943" y="4303"/>
                      <a:pt x="12777" y="3970"/>
                      <a:pt x="12576" y="3669"/>
                    </a:cubicBezTo>
                    <a:lnTo>
                      <a:pt x="12977" y="3102"/>
                    </a:lnTo>
                    <a:lnTo>
                      <a:pt x="12310" y="2268"/>
                    </a:lnTo>
                    <a:lnTo>
                      <a:pt x="11676" y="2535"/>
                    </a:lnTo>
                    <a:cubicBezTo>
                      <a:pt x="11409" y="2268"/>
                      <a:pt x="11142" y="2035"/>
                      <a:pt x="10842" y="1835"/>
                    </a:cubicBezTo>
                    <a:lnTo>
                      <a:pt x="11009" y="1134"/>
                    </a:lnTo>
                    <a:lnTo>
                      <a:pt x="10041" y="634"/>
                    </a:lnTo>
                    <a:lnTo>
                      <a:pt x="9574" y="1134"/>
                    </a:lnTo>
                    <a:cubicBezTo>
                      <a:pt x="9241" y="1001"/>
                      <a:pt x="8874" y="867"/>
                      <a:pt x="8540" y="801"/>
                    </a:cubicBezTo>
                    <a:lnTo>
                      <a:pt x="8407" y="134"/>
                    </a:lnTo>
                    <a:lnTo>
                      <a:pt x="733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30"/>
              <p:cNvSpPr/>
              <p:nvPr/>
            </p:nvSpPr>
            <p:spPr>
              <a:xfrm>
                <a:off x="4724684" y="2203760"/>
                <a:ext cx="339662" cy="339662"/>
              </a:xfrm>
              <a:custGeom>
                <a:rect b="b" l="l" r="r" t="t"/>
                <a:pathLst>
                  <a:path extrusionOk="0" h="16213" w="16213">
                    <a:moveTo>
                      <a:pt x="8074" y="5135"/>
                    </a:moveTo>
                    <a:cubicBezTo>
                      <a:pt x="9635" y="5135"/>
                      <a:pt x="11121" y="6384"/>
                      <a:pt x="11075" y="8207"/>
                    </a:cubicBezTo>
                    <a:cubicBezTo>
                      <a:pt x="11009" y="9820"/>
                      <a:pt x="9676" y="11076"/>
                      <a:pt x="8069" y="11076"/>
                    </a:cubicBezTo>
                    <a:cubicBezTo>
                      <a:pt x="8048" y="11076"/>
                      <a:pt x="8027" y="11076"/>
                      <a:pt x="8006" y="11076"/>
                    </a:cubicBezTo>
                    <a:cubicBezTo>
                      <a:pt x="5338" y="10975"/>
                      <a:pt x="4137" y="7740"/>
                      <a:pt x="6071" y="5939"/>
                    </a:cubicBezTo>
                    <a:cubicBezTo>
                      <a:pt x="6668" y="5383"/>
                      <a:pt x="7378" y="5135"/>
                      <a:pt x="8074" y="5135"/>
                    </a:cubicBezTo>
                    <a:close/>
                    <a:moveTo>
                      <a:pt x="7072" y="1"/>
                    </a:moveTo>
                    <a:lnTo>
                      <a:pt x="6205" y="1235"/>
                    </a:lnTo>
                    <a:cubicBezTo>
                      <a:pt x="5771" y="1369"/>
                      <a:pt x="5338" y="1535"/>
                      <a:pt x="4904" y="1735"/>
                    </a:cubicBezTo>
                    <a:lnTo>
                      <a:pt x="3670" y="1402"/>
                    </a:lnTo>
                    <a:lnTo>
                      <a:pt x="1735" y="3237"/>
                    </a:lnTo>
                    <a:lnTo>
                      <a:pt x="1969" y="4471"/>
                    </a:lnTo>
                    <a:cubicBezTo>
                      <a:pt x="1735" y="4871"/>
                      <a:pt x="1535" y="5271"/>
                      <a:pt x="1368" y="5738"/>
                    </a:cubicBezTo>
                    <a:lnTo>
                      <a:pt x="67" y="6506"/>
                    </a:lnTo>
                    <a:lnTo>
                      <a:pt x="0" y="9141"/>
                    </a:lnTo>
                    <a:lnTo>
                      <a:pt x="1235" y="10008"/>
                    </a:lnTo>
                    <a:cubicBezTo>
                      <a:pt x="1368" y="10442"/>
                      <a:pt x="1535" y="10875"/>
                      <a:pt x="1735" y="11309"/>
                    </a:cubicBezTo>
                    <a:lnTo>
                      <a:pt x="1435" y="12543"/>
                    </a:lnTo>
                    <a:lnTo>
                      <a:pt x="3236" y="14478"/>
                    </a:lnTo>
                    <a:lnTo>
                      <a:pt x="4470" y="14244"/>
                    </a:lnTo>
                    <a:cubicBezTo>
                      <a:pt x="4871" y="14478"/>
                      <a:pt x="5304" y="14678"/>
                      <a:pt x="5738" y="14845"/>
                    </a:cubicBezTo>
                    <a:lnTo>
                      <a:pt x="6505" y="16146"/>
                    </a:lnTo>
                    <a:lnTo>
                      <a:pt x="9140" y="16213"/>
                    </a:lnTo>
                    <a:lnTo>
                      <a:pt x="10008" y="14978"/>
                    </a:lnTo>
                    <a:cubicBezTo>
                      <a:pt x="10441" y="14845"/>
                      <a:pt x="10875" y="14678"/>
                      <a:pt x="11309" y="14478"/>
                    </a:cubicBezTo>
                    <a:lnTo>
                      <a:pt x="12543" y="14778"/>
                    </a:lnTo>
                    <a:lnTo>
                      <a:pt x="14477" y="12977"/>
                    </a:lnTo>
                    <a:lnTo>
                      <a:pt x="14244" y="11743"/>
                    </a:lnTo>
                    <a:cubicBezTo>
                      <a:pt x="14477" y="11342"/>
                      <a:pt x="14678" y="10909"/>
                      <a:pt x="14844" y="10475"/>
                    </a:cubicBezTo>
                    <a:lnTo>
                      <a:pt x="16145" y="9708"/>
                    </a:lnTo>
                    <a:lnTo>
                      <a:pt x="16212" y="7073"/>
                    </a:lnTo>
                    <a:lnTo>
                      <a:pt x="14978" y="6205"/>
                    </a:lnTo>
                    <a:cubicBezTo>
                      <a:pt x="14844" y="5738"/>
                      <a:pt x="14678" y="5338"/>
                      <a:pt x="14477" y="4904"/>
                    </a:cubicBezTo>
                    <a:lnTo>
                      <a:pt x="14778" y="3670"/>
                    </a:lnTo>
                    <a:lnTo>
                      <a:pt x="12976" y="1735"/>
                    </a:lnTo>
                    <a:lnTo>
                      <a:pt x="11742" y="1969"/>
                    </a:lnTo>
                    <a:cubicBezTo>
                      <a:pt x="11342" y="1735"/>
                      <a:pt x="10908" y="1535"/>
                      <a:pt x="10475" y="1369"/>
                    </a:cubicBezTo>
                    <a:lnTo>
                      <a:pt x="9707" y="68"/>
                    </a:lnTo>
                    <a:lnTo>
                      <a:pt x="7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30"/>
              <p:cNvSpPr/>
              <p:nvPr/>
            </p:nvSpPr>
            <p:spPr>
              <a:xfrm>
                <a:off x="4302583" y="2346325"/>
                <a:ext cx="357826" cy="357826"/>
              </a:xfrm>
              <a:custGeom>
                <a:rect b="b" l="l" r="r" t="t"/>
                <a:pathLst>
                  <a:path extrusionOk="0" h="17080" w="17080">
                    <a:moveTo>
                      <a:pt x="8564" y="3363"/>
                    </a:moveTo>
                    <a:cubicBezTo>
                      <a:pt x="9542" y="3363"/>
                      <a:pt x="10532" y="3645"/>
                      <a:pt x="11409" y="4237"/>
                    </a:cubicBezTo>
                    <a:cubicBezTo>
                      <a:pt x="15212" y="6739"/>
                      <a:pt x="14077" y="12643"/>
                      <a:pt x="9608" y="13544"/>
                    </a:cubicBezTo>
                    <a:cubicBezTo>
                      <a:pt x="9245" y="13616"/>
                      <a:pt x="8889" y="13651"/>
                      <a:pt x="8544" y="13651"/>
                    </a:cubicBezTo>
                    <a:cubicBezTo>
                      <a:pt x="4605" y="13651"/>
                      <a:pt x="1973" y="9168"/>
                      <a:pt x="4304" y="5672"/>
                    </a:cubicBezTo>
                    <a:cubicBezTo>
                      <a:pt x="5270" y="4180"/>
                      <a:pt x="6899" y="3363"/>
                      <a:pt x="8564" y="3363"/>
                    </a:cubicBezTo>
                    <a:close/>
                    <a:moveTo>
                      <a:pt x="8576" y="2947"/>
                    </a:moveTo>
                    <a:cubicBezTo>
                      <a:pt x="6816" y="2947"/>
                      <a:pt x="5050" y="3768"/>
                      <a:pt x="3937" y="5438"/>
                    </a:cubicBezTo>
                    <a:cubicBezTo>
                      <a:pt x="1502" y="9141"/>
                      <a:pt x="4137" y="14044"/>
                      <a:pt x="8574" y="14078"/>
                    </a:cubicBezTo>
                    <a:cubicBezTo>
                      <a:pt x="12777" y="14078"/>
                      <a:pt x="15478" y="9574"/>
                      <a:pt x="13477" y="5872"/>
                    </a:cubicBezTo>
                    <a:cubicBezTo>
                      <a:pt x="12430" y="3935"/>
                      <a:pt x="10507" y="2947"/>
                      <a:pt x="8576" y="2947"/>
                    </a:cubicBezTo>
                    <a:close/>
                    <a:moveTo>
                      <a:pt x="8207" y="401"/>
                    </a:moveTo>
                    <a:lnTo>
                      <a:pt x="9041" y="1302"/>
                    </a:lnTo>
                    <a:cubicBezTo>
                      <a:pt x="9074" y="1335"/>
                      <a:pt x="9107" y="1335"/>
                      <a:pt x="9174" y="1335"/>
                    </a:cubicBezTo>
                    <a:cubicBezTo>
                      <a:pt x="9641" y="1402"/>
                      <a:pt x="10108" y="1469"/>
                      <a:pt x="10575" y="1602"/>
                    </a:cubicBezTo>
                    <a:cubicBezTo>
                      <a:pt x="10592" y="1619"/>
                      <a:pt x="10608" y="1627"/>
                      <a:pt x="10629" y="1627"/>
                    </a:cubicBezTo>
                    <a:cubicBezTo>
                      <a:pt x="10650" y="1627"/>
                      <a:pt x="10675" y="1619"/>
                      <a:pt x="10708" y="1602"/>
                    </a:cubicBezTo>
                    <a:lnTo>
                      <a:pt x="12043" y="1035"/>
                    </a:lnTo>
                    <a:lnTo>
                      <a:pt x="14111" y="2403"/>
                    </a:lnTo>
                    <a:lnTo>
                      <a:pt x="14111" y="3870"/>
                    </a:lnTo>
                    <a:cubicBezTo>
                      <a:pt x="14111" y="3904"/>
                      <a:pt x="14111" y="3937"/>
                      <a:pt x="14144" y="4004"/>
                    </a:cubicBezTo>
                    <a:cubicBezTo>
                      <a:pt x="14444" y="4337"/>
                      <a:pt x="14711" y="4738"/>
                      <a:pt x="14945" y="5171"/>
                    </a:cubicBezTo>
                    <a:cubicBezTo>
                      <a:pt x="14945" y="5205"/>
                      <a:pt x="14978" y="5238"/>
                      <a:pt x="15045" y="5271"/>
                    </a:cubicBezTo>
                    <a:lnTo>
                      <a:pt x="16179" y="5705"/>
                    </a:lnTo>
                    <a:lnTo>
                      <a:pt x="16679" y="8173"/>
                    </a:lnTo>
                    <a:lnTo>
                      <a:pt x="15812" y="9007"/>
                    </a:lnTo>
                    <a:cubicBezTo>
                      <a:pt x="15779" y="9041"/>
                      <a:pt x="15745" y="9074"/>
                      <a:pt x="15745" y="9141"/>
                    </a:cubicBezTo>
                    <a:cubicBezTo>
                      <a:pt x="15712" y="9608"/>
                      <a:pt x="15612" y="10041"/>
                      <a:pt x="15478" y="10508"/>
                    </a:cubicBezTo>
                    <a:cubicBezTo>
                      <a:pt x="15478" y="10542"/>
                      <a:pt x="15478" y="10608"/>
                      <a:pt x="15478" y="10642"/>
                    </a:cubicBezTo>
                    <a:lnTo>
                      <a:pt x="16079" y="11976"/>
                    </a:lnTo>
                    <a:lnTo>
                      <a:pt x="14678" y="14078"/>
                    </a:lnTo>
                    <a:lnTo>
                      <a:pt x="13244" y="14044"/>
                    </a:lnTo>
                    <a:cubicBezTo>
                      <a:pt x="13177" y="14044"/>
                      <a:pt x="13143" y="14044"/>
                      <a:pt x="13110" y="14078"/>
                    </a:cubicBezTo>
                    <a:cubicBezTo>
                      <a:pt x="12743" y="14378"/>
                      <a:pt x="12343" y="14645"/>
                      <a:pt x="11943" y="14845"/>
                    </a:cubicBezTo>
                    <a:cubicBezTo>
                      <a:pt x="11876" y="14878"/>
                      <a:pt x="11843" y="14911"/>
                      <a:pt x="11843" y="14978"/>
                    </a:cubicBezTo>
                    <a:lnTo>
                      <a:pt x="11376" y="16112"/>
                    </a:lnTo>
                    <a:lnTo>
                      <a:pt x="8940" y="16613"/>
                    </a:lnTo>
                    <a:lnTo>
                      <a:pt x="8107" y="15745"/>
                    </a:lnTo>
                    <a:cubicBezTo>
                      <a:pt x="8040" y="15679"/>
                      <a:pt x="8006" y="15679"/>
                      <a:pt x="7973" y="15679"/>
                    </a:cubicBezTo>
                    <a:cubicBezTo>
                      <a:pt x="7473" y="15612"/>
                      <a:pt x="7039" y="15545"/>
                      <a:pt x="6572" y="15412"/>
                    </a:cubicBezTo>
                    <a:lnTo>
                      <a:pt x="6505" y="15412"/>
                    </a:lnTo>
                    <a:cubicBezTo>
                      <a:pt x="6505" y="15412"/>
                      <a:pt x="6472" y="15412"/>
                      <a:pt x="6439" y="15445"/>
                    </a:cubicBezTo>
                    <a:lnTo>
                      <a:pt x="5138" y="16012"/>
                    </a:lnTo>
                    <a:lnTo>
                      <a:pt x="3036" y="14645"/>
                    </a:lnTo>
                    <a:lnTo>
                      <a:pt x="3036" y="13177"/>
                    </a:lnTo>
                    <a:cubicBezTo>
                      <a:pt x="3036" y="13144"/>
                      <a:pt x="3036" y="13077"/>
                      <a:pt x="3003" y="13043"/>
                    </a:cubicBezTo>
                    <a:cubicBezTo>
                      <a:pt x="2703" y="12710"/>
                      <a:pt x="2436" y="12310"/>
                      <a:pt x="2236" y="11909"/>
                    </a:cubicBezTo>
                    <a:cubicBezTo>
                      <a:pt x="2202" y="11843"/>
                      <a:pt x="2169" y="11809"/>
                      <a:pt x="2102" y="11776"/>
                    </a:cubicBezTo>
                    <a:lnTo>
                      <a:pt x="968" y="11342"/>
                    </a:lnTo>
                    <a:lnTo>
                      <a:pt x="468" y="8874"/>
                    </a:lnTo>
                    <a:lnTo>
                      <a:pt x="1335" y="8040"/>
                    </a:lnTo>
                    <a:cubicBezTo>
                      <a:pt x="1368" y="8007"/>
                      <a:pt x="1402" y="7973"/>
                      <a:pt x="1402" y="7906"/>
                    </a:cubicBezTo>
                    <a:cubicBezTo>
                      <a:pt x="1435" y="7473"/>
                      <a:pt x="1535" y="7006"/>
                      <a:pt x="1669" y="6572"/>
                    </a:cubicBezTo>
                    <a:cubicBezTo>
                      <a:pt x="1669" y="6505"/>
                      <a:pt x="1669" y="6439"/>
                      <a:pt x="1669" y="6405"/>
                    </a:cubicBezTo>
                    <a:lnTo>
                      <a:pt x="1068" y="5071"/>
                    </a:lnTo>
                    <a:lnTo>
                      <a:pt x="2469" y="2970"/>
                    </a:lnTo>
                    <a:lnTo>
                      <a:pt x="3904" y="3003"/>
                    </a:lnTo>
                    <a:cubicBezTo>
                      <a:pt x="3937" y="3003"/>
                      <a:pt x="4004" y="2970"/>
                      <a:pt x="4037" y="2970"/>
                    </a:cubicBezTo>
                    <a:cubicBezTo>
                      <a:pt x="4404" y="2669"/>
                      <a:pt x="4804" y="2403"/>
                      <a:pt x="5204" y="2169"/>
                    </a:cubicBezTo>
                    <a:cubicBezTo>
                      <a:pt x="5271" y="2169"/>
                      <a:pt x="5305" y="2102"/>
                      <a:pt x="5305" y="2069"/>
                    </a:cubicBezTo>
                    <a:lnTo>
                      <a:pt x="5738" y="901"/>
                    </a:lnTo>
                    <a:lnTo>
                      <a:pt x="8207" y="401"/>
                    </a:lnTo>
                    <a:close/>
                    <a:moveTo>
                      <a:pt x="8207" y="1"/>
                    </a:moveTo>
                    <a:lnTo>
                      <a:pt x="5505" y="568"/>
                    </a:lnTo>
                    <a:cubicBezTo>
                      <a:pt x="5438" y="568"/>
                      <a:pt x="5405" y="635"/>
                      <a:pt x="5371" y="701"/>
                    </a:cubicBezTo>
                    <a:lnTo>
                      <a:pt x="4904" y="1869"/>
                    </a:lnTo>
                    <a:cubicBezTo>
                      <a:pt x="4504" y="2069"/>
                      <a:pt x="4137" y="2302"/>
                      <a:pt x="3803" y="2603"/>
                    </a:cubicBezTo>
                    <a:lnTo>
                      <a:pt x="2302" y="2569"/>
                    </a:lnTo>
                    <a:cubicBezTo>
                      <a:pt x="2236" y="2569"/>
                      <a:pt x="2169" y="2603"/>
                      <a:pt x="2136" y="2669"/>
                    </a:cubicBezTo>
                    <a:lnTo>
                      <a:pt x="601" y="4938"/>
                    </a:lnTo>
                    <a:cubicBezTo>
                      <a:pt x="568" y="5004"/>
                      <a:pt x="568" y="5071"/>
                      <a:pt x="601" y="5138"/>
                    </a:cubicBezTo>
                    <a:lnTo>
                      <a:pt x="1202" y="6505"/>
                    </a:lnTo>
                    <a:cubicBezTo>
                      <a:pt x="1102" y="6939"/>
                      <a:pt x="1035" y="7373"/>
                      <a:pt x="968" y="7806"/>
                    </a:cubicBezTo>
                    <a:lnTo>
                      <a:pt x="67" y="8707"/>
                    </a:lnTo>
                    <a:cubicBezTo>
                      <a:pt x="34" y="8740"/>
                      <a:pt x="1" y="8807"/>
                      <a:pt x="1" y="8874"/>
                    </a:cubicBezTo>
                    <a:lnTo>
                      <a:pt x="568" y="11576"/>
                    </a:lnTo>
                    <a:cubicBezTo>
                      <a:pt x="568" y="11642"/>
                      <a:pt x="635" y="11709"/>
                      <a:pt x="701" y="11709"/>
                    </a:cubicBezTo>
                    <a:lnTo>
                      <a:pt x="1869" y="12176"/>
                    </a:lnTo>
                    <a:cubicBezTo>
                      <a:pt x="2069" y="12576"/>
                      <a:pt x="2302" y="12943"/>
                      <a:pt x="2603" y="13310"/>
                    </a:cubicBezTo>
                    <a:lnTo>
                      <a:pt x="2603" y="14778"/>
                    </a:lnTo>
                    <a:cubicBezTo>
                      <a:pt x="2603" y="14845"/>
                      <a:pt x="2636" y="14911"/>
                      <a:pt x="2703" y="14945"/>
                    </a:cubicBezTo>
                    <a:lnTo>
                      <a:pt x="4971" y="16479"/>
                    </a:lnTo>
                    <a:cubicBezTo>
                      <a:pt x="5004" y="16496"/>
                      <a:pt x="5038" y="16504"/>
                      <a:pt x="5071" y="16504"/>
                    </a:cubicBezTo>
                    <a:cubicBezTo>
                      <a:pt x="5104" y="16504"/>
                      <a:pt x="5138" y="16496"/>
                      <a:pt x="5171" y="16479"/>
                    </a:cubicBezTo>
                    <a:lnTo>
                      <a:pt x="6539" y="15879"/>
                    </a:lnTo>
                    <a:cubicBezTo>
                      <a:pt x="6972" y="15979"/>
                      <a:pt x="7406" y="16079"/>
                      <a:pt x="7840" y="16112"/>
                    </a:cubicBezTo>
                    <a:lnTo>
                      <a:pt x="8707" y="17013"/>
                    </a:lnTo>
                    <a:cubicBezTo>
                      <a:pt x="8740" y="17046"/>
                      <a:pt x="8807" y="17080"/>
                      <a:pt x="8874" y="17080"/>
                    </a:cubicBezTo>
                    <a:lnTo>
                      <a:pt x="8907" y="17080"/>
                    </a:lnTo>
                    <a:lnTo>
                      <a:pt x="11609" y="16513"/>
                    </a:lnTo>
                    <a:cubicBezTo>
                      <a:pt x="11676" y="16513"/>
                      <a:pt x="11709" y="16446"/>
                      <a:pt x="11742" y="16379"/>
                    </a:cubicBezTo>
                    <a:lnTo>
                      <a:pt x="12209" y="15212"/>
                    </a:lnTo>
                    <a:cubicBezTo>
                      <a:pt x="12576" y="15012"/>
                      <a:pt x="12977" y="14745"/>
                      <a:pt x="13310" y="14478"/>
                    </a:cubicBezTo>
                    <a:lnTo>
                      <a:pt x="14811" y="14511"/>
                    </a:lnTo>
                    <a:cubicBezTo>
                      <a:pt x="14878" y="14511"/>
                      <a:pt x="14945" y="14478"/>
                      <a:pt x="14978" y="14411"/>
                    </a:cubicBezTo>
                    <a:lnTo>
                      <a:pt x="16479" y="12143"/>
                    </a:lnTo>
                    <a:cubicBezTo>
                      <a:pt x="16513" y="12076"/>
                      <a:pt x="16513" y="12009"/>
                      <a:pt x="16479" y="11943"/>
                    </a:cubicBezTo>
                    <a:lnTo>
                      <a:pt x="15879" y="10575"/>
                    </a:lnTo>
                    <a:cubicBezTo>
                      <a:pt x="15979" y="10141"/>
                      <a:pt x="16079" y="9708"/>
                      <a:pt x="16112" y="9274"/>
                    </a:cubicBezTo>
                    <a:lnTo>
                      <a:pt x="17013" y="8407"/>
                    </a:lnTo>
                    <a:cubicBezTo>
                      <a:pt x="17080" y="8340"/>
                      <a:pt x="17080" y="8273"/>
                      <a:pt x="17080" y="8207"/>
                    </a:cubicBezTo>
                    <a:lnTo>
                      <a:pt x="16546" y="5505"/>
                    </a:lnTo>
                    <a:cubicBezTo>
                      <a:pt x="16513" y="5438"/>
                      <a:pt x="16479" y="5405"/>
                      <a:pt x="16412" y="5371"/>
                    </a:cubicBezTo>
                    <a:lnTo>
                      <a:pt x="15245" y="4904"/>
                    </a:lnTo>
                    <a:cubicBezTo>
                      <a:pt x="15011" y="4504"/>
                      <a:pt x="14778" y="4137"/>
                      <a:pt x="14478" y="3804"/>
                    </a:cubicBezTo>
                    <a:lnTo>
                      <a:pt x="14511" y="2302"/>
                    </a:lnTo>
                    <a:cubicBezTo>
                      <a:pt x="14511" y="2236"/>
                      <a:pt x="14478" y="2169"/>
                      <a:pt x="14411" y="2136"/>
                    </a:cubicBezTo>
                    <a:lnTo>
                      <a:pt x="12143" y="601"/>
                    </a:lnTo>
                    <a:lnTo>
                      <a:pt x="11943" y="601"/>
                    </a:lnTo>
                    <a:lnTo>
                      <a:pt x="10575" y="1202"/>
                    </a:lnTo>
                    <a:cubicBezTo>
                      <a:pt x="10141" y="1102"/>
                      <a:pt x="9708" y="1002"/>
                      <a:pt x="9274" y="968"/>
                    </a:cubicBezTo>
                    <a:lnTo>
                      <a:pt x="8407" y="68"/>
                    </a:lnTo>
                    <a:cubicBezTo>
                      <a:pt x="8340" y="34"/>
                      <a:pt x="8273" y="1"/>
                      <a:pt x="82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30"/>
              <p:cNvSpPr/>
              <p:nvPr/>
            </p:nvSpPr>
            <p:spPr>
              <a:xfrm>
                <a:off x="5166352" y="2159053"/>
                <a:ext cx="986075" cy="1160777"/>
              </a:xfrm>
              <a:custGeom>
                <a:rect b="b" l="l" r="r" t="t"/>
                <a:pathLst>
                  <a:path extrusionOk="0" h="55407" w="47068">
                    <a:moveTo>
                      <a:pt x="30122" y="15845"/>
                    </a:moveTo>
                    <a:lnTo>
                      <a:pt x="27887" y="32457"/>
                    </a:lnTo>
                    <a:lnTo>
                      <a:pt x="13943" y="30589"/>
                    </a:lnTo>
                    <a:lnTo>
                      <a:pt x="30122" y="15845"/>
                    </a:lnTo>
                    <a:close/>
                    <a:moveTo>
                      <a:pt x="32223" y="0"/>
                    </a:moveTo>
                    <a:lnTo>
                      <a:pt x="1601" y="28220"/>
                    </a:lnTo>
                    <a:lnTo>
                      <a:pt x="0" y="40262"/>
                    </a:lnTo>
                    <a:lnTo>
                      <a:pt x="26386" y="43831"/>
                    </a:lnTo>
                    <a:lnTo>
                      <a:pt x="25051" y="53705"/>
                    </a:lnTo>
                    <a:lnTo>
                      <a:pt x="37694" y="55406"/>
                    </a:lnTo>
                    <a:lnTo>
                      <a:pt x="38995" y="45533"/>
                    </a:lnTo>
                    <a:lnTo>
                      <a:pt x="45533" y="46433"/>
                    </a:lnTo>
                    <a:lnTo>
                      <a:pt x="47067" y="35058"/>
                    </a:lnTo>
                    <a:lnTo>
                      <a:pt x="40529" y="34158"/>
                    </a:lnTo>
                    <a:lnTo>
                      <a:pt x="44832" y="1735"/>
                    </a:lnTo>
                    <a:lnTo>
                      <a:pt x="322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0" name="Google Shape;450;p30"/>
            <p:cNvSpPr/>
            <p:nvPr/>
          </p:nvSpPr>
          <p:spPr>
            <a:xfrm>
              <a:off x="4368094" y="3024079"/>
              <a:ext cx="759836" cy="515873"/>
            </a:xfrm>
            <a:custGeom>
              <a:rect b="b" l="l" r="r" t="t"/>
              <a:pathLst>
                <a:path extrusionOk="0" h="24624" w="36269">
                  <a:moveTo>
                    <a:pt x="14393" y="0"/>
                  </a:moveTo>
                  <a:cubicBezTo>
                    <a:pt x="1" y="0"/>
                    <a:pt x="908" y="15522"/>
                    <a:pt x="376" y="24257"/>
                  </a:cubicBezTo>
                  <a:lnTo>
                    <a:pt x="30865" y="24624"/>
                  </a:lnTo>
                  <a:cubicBezTo>
                    <a:pt x="30865" y="24624"/>
                    <a:pt x="36269" y="2608"/>
                    <a:pt x="17422" y="206"/>
                  </a:cubicBezTo>
                  <a:cubicBezTo>
                    <a:pt x="16343" y="67"/>
                    <a:pt x="15335" y="0"/>
                    <a:pt x="14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4468905" y="3094093"/>
              <a:ext cx="321499" cy="320765"/>
            </a:xfrm>
            <a:custGeom>
              <a:rect b="b" l="l" r="r" t="t"/>
              <a:pathLst>
                <a:path extrusionOk="0" h="15311" w="15346">
                  <a:moveTo>
                    <a:pt x="7673" y="0"/>
                  </a:moveTo>
                  <a:cubicBezTo>
                    <a:pt x="3437" y="0"/>
                    <a:pt x="1" y="3436"/>
                    <a:pt x="1" y="7672"/>
                  </a:cubicBezTo>
                  <a:cubicBezTo>
                    <a:pt x="1" y="11875"/>
                    <a:pt x="3437" y="15311"/>
                    <a:pt x="7673" y="15311"/>
                  </a:cubicBezTo>
                  <a:cubicBezTo>
                    <a:pt x="11909" y="15311"/>
                    <a:pt x="15345" y="11875"/>
                    <a:pt x="15345" y="7672"/>
                  </a:cubicBezTo>
                  <a:cubicBezTo>
                    <a:pt x="15345" y="3436"/>
                    <a:pt x="11909" y="0"/>
                    <a:pt x="7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4485686" y="3092292"/>
              <a:ext cx="301219" cy="129701"/>
            </a:xfrm>
            <a:custGeom>
              <a:rect b="b" l="l" r="r" t="t"/>
              <a:pathLst>
                <a:path extrusionOk="0" h="6191" w="14378">
                  <a:moveTo>
                    <a:pt x="6818" y="1"/>
                  </a:moveTo>
                  <a:cubicBezTo>
                    <a:pt x="3523" y="1"/>
                    <a:pt x="332" y="2415"/>
                    <a:pt x="0" y="4856"/>
                  </a:cubicBezTo>
                  <a:lnTo>
                    <a:pt x="14377" y="6190"/>
                  </a:lnTo>
                  <a:cubicBezTo>
                    <a:pt x="13877" y="3088"/>
                    <a:pt x="10741" y="586"/>
                    <a:pt x="7873" y="86"/>
                  </a:cubicBezTo>
                  <a:cubicBezTo>
                    <a:pt x="7522" y="28"/>
                    <a:pt x="7169" y="1"/>
                    <a:pt x="68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4656198" y="3171608"/>
              <a:ext cx="98549" cy="152453"/>
            </a:xfrm>
            <a:custGeom>
              <a:rect b="b" l="l" r="r" t="t"/>
              <a:pathLst>
                <a:path extrusionOk="0" h="7277" w="4704">
                  <a:moveTo>
                    <a:pt x="2426" y="1"/>
                  </a:moveTo>
                  <a:cubicBezTo>
                    <a:pt x="1223" y="1"/>
                    <a:pt x="165" y="1546"/>
                    <a:pt x="67" y="3539"/>
                  </a:cubicBezTo>
                  <a:cubicBezTo>
                    <a:pt x="0" y="5540"/>
                    <a:pt x="901" y="7208"/>
                    <a:pt x="2169" y="7275"/>
                  </a:cubicBezTo>
                  <a:cubicBezTo>
                    <a:pt x="2194" y="7276"/>
                    <a:pt x="2219" y="7277"/>
                    <a:pt x="2245" y="7277"/>
                  </a:cubicBezTo>
                  <a:cubicBezTo>
                    <a:pt x="3448" y="7277"/>
                    <a:pt x="4506" y="5732"/>
                    <a:pt x="4604" y="3772"/>
                  </a:cubicBezTo>
                  <a:cubicBezTo>
                    <a:pt x="4704" y="1771"/>
                    <a:pt x="3770" y="69"/>
                    <a:pt x="2502" y="3"/>
                  </a:cubicBezTo>
                  <a:cubicBezTo>
                    <a:pt x="2477" y="1"/>
                    <a:pt x="2452" y="1"/>
                    <a:pt x="2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4403227" y="3084980"/>
              <a:ext cx="395557" cy="338971"/>
            </a:xfrm>
            <a:custGeom>
              <a:rect b="b" l="l" r="r" t="t"/>
              <a:pathLst>
                <a:path extrusionOk="0" h="16180" w="18881">
                  <a:moveTo>
                    <a:pt x="10808" y="835"/>
                  </a:moveTo>
                  <a:cubicBezTo>
                    <a:pt x="14811" y="835"/>
                    <a:pt x="18046" y="4104"/>
                    <a:pt x="18046" y="8107"/>
                  </a:cubicBezTo>
                  <a:cubicBezTo>
                    <a:pt x="18046" y="12462"/>
                    <a:pt x="14475" y="15351"/>
                    <a:pt x="10750" y="15351"/>
                  </a:cubicBezTo>
                  <a:cubicBezTo>
                    <a:pt x="8968" y="15351"/>
                    <a:pt x="7150" y="14690"/>
                    <a:pt x="5671" y="13211"/>
                  </a:cubicBezTo>
                  <a:cubicBezTo>
                    <a:pt x="1101" y="8641"/>
                    <a:pt x="4337" y="835"/>
                    <a:pt x="10808" y="835"/>
                  </a:cubicBezTo>
                  <a:close/>
                  <a:moveTo>
                    <a:pt x="10735" y="0"/>
                  </a:moveTo>
                  <a:cubicBezTo>
                    <a:pt x="8756" y="0"/>
                    <a:pt x="6740" y="733"/>
                    <a:pt x="5104" y="2370"/>
                  </a:cubicBezTo>
                  <a:cubicBezTo>
                    <a:pt x="0" y="7473"/>
                    <a:pt x="3603" y="16180"/>
                    <a:pt x="10808" y="16180"/>
                  </a:cubicBezTo>
                  <a:cubicBezTo>
                    <a:pt x="15278" y="16180"/>
                    <a:pt x="18880" y="12544"/>
                    <a:pt x="18880" y="8107"/>
                  </a:cubicBezTo>
                  <a:cubicBezTo>
                    <a:pt x="18880" y="3228"/>
                    <a:pt x="14887" y="0"/>
                    <a:pt x="10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4964247" y="3277385"/>
              <a:ext cx="39281" cy="250185"/>
            </a:xfrm>
            <a:custGeom>
              <a:rect b="b" l="l" r="r" t="t"/>
              <a:pathLst>
                <a:path extrusionOk="0" h="11942" w="1875">
                  <a:moveTo>
                    <a:pt x="246" y="0"/>
                  </a:moveTo>
                  <a:cubicBezTo>
                    <a:pt x="124" y="0"/>
                    <a:pt x="1" y="100"/>
                    <a:pt x="40" y="257"/>
                  </a:cubicBezTo>
                  <a:cubicBezTo>
                    <a:pt x="1408" y="5995"/>
                    <a:pt x="74" y="11632"/>
                    <a:pt x="74" y="11699"/>
                  </a:cubicBezTo>
                  <a:cubicBezTo>
                    <a:pt x="40" y="11799"/>
                    <a:pt x="107" y="11932"/>
                    <a:pt x="240" y="11932"/>
                  </a:cubicBezTo>
                  <a:lnTo>
                    <a:pt x="274" y="11932"/>
                  </a:lnTo>
                  <a:cubicBezTo>
                    <a:pt x="292" y="11938"/>
                    <a:pt x="309" y="11941"/>
                    <a:pt x="327" y="11941"/>
                  </a:cubicBezTo>
                  <a:cubicBezTo>
                    <a:pt x="407" y="11941"/>
                    <a:pt x="480" y="11881"/>
                    <a:pt x="507" y="11799"/>
                  </a:cubicBezTo>
                  <a:cubicBezTo>
                    <a:pt x="507" y="11732"/>
                    <a:pt x="1875" y="5995"/>
                    <a:pt x="441" y="157"/>
                  </a:cubicBezTo>
                  <a:cubicBezTo>
                    <a:pt x="413" y="48"/>
                    <a:pt x="330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4898694" y="3140833"/>
              <a:ext cx="51726" cy="76970"/>
            </a:xfrm>
            <a:custGeom>
              <a:rect b="b" l="l" r="r" t="t"/>
              <a:pathLst>
                <a:path extrusionOk="0" h="3674" w="2469">
                  <a:moveTo>
                    <a:pt x="224" y="1"/>
                  </a:moveTo>
                  <a:cubicBezTo>
                    <a:pt x="182" y="1"/>
                    <a:pt x="139" y="12"/>
                    <a:pt x="100" y="37"/>
                  </a:cubicBezTo>
                  <a:cubicBezTo>
                    <a:pt x="0" y="137"/>
                    <a:pt x="0" y="237"/>
                    <a:pt x="67" y="338"/>
                  </a:cubicBezTo>
                  <a:cubicBezTo>
                    <a:pt x="868" y="1305"/>
                    <a:pt x="1535" y="2406"/>
                    <a:pt x="2069" y="3540"/>
                  </a:cubicBezTo>
                  <a:cubicBezTo>
                    <a:pt x="2102" y="3607"/>
                    <a:pt x="2169" y="3640"/>
                    <a:pt x="2235" y="3673"/>
                  </a:cubicBezTo>
                  <a:cubicBezTo>
                    <a:pt x="2269" y="3640"/>
                    <a:pt x="2302" y="3640"/>
                    <a:pt x="2335" y="3640"/>
                  </a:cubicBezTo>
                  <a:cubicBezTo>
                    <a:pt x="2435" y="3573"/>
                    <a:pt x="2469" y="3473"/>
                    <a:pt x="2435" y="3373"/>
                  </a:cubicBezTo>
                  <a:cubicBezTo>
                    <a:pt x="1902" y="2172"/>
                    <a:pt x="1201" y="1071"/>
                    <a:pt x="401" y="71"/>
                  </a:cubicBezTo>
                  <a:cubicBezTo>
                    <a:pt x="359" y="29"/>
                    <a:pt x="293" y="1"/>
                    <a:pt x="2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3495903" y="4112012"/>
              <a:ext cx="696294" cy="338531"/>
            </a:xfrm>
            <a:custGeom>
              <a:rect b="b" l="l" r="r" t="t"/>
              <a:pathLst>
                <a:path extrusionOk="0" h="16159" w="33236">
                  <a:moveTo>
                    <a:pt x="14843" y="0"/>
                  </a:moveTo>
                  <a:cubicBezTo>
                    <a:pt x="14155" y="0"/>
                    <a:pt x="13478" y="336"/>
                    <a:pt x="13088" y="981"/>
                  </a:cubicBezTo>
                  <a:cubicBezTo>
                    <a:pt x="7017" y="10521"/>
                    <a:pt x="4115" y="11989"/>
                    <a:pt x="2914" y="11989"/>
                  </a:cubicBezTo>
                  <a:lnTo>
                    <a:pt x="2880" y="11989"/>
                  </a:lnTo>
                  <a:cubicBezTo>
                    <a:pt x="2858" y="11988"/>
                    <a:pt x="2837" y="11988"/>
                    <a:pt x="2815" y="11988"/>
                  </a:cubicBezTo>
                  <a:cubicBezTo>
                    <a:pt x="110" y="11988"/>
                    <a:pt x="0" y="16092"/>
                    <a:pt x="2747" y="16158"/>
                  </a:cubicBezTo>
                  <a:lnTo>
                    <a:pt x="2914" y="16158"/>
                  </a:lnTo>
                  <a:cubicBezTo>
                    <a:pt x="6450" y="16158"/>
                    <a:pt x="10219" y="12856"/>
                    <a:pt x="15323" y="5217"/>
                  </a:cubicBezTo>
                  <a:cubicBezTo>
                    <a:pt x="19826" y="8886"/>
                    <a:pt x="24663" y="12122"/>
                    <a:pt x="29800" y="14857"/>
                  </a:cubicBezTo>
                  <a:cubicBezTo>
                    <a:pt x="30130" y="15033"/>
                    <a:pt x="30483" y="15116"/>
                    <a:pt x="30829" y="15116"/>
                  </a:cubicBezTo>
                  <a:cubicBezTo>
                    <a:pt x="31599" y="15116"/>
                    <a:pt x="32333" y="14704"/>
                    <a:pt x="32702" y="13990"/>
                  </a:cubicBezTo>
                  <a:cubicBezTo>
                    <a:pt x="33235" y="12923"/>
                    <a:pt x="32768" y="11622"/>
                    <a:pt x="31701" y="11155"/>
                  </a:cubicBezTo>
                  <a:cubicBezTo>
                    <a:pt x="26164" y="8153"/>
                    <a:pt x="20960" y="4617"/>
                    <a:pt x="16223" y="514"/>
                  </a:cubicBezTo>
                  <a:cubicBezTo>
                    <a:pt x="15822" y="168"/>
                    <a:pt x="15330" y="0"/>
                    <a:pt x="14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3740034" y="3628654"/>
              <a:ext cx="435634" cy="486438"/>
            </a:xfrm>
            <a:custGeom>
              <a:rect b="b" l="l" r="r" t="t"/>
              <a:pathLst>
                <a:path extrusionOk="0" h="23219" w="20794">
                  <a:moveTo>
                    <a:pt x="19144" y="1"/>
                  </a:moveTo>
                  <a:cubicBezTo>
                    <a:pt x="19123" y="1"/>
                    <a:pt x="19102" y="1"/>
                    <a:pt x="19081" y="2"/>
                  </a:cubicBezTo>
                  <a:cubicBezTo>
                    <a:pt x="18547" y="2"/>
                    <a:pt x="6371" y="469"/>
                    <a:pt x="667" y="4372"/>
                  </a:cubicBezTo>
                  <a:cubicBezTo>
                    <a:pt x="167" y="4706"/>
                    <a:pt x="0" y="5339"/>
                    <a:pt x="234" y="5907"/>
                  </a:cubicBezTo>
                  <a:cubicBezTo>
                    <a:pt x="2869" y="11944"/>
                    <a:pt x="3236" y="19716"/>
                    <a:pt x="2936" y="21785"/>
                  </a:cubicBezTo>
                  <a:cubicBezTo>
                    <a:pt x="2836" y="22485"/>
                    <a:pt x="3303" y="23119"/>
                    <a:pt x="3970" y="23219"/>
                  </a:cubicBezTo>
                  <a:lnTo>
                    <a:pt x="4170" y="23219"/>
                  </a:lnTo>
                  <a:cubicBezTo>
                    <a:pt x="4770" y="23219"/>
                    <a:pt x="5304" y="22752"/>
                    <a:pt x="5404" y="22151"/>
                  </a:cubicBezTo>
                  <a:cubicBezTo>
                    <a:pt x="5804" y="19450"/>
                    <a:pt x="5271" y="11944"/>
                    <a:pt x="2936" y="5907"/>
                  </a:cubicBezTo>
                  <a:cubicBezTo>
                    <a:pt x="8406" y="2904"/>
                    <a:pt x="19047" y="2504"/>
                    <a:pt x="19147" y="2504"/>
                  </a:cubicBezTo>
                  <a:cubicBezTo>
                    <a:pt x="20793" y="2438"/>
                    <a:pt x="20717" y="1"/>
                    <a:pt x="19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3664195" y="4051634"/>
              <a:ext cx="226805" cy="161713"/>
            </a:xfrm>
            <a:custGeom>
              <a:rect b="b" l="l" r="r" t="t"/>
              <a:pathLst>
                <a:path extrusionOk="0" h="7719" w="10826">
                  <a:moveTo>
                    <a:pt x="7113" y="1"/>
                  </a:moveTo>
                  <a:cubicBezTo>
                    <a:pt x="5769" y="1"/>
                    <a:pt x="4233" y="487"/>
                    <a:pt x="3120" y="1361"/>
                  </a:cubicBezTo>
                  <a:cubicBezTo>
                    <a:pt x="1919" y="2228"/>
                    <a:pt x="351" y="4964"/>
                    <a:pt x="184" y="5931"/>
                  </a:cubicBezTo>
                  <a:cubicBezTo>
                    <a:pt x="0" y="6853"/>
                    <a:pt x="693" y="7718"/>
                    <a:pt x="1612" y="7718"/>
                  </a:cubicBezTo>
                  <a:cubicBezTo>
                    <a:pt x="1691" y="7718"/>
                    <a:pt x="1771" y="7712"/>
                    <a:pt x="1852" y="7699"/>
                  </a:cubicBezTo>
                  <a:cubicBezTo>
                    <a:pt x="3112" y="7582"/>
                    <a:pt x="4783" y="5973"/>
                    <a:pt x="5172" y="5582"/>
                  </a:cubicBezTo>
                  <a:lnTo>
                    <a:pt x="5172" y="5582"/>
                  </a:lnTo>
                  <a:cubicBezTo>
                    <a:pt x="4504" y="6298"/>
                    <a:pt x="4802" y="6886"/>
                    <a:pt x="5660" y="6886"/>
                  </a:cubicBezTo>
                  <a:cubicBezTo>
                    <a:pt x="6270" y="6886"/>
                    <a:pt x="7161" y="6589"/>
                    <a:pt x="8190" y="5831"/>
                  </a:cubicBezTo>
                  <a:cubicBezTo>
                    <a:pt x="9558" y="4797"/>
                    <a:pt x="10825" y="3596"/>
                    <a:pt x="9891" y="1394"/>
                  </a:cubicBezTo>
                  <a:cubicBezTo>
                    <a:pt x="9486" y="437"/>
                    <a:pt x="8386" y="1"/>
                    <a:pt x="7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4011881" y="3438616"/>
              <a:ext cx="1215289" cy="1032186"/>
            </a:xfrm>
            <a:custGeom>
              <a:rect b="b" l="l" r="r" t="t"/>
              <a:pathLst>
                <a:path extrusionOk="0" h="49269" w="58009">
                  <a:moveTo>
                    <a:pt x="0" y="0"/>
                  </a:moveTo>
                  <a:lnTo>
                    <a:pt x="2035" y="47634"/>
                  </a:lnTo>
                  <a:lnTo>
                    <a:pt x="51137" y="49269"/>
                  </a:lnTo>
                  <a:lnTo>
                    <a:pt x="58008" y="1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5083180" y="3465872"/>
              <a:ext cx="364111" cy="1004930"/>
            </a:xfrm>
            <a:custGeom>
              <a:rect b="b" l="l" r="r" t="t"/>
              <a:pathLst>
                <a:path extrusionOk="0" h="47968" w="17380">
                  <a:moveTo>
                    <a:pt x="6872" y="0"/>
                  </a:moveTo>
                  <a:lnTo>
                    <a:pt x="1" y="47968"/>
                  </a:lnTo>
                  <a:lnTo>
                    <a:pt x="13210" y="45966"/>
                  </a:lnTo>
                  <a:lnTo>
                    <a:pt x="17380" y="1668"/>
                  </a:lnTo>
                  <a:lnTo>
                    <a:pt x="68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5083180" y="3465872"/>
              <a:ext cx="364111" cy="1004930"/>
            </a:xfrm>
            <a:custGeom>
              <a:rect b="b" l="l" r="r" t="t"/>
              <a:pathLst>
                <a:path extrusionOk="0" h="47968" w="17380">
                  <a:moveTo>
                    <a:pt x="6872" y="0"/>
                  </a:moveTo>
                  <a:lnTo>
                    <a:pt x="1" y="47968"/>
                  </a:lnTo>
                  <a:lnTo>
                    <a:pt x="13210" y="45966"/>
                  </a:lnTo>
                  <a:lnTo>
                    <a:pt x="17380" y="1668"/>
                  </a:lnTo>
                  <a:lnTo>
                    <a:pt x="68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4114641" y="3539909"/>
              <a:ext cx="993721" cy="828908"/>
            </a:xfrm>
            <a:custGeom>
              <a:rect b="b" l="l" r="r" t="t"/>
              <a:pathLst>
                <a:path extrusionOk="0" h="39566" w="47433">
                  <a:moveTo>
                    <a:pt x="5217" y="1"/>
                  </a:moveTo>
                  <a:cubicBezTo>
                    <a:pt x="2304" y="1"/>
                    <a:pt x="0" y="2410"/>
                    <a:pt x="99" y="5339"/>
                  </a:cubicBezTo>
                  <a:lnTo>
                    <a:pt x="1333" y="33626"/>
                  </a:lnTo>
                  <a:cubicBezTo>
                    <a:pt x="1433" y="36295"/>
                    <a:pt x="3601" y="38429"/>
                    <a:pt x="6270" y="38529"/>
                  </a:cubicBezTo>
                  <a:lnTo>
                    <a:pt x="37726" y="39564"/>
                  </a:lnTo>
                  <a:cubicBezTo>
                    <a:pt x="37770" y="39565"/>
                    <a:pt x="37814" y="39565"/>
                    <a:pt x="37858" y="39565"/>
                  </a:cubicBezTo>
                  <a:cubicBezTo>
                    <a:pt x="40403" y="39565"/>
                    <a:pt x="42569" y="37685"/>
                    <a:pt x="42929" y="35160"/>
                  </a:cubicBezTo>
                  <a:lnTo>
                    <a:pt x="46999" y="6673"/>
                  </a:lnTo>
                  <a:cubicBezTo>
                    <a:pt x="47433" y="3638"/>
                    <a:pt x="45131" y="903"/>
                    <a:pt x="42062" y="836"/>
                  </a:cubicBezTo>
                  <a:lnTo>
                    <a:pt x="5336" y="2"/>
                  </a:lnTo>
                  <a:cubicBezTo>
                    <a:pt x="5296" y="1"/>
                    <a:pt x="5256" y="1"/>
                    <a:pt x="5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4220815" y="3721630"/>
              <a:ext cx="123731" cy="147488"/>
            </a:xfrm>
            <a:custGeom>
              <a:rect b="b" l="l" r="r" t="t"/>
              <a:pathLst>
                <a:path extrusionOk="0" h="7040" w="5906">
                  <a:moveTo>
                    <a:pt x="234" y="1"/>
                  </a:moveTo>
                  <a:lnTo>
                    <a:pt x="1" y="6872"/>
                  </a:lnTo>
                  <a:lnTo>
                    <a:pt x="5772" y="7039"/>
                  </a:lnTo>
                  <a:lnTo>
                    <a:pt x="5838" y="5505"/>
                  </a:lnTo>
                  <a:lnTo>
                    <a:pt x="2169" y="5371"/>
                  </a:lnTo>
                  <a:lnTo>
                    <a:pt x="2203" y="4037"/>
                  </a:lnTo>
                  <a:lnTo>
                    <a:pt x="5505" y="4137"/>
                  </a:lnTo>
                  <a:lnTo>
                    <a:pt x="5572" y="2736"/>
                  </a:lnTo>
                  <a:lnTo>
                    <a:pt x="2269" y="2636"/>
                  </a:lnTo>
                  <a:lnTo>
                    <a:pt x="2303" y="1535"/>
                  </a:lnTo>
                  <a:lnTo>
                    <a:pt x="5872" y="1635"/>
                  </a:lnTo>
                  <a:lnTo>
                    <a:pt x="5905" y="20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4366879" y="3726532"/>
              <a:ext cx="141182" cy="147467"/>
            </a:xfrm>
            <a:custGeom>
              <a:rect b="b" l="l" r="r" t="t"/>
              <a:pathLst>
                <a:path extrusionOk="0" h="7039" w="6739">
                  <a:moveTo>
                    <a:pt x="2269" y="1435"/>
                  </a:moveTo>
                  <a:lnTo>
                    <a:pt x="3203" y="1468"/>
                  </a:lnTo>
                  <a:cubicBezTo>
                    <a:pt x="3503" y="1468"/>
                    <a:pt x="3770" y="1535"/>
                    <a:pt x="4003" y="1668"/>
                  </a:cubicBezTo>
                  <a:cubicBezTo>
                    <a:pt x="4137" y="1802"/>
                    <a:pt x="4204" y="2002"/>
                    <a:pt x="4204" y="2202"/>
                  </a:cubicBezTo>
                  <a:cubicBezTo>
                    <a:pt x="4204" y="2335"/>
                    <a:pt x="4137" y="2469"/>
                    <a:pt x="4037" y="2602"/>
                  </a:cubicBezTo>
                  <a:cubicBezTo>
                    <a:pt x="3970" y="2702"/>
                    <a:pt x="3837" y="2769"/>
                    <a:pt x="3703" y="2802"/>
                  </a:cubicBezTo>
                  <a:cubicBezTo>
                    <a:pt x="3503" y="2836"/>
                    <a:pt x="3336" y="2869"/>
                    <a:pt x="3136" y="2869"/>
                  </a:cubicBezTo>
                  <a:lnTo>
                    <a:pt x="2236" y="2836"/>
                  </a:lnTo>
                  <a:lnTo>
                    <a:pt x="2269" y="1435"/>
                  </a:lnTo>
                  <a:close/>
                  <a:moveTo>
                    <a:pt x="201" y="0"/>
                  </a:moveTo>
                  <a:lnTo>
                    <a:pt x="1" y="6839"/>
                  </a:lnTo>
                  <a:lnTo>
                    <a:pt x="2135" y="6905"/>
                  </a:lnTo>
                  <a:lnTo>
                    <a:pt x="2236" y="4137"/>
                  </a:lnTo>
                  <a:lnTo>
                    <a:pt x="2402" y="4137"/>
                  </a:lnTo>
                  <a:cubicBezTo>
                    <a:pt x="2602" y="4137"/>
                    <a:pt x="2769" y="4203"/>
                    <a:pt x="2936" y="4303"/>
                  </a:cubicBezTo>
                  <a:cubicBezTo>
                    <a:pt x="3069" y="4437"/>
                    <a:pt x="3203" y="4637"/>
                    <a:pt x="3303" y="4837"/>
                  </a:cubicBezTo>
                  <a:lnTo>
                    <a:pt x="4370" y="6972"/>
                  </a:lnTo>
                  <a:lnTo>
                    <a:pt x="6739" y="7039"/>
                  </a:lnTo>
                  <a:lnTo>
                    <a:pt x="5771" y="5037"/>
                  </a:lnTo>
                  <a:cubicBezTo>
                    <a:pt x="5705" y="4870"/>
                    <a:pt x="5605" y="4737"/>
                    <a:pt x="5505" y="4604"/>
                  </a:cubicBezTo>
                  <a:cubicBezTo>
                    <a:pt x="5404" y="4470"/>
                    <a:pt x="5304" y="4337"/>
                    <a:pt x="5171" y="4237"/>
                  </a:cubicBezTo>
                  <a:cubicBezTo>
                    <a:pt x="5004" y="4137"/>
                    <a:pt x="4837" y="4037"/>
                    <a:pt x="4637" y="3970"/>
                  </a:cubicBezTo>
                  <a:cubicBezTo>
                    <a:pt x="4904" y="3936"/>
                    <a:pt x="5138" y="3836"/>
                    <a:pt x="5371" y="3736"/>
                  </a:cubicBezTo>
                  <a:cubicBezTo>
                    <a:pt x="6372" y="3169"/>
                    <a:pt x="6672" y="1902"/>
                    <a:pt x="6072" y="968"/>
                  </a:cubicBezTo>
                  <a:cubicBezTo>
                    <a:pt x="5871" y="667"/>
                    <a:pt x="5571" y="434"/>
                    <a:pt x="5238" y="334"/>
                  </a:cubicBezTo>
                  <a:cubicBezTo>
                    <a:pt x="4737" y="167"/>
                    <a:pt x="4237" y="100"/>
                    <a:pt x="3737" y="100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4522726" y="3730722"/>
              <a:ext cx="141873" cy="148179"/>
            </a:xfrm>
            <a:custGeom>
              <a:rect b="b" l="l" r="r" t="t"/>
              <a:pathLst>
                <a:path extrusionOk="0" h="7073" w="6772">
                  <a:moveTo>
                    <a:pt x="2302" y="1468"/>
                  </a:moveTo>
                  <a:lnTo>
                    <a:pt x="3236" y="1502"/>
                  </a:lnTo>
                  <a:cubicBezTo>
                    <a:pt x="3280" y="1496"/>
                    <a:pt x="3326" y="1493"/>
                    <a:pt x="3372" y="1493"/>
                  </a:cubicBezTo>
                  <a:cubicBezTo>
                    <a:pt x="3601" y="1493"/>
                    <a:pt x="3842" y="1563"/>
                    <a:pt x="4036" y="1702"/>
                  </a:cubicBezTo>
                  <a:cubicBezTo>
                    <a:pt x="4170" y="1835"/>
                    <a:pt x="4237" y="2035"/>
                    <a:pt x="4203" y="2202"/>
                  </a:cubicBezTo>
                  <a:cubicBezTo>
                    <a:pt x="4203" y="2369"/>
                    <a:pt x="4170" y="2502"/>
                    <a:pt x="4070" y="2602"/>
                  </a:cubicBezTo>
                  <a:cubicBezTo>
                    <a:pt x="3970" y="2702"/>
                    <a:pt x="3870" y="2802"/>
                    <a:pt x="3703" y="2802"/>
                  </a:cubicBezTo>
                  <a:cubicBezTo>
                    <a:pt x="3536" y="2869"/>
                    <a:pt x="3336" y="2869"/>
                    <a:pt x="3169" y="2903"/>
                  </a:cubicBezTo>
                  <a:lnTo>
                    <a:pt x="2269" y="2869"/>
                  </a:lnTo>
                  <a:lnTo>
                    <a:pt x="2302" y="1468"/>
                  </a:lnTo>
                  <a:close/>
                  <a:moveTo>
                    <a:pt x="234" y="0"/>
                  </a:moveTo>
                  <a:lnTo>
                    <a:pt x="0" y="6872"/>
                  </a:lnTo>
                  <a:lnTo>
                    <a:pt x="2135" y="6939"/>
                  </a:lnTo>
                  <a:lnTo>
                    <a:pt x="2235" y="4137"/>
                  </a:lnTo>
                  <a:lnTo>
                    <a:pt x="2435" y="4137"/>
                  </a:lnTo>
                  <a:cubicBezTo>
                    <a:pt x="2602" y="4137"/>
                    <a:pt x="2802" y="4203"/>
                    <a:pt x="2936" y="4304"/>
                  </a:cubicBezTo>
                  <a:cubicBezTo>
                    <a:pt x="3102" y="4470"/>
                    <a:pt x="3203" y="4670"/>
                    <a:pt x="3303" y="4871"/>
                  </a:cubicBezTo>
                  <a:lnTo>
                    <a:pt x="4370" y="6972"/>
                  </a:lnTo>
                  <a:lnTo>
                    <a:pt x="6772" y="7072"/>
                  </a:lnTo>
                  <a:lnTo>
                    <a:pt x="5804" y="5037"/>
                  </a:lnTo>
                  <a:cubicBezTo>
                    <a:pt x="5704" y="4904"/>
                    <a:pt x="5638" y="4771"/>
                    <a:pt x="5504" y="4637"/>
                  </a:cubicBezTo>
                  <a:cubicBezTo>
                    <a:pt x="5437" y="4504"/>
                    <a:pt x="5304" y="4370"/>
                    <a:pt x="5204" y="4270"/>
                  </a:cubicBezTo>
                  <a:cubicBezTo>
                    <a:pt x="5037" y="4137"/>
                    <a:pt x="4837" y="4037"/>
                    <a:pt x="4637" y="4003"/>
                  </a:cubicBezTo>
                  <a:cubicBezTo>
                    <a:pt x="4904" y="3937"/>
                    <a:pt x="5171" y="3870"/>
                    <a:pt x="5404" y="3736"/>
                  </a:cubicBezTo>
                  <a:cubicBezTo>
                    <a:pt x="6005" y="3403"/>
                    <a:pt x="6371" y="2802"/>
                    <a:pt x="6371" y="2102"/>
                  </a:cubicBezTo>
                  <a:cubicBezTo>
                    <a:pt x="6405" y="1735"/>
                    <a:pt x="6305" y="1335"/>
                    <a:pt x="6071" y="1001"/>
                  </a:cubicBezTo>
                  <a:cubicBezTo>
                    <a:pt x="5871" y="701"/>
                    <a:pt x="5604" y="467"/>
                    <a:pt x="5237" y="334"/>
                  </a:cubicBezTo>
                  <a:cubicBezTo>
                    <a:pt x="4770" y="201"/>
                    <a:pt x="4270" y="134"/>
                    <a:pt x="3736" y="134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4668957" y="3735142"/>
              <a:ext cx="152893" cy="149478"/>
            </a:xfrm>
            <a:custGeom>
              <a:rect b="b" l="l" r="r" t="t"/>
              <a:pathLst>
                <a:path extrusionOk="0" h="7135" w="7298">
                  <a:moveTo>
                    <a:pt x="3660" y="1653"/>
                  </a:moveTo>
                  <a:cubicBezTo>
                    <a:pt x="3694" y="1653"/>
                    <a:pt x="3727" y="1655"/>
                    <a:pt x="3761" y="1657"/>
                  </a:cubicBezTo>
                  <a:cubicBezTo>
                    <a:pt x="4128" y="1657"/>
                    <a:pt x="4495" y="1824"/>
                    <a:pt x="4762" y="2124"/>
                  </a:cubicBezTo>
                  <a:cubicBezTo>
                    <a:pt x="5029" y="2558"/>
                    <a:pt x="5162" y="3058"/>
                    <a:pt x="5096" y="3559"/>
                  </a:cubicBezTo>
                  <a:cubicBezTo>
                    <a:pt x="5162" y="4126"/>
                    <a:pt x="4995" y="4660"/>
                    <a:pt x="4695" y="5127"/>
                  </a:cubicBezTo>
                  <a:cubicBezTo>
                    <a:pt x="4408" y="5398"/>
                    <a:pt x="4037" y="5532"/>
                    <a:pt x="3669" y="5532"/>
                  </a:cubicBezTo>
                  <a:cubicBezTo>
                    <a:pt x="3268" y="5532"/>
                    <a:pt x="2872" y="5373"/>
                    <a:pt x="2594" y="5060"/>
                  </a:cubicBezTo>
                  <a:cubicBezTo>
                    <a:pt x="2294" y="4593"/>
                    <a:pt x="2193" y="4093"/>
                    <a:pt x="2227" y="3559"/>
                  </a:cubicBezTo>
                  <a:cubicBezTo>
                    <a:pt x="2227" y="3025"/>
                    <a:pt x="2394" y="2491"/>
                    <a:pt x="2694" y="2091"/>
                  </a:cubicBezTo>
                  <a:cubicBezTo>
                    <a:pt x="2938" y="1816"/>
                    <a:pt x="3294" y="1653"/>
                    <a:pt x="3660" y="1653"/>
                  </a:cubicBezTo>
                  <a:close/>
                  <a:moveTo>
                    <a:pt x="3407" y="1"/>
                  </a:moveTo>
                  <a:cubicBezTo>
                    <a:pt x="1541" y="1"/>
                    <a:pt x="0" y="1556"/>
                    <a:pt x="125" y="3492"/>
                  </a:cubicBezTo>
                  <a:cubicBezTo>
                    <a:pt x="59" y="4159"/>
                    <a:pt x="192" y="4893"/>
                    <a:pt x="526" y="5494"/>
                  </a:cubicBezTo>
                  <a:cubicBezTo>
                    <a:pt x="792" y="6027"/>
                    <a:pt x="1193" y="6428"/>
                    <a:pt x="1726" y="6728"/>
                  </a:cubicBezTo>
                  <a:cubicBezTo>
                    <a:pt x="2327" y="6995"/>
                    <a:pt x="2961" y="7128"/>
                    <a:pt x="3628" y="7128"/>
                  </a:cubicBezTo>
                  <a:cubicBezTo>
                    <a:pt x="3709" y="7132"/>
                    <a:pt x="3790" y="7134"/>
                    <a:pt x="3871" y="7134"/>
                  </a:cubicBezTo>
                  <a:cubicBezTo>
                    <a:pt x="4456" y="7134"/>
                    <a:pt x="5035" y="7025"/>
                    <a:pt x="5563" y="6761"/>
                  </a:cubicBezTo>
                  <a:cubicBezTo>
                    <a:pt x="6063" y="6494"/>
                    <a:pt x="6463" y="6094"/>
                    <a:pt x="6763" y="5594"/>
                  </a:cubicBezTo>
                  <a:cubicBezTo>
                    <a:pt x="7064" y="4993"/>
                    <a:pt x="7230" y="4326"/>
                    <a:pt x="7230" y="3659"/>
                  </a:cubicBezTo>
                  <a:cubicBezTo>
                    <a:pt x="7297" y="2692"/>
                    <a:pt x="6997" y="1758"/>
                    <a:pt x="6396" y="1057"/>
                  </a:cubicBezTo>
                  <a:cubicBezTo>
                    <a:pt x="5725" y="386"/>
                    <a:pt x="4840" y="21"/>
                    <a:pt x="3916" y="21"/>
                  </a:cubicBezTo>
                  <a:cubicBezTo>
                    <a:pt x="3875" y="21"/>
                    <a:pt x="3835" y="22"/>
                    <a:pt x="3795" y="23"/>
                  </a:cubicBezTo>
                  <a:cubicBezTo>
                    <a:pt x="3664" y="8"/>
                    <a:pt x="3535" y="1"/>
                    <a:pt x="3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4842779" y="3741197"/>
              <a:ext cx="141894" cy="148179"/>
            </a:xfrm>
            <a:custGeom>
              <a:rect b="b" l="l" r="r" t="t"/>
              <a:pathLst>
                <a:path extrusionOk="0" h="7073" w="6773">
                  <a:moveTo>
                    <a:pt x="2302" y="1435"/>
                  </a:moveTo>
                  <a:lnTo>
                    <a:pt x="3236" y="1469"/>
                  </a:lnTo>
                  <a:cubicBezTo>
                    <a:pt x="3503" y="1469"/>
                    <a:pt x="3770" y="1535"/>
                    <a:pt x="4004" y="1669"/>
                  </a:cubicBezTo>
                  <a:cubicBezTo>
                    <a:pt x="4170" y="1802"/>
                    <a:pt x="4237" y="2002"/>
                    <a:pt x="4204" y="2202"/>
                  </a:cubicBezTo>
                  <a:cubicBezTo>
                    <a:pt x="4204" y="2336"/>
                    <a:pt x="4170" y="2503"/>
                    <a:pt x="4070" y="2603"/>
                  </a:cubicBezTo>
                  <a:cubicBezTo>
                    <a:pt x="3970" y="2736"/>
                    <a:pt x="3837" y="2803"/>
                    <a:pt x="3703" y="2803"/>
                  </a:cubicBezTo>
                  <a:cubicBezTo>
                    <a:pt x="3537" y="2870"/>
                    <a:pt x="3337" y="2870"/>
                    <a:pt x="3136" y="2903"/>
                  </a:cubicBezTo>
                  <a:lnTo>
                    <a:pt x="2269" y="2870"/>
                  </a:lnTo>
                  <a:lnTo>
                    <a:pt x="2302" y="1435"/>
                  </a:lnTo>
                  <a:close/>
                  <a:moveTo>
                    <a:pt x="201" y="1"/>
                  </a:moveTo>
                  <a:lnTo>
                    <a:pt x="1" y="6872"/>
                  </a:lnTo>
                  <a:lnTo>
                    <a:pt x="2136" y="6939"/>
                  </a:lnTo>
                  <a:lnTo>
                    <a:pt x="2236" y="4137"/>
                  </a:lnTo>
                  <a:lnTo>
                    <a:pt x="2403" y="4137"/>
                  </a:lnTo>
                  <a:cubicBezTo>
                    <a:pt x="2603" y="4137"/>
                    <a:pt x="2769" y="4204"/>
                    <a:pt x="2936" y="4337"/>
                  </a:cubicBezTo>
                  <a:cubicBezTo>
                    <a:pt x="3103" y="4471"/>
                    <a:pt x="3203" y="4671"/>
                    <a:pt x="3303" y="4871"/>
                  </a:cubicBezTo>
                  <a:lnTo>
                    <a:pt x="4371" y="7006"/>
                  </a:lnTo>
                  <a:lnTo>
                    <a:pt x="6772" y="7073"/>
                  </a:lnTo>
                  <a:lnTo>
                    <a:pt x="5805" y="5038"/>
                  </a:lnTo>
                  <a:cubicBezTo>
                    <a:pt x="5705" y="4904"/>
                    <a:pt x="5605" y="4771"/>
                    <a:pt x="5505" y="4637"/>
                  </a:cubicBezTo>
                  <a:cubicBezTo>
                    <a:pt x="5405" y="4504"/>
                    <a:pt x="5305" y="4371"/>
                    <a:pt x="5171" y="4271"/>
                  </a:cubicBezTo>
                  <a:cubicBezTo>
                    <a:pt x="5004" y="4137"/>
                    <a:pt x="4838" y="4070"/>
                    <a:pt x="4637" y="4004"/>
                  </a:cubicBezTo>
                  <a:cubicBezTo>
                    <a:pt x="4904" y="3937"/>
                    <a:pt x="5171" y="3870"/>
                    <a:pt x="5405" y="3737"/>
                  </a:cubicBezTo>
                  <a:cubicBezTo>
                    <a:pt x="6005" y="3437"/>
                    <a:pt x="6372" y="2803"/>
                    <a:pt x="6372" y="2102"/>
                  </a:cubicBezTo>
                  <a:cubicBezTo>
                    <a:pt x="6372" y="1735"/>
                    <a:pt x="6272" y="1335"/>
                    <a:pt x="6072" y="1002"/>
                  </a:cubicBezTo>
                  <a:cubicBezTo>
                    <a:pt x="5872" y="701"/>
                    <a:pt x="5571" y="468"/>
                    <a:pt x="5238" y="334"/>
                  </a:cubicBezTo>
                  <a:cubicBezTo>
                    <a:pt x="4771" y="201"/>
                    <a:pt x="4237" y="134"/>
                    <a:pt x="3737" y="134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4213147" y="3989727"/>
              <a:ext cx="715610" cy="140051"/>
            </a:xfrm>
            <a:custGeom>
              <a:rect b="b" l="l" r="r" t="t"/>
              <a:pathLst>
                <a:path extrusionOk="0" h="6685" w="34158">
                  <a:moveTo>
                    <a:pt x="4883" y="0"/>
                  </a:moveTo>
                  <a:cubicBezTo>
                    <a:pt x="4751" y="0"/>
                    <a:pt x="4616" y="50"/>
                    <a:pt x="4503" y="146"/>
                  </a:cubicBezTo>
                  <a:lnTo>
                    <a:pt x="234" y="4016"/>
                  </a:lnTo>
                  <a:cubicBezTo>
                    <a:pt x="33" y="4216"/>
                    <a:pt x="0" y="4583"/>
                    <a:pt x="200" y="4816"/>
                  </a:cubicBezTo>
                  <a:cubicBezTo>
                    <a:pt x="309" y="4925"/>
                    <a:pt x="466" y="4984"/>
                    <a:pt x="624" y="4984"/>
                  </a:cubicBezTo>
                  <a:cubicBezTo>
                    <a:pt x="759" y="4984"/>
                    <a:pt x="894" y="4942"/>
                    <a:pt x="1001" y="4850"/>
                  </a:cubicBezTo>
                  <a:lnTo>
                    <a:pt x="4837" y="1314"/>
                  </a:lnTo>
                  <a:lnTo>
                    <a:pt x="8406" y="5217"/>
                  </a:lnTo>
                  <a:cubicBezTo>
                    <a:pt x="8506" y="5317"/>
                    <a:pt x="8640" y="5383"/>
                    <a:pt x="8773" y="5417"/>
                  </a:cubicBezTo>
                  <a:cubicBezTo>
                    <a:pt x="8940" y="5417"/>
                    <a:pt x="9073" y="5350"/>
                    <a:pt x="9207" y="5250"/>
                  </a:cubicBezTo>
                  <a:lnTo>
                    <a:pt x="13043" y="1748"/>
                  </a:lnTo>
                  <a:lnTo>
                    <a:pt x="16612" y="5650"/>
                  </a:lnTo>
                  <a:cubicBezTo>
                    <a:pt x="16716" y="5772"/>
                    <a:pt x="16865" y="5830"/>
                    <a:pt x="17012" y="5830"/>
                  </a:cubicBezTo>
                  <a:cubicBezTo>
                    <a:pt x="17148" y="5830"/>
                    <a:pt x="17283" y="5780"/>
                    <a:pt x="17379" y="5684"/>
                  </a:cubicBezTo>
                  <a:lnTo>
                    <a:pt x="21249" y="2148"/>
                  </a:lnTo>
                  <a:lnTo>
                    <a:pt x="24818" y="6084"/>
                  </a:lnTo>
                  <a:cubicBezTo>
                    <a:pt x="24926" y="6192"/>
                    <a:pt x="25074" y="6252"/>
                    <a:pt x="25223" y="6252"/>
                  </a:cubicBezTo>
                  <a:cubicBezTo>
                    <a:pt x="25350" y="6252"/>
                    <a:pt x="25478" y="6209"/>
                    <a:pt x="25585" y="6117"/>
                  </a:cubicBezTo>
                  <a:lnTo>
                    <a:pt x="29454" y="2581"/>
                  </a:lnTo>
                  <a:lnTo>
                    <a:pt x="33024" y="6484"/>
                  </a:lnTo>
                  <a:cubicBezTo>
                    <a:pt x="33124" y="6618"/>
                    <a:pt x="33257" y="6684"/>
                    <a:pt x="33424" y="6684"/>
                  </a:cubicBezTo>
                  <a:cubicBezTo>
                    <a:pt x="33891" y="6684"/>
                    <a:pt x="34158" y="6117"/>
                    <a:pt x="33858" y="5784"/>
                  </a:cubicBezTo>
                  <a:lnTo>
                    <a:pt x="29855" y="1447"/>
                  </a:lnTo>
                  <a:cubicBezTo>
                    <a:pt x="29751" y="1326"/>
                    <a:pt x="29611" y="1268"/>
                    <a:pt x="29468" y="1268"/>
                  </a:cubicBezTo>
                  <a:cubicBezTo>
                    <a:pt x="29335" y="1268"/>
                    <a:pt x="29200" y="1318"/>
                    <a:pt x="29087" y="1414"/>
                  </a:cubicBezTo>
                  <a:lnTo>
                    <a:pt x="25218" y="4916"/>
                  </a:lnTo>
                  <a:lnTo>
                    <a:pt x="21649" y="1014"/>
                  </a:lnTo>
                  <a:cubicBezTo>
                    <a:pt x="21545" y="892"/>
                    <a:pt x="21405" y="834"/>
                    <a:pt x="21262" y="834"/>
                  </a:cubicBezTo>
                  <a:cubicBezTo>
                    <a:pt x="21129" y="834"/>
                    <a:pt x="20994" y="884"/>
                    <a:pt x="20882" y="980"/>
                  </a:cubicBezTo>
                  <a:lnTo>
                    <a:pt x="17046" y="4516"/>
                  </a:lnTo>
                  <a:lnTo>
                    <a:pt x="13476" y="613"/>
                  </a:lnTo>
                  <a:cubicBezTo>
                    <a:pt x="13376" y="480"/>
                    <a:pt x="13243" y="413"/>
                    <a:pt x="13076" y="413"/>
                  </a:cubicBezTo>
                  <a:cubicBezTo>
                    <a:pt x="12943" y="413"/>
                    <a:pt x="12809" y="447"/>
                    <a:pt x="12676" y="547"/>
                  </a:cubicBezTo>
                  <a:lnTo>
                    <a:pt x="8840" y="4083"/>
                  </a:lnTo>
                  <a:lnTo>
                    <a:pt x="5270" y="180"/>
                  </a:lnTo>
                  <a:cubicBezTo>
                    <a:pt x="5167" y="58"/>
                    <a:pt x="5027" y="0"/>
                    <a:pt x="48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3427648" y="4199646"/>
              <a:ext cx="103451" cy="292127"/>
            </a:xfrm>
            <a:custGeom>
              <a:rect b="b" l="l" r="r" t="t"/>
              <a:pathLst>
                <a:path extrusionOk="0" h="13944" w="4938">
                  <a:moveTo>
                    <a:pt x="1268" y="0"/>
                  </a:moveTo>
                  <a:lnTo>
                    <a:pt x="1" y="1368"/>
                  </a:lnTo>
                  <a:lnTo>
                    <a:pt x="2336" y="12709"/>
                  </a:lnTo>
                  <a:lnTo>
                    <a:pt x="4937" y="13943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3454213" y="4199646"/>
              <a:ext cx="149562" cy="292127"/>
            </a:xfrm>
            <a:custGeom>
              <a:rect b="b" l="l" r="r" t="t"/>
              <a:pathLst>
                <a:path extrusionOk="0" h="13944" w="7139">
                  <a:moveTo>
                    <a:pt x="0" y="0"/>
                  </a:moveTo>
                  <a:lnTo>
                    <a:pt x="3669" y="13943"/>
                  </a:lnTo>
                  <a:lnTo>
                    <a:pt x="7139" y="11942"/>
                  </a:lnTo>
                  <a:lnTo>
                    <a:pt x="4170" y="2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3454213" y="4199646"/>
              <a:ext cx="149562" cy="292127"/>
            </a:xfrm>
            <a:custGeom>
              <a:rect b="b" l="l" r="r" t="t"/>
              <a:pathLst>
                <a:path extrusionOk="0" h="13944" w="7139">
                  <a:moveTo>
                    <a:pt x="0" y="0"/>
                  </a:moveTo>
                  <a:lnTo>
                    <a:pt x="3669" y="13943"/>
                  </a:lnTo>
                  <a:lnTo>
                    <a:pt x="7139" y="11942"/>
                  </a:lnTo>
                  <a:lnTo>
                    <a:pt x="4170" y="2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4657350" y="4307769"/>
              <a:ext cx="560035" cy="227328"/>
            </a:xfrm>
            <a:custGeom>
              <a:rect b="b" l="l" r="r" t="t"/>
              <a:pathLst>
                <a:path extrusionOk="0" h="10851" w="26732">
                  <a:moveTo>
                    <a:pt x="23168" y="4909"/>
                  </a:moveTo>
                  <a:cubicBezTo>
                    <a:pt x="23175" y="4921"/>
                    <a:pt x="23183" y="4934"/>
                    <a:pt x="23195" y="4946"/>
                  </a:cubicBezTo>
                  <a:cubicBezTo>
                    <a:pt x="23193" y="4941"/>
                    <a:pt x="23184" y="4928"/>
                    <a:pt x="23168" y="4909"/>
                  </a:cubicBezTo>
                  <a:close/>
                  <a:moveTo>
                    <a:pt x="21016" y="0"/>
                  </a:moveTo>
                  <a:cubicBezTo>
                    <a:pt x="20026" y="0"/>
                    <a:pt x="18889" y="156"/>
                    <a:pt x="17591" y="543"/>
                  </a:cubicBezTo>
                  <a:cubicBezTo>
                    <a:pt x="17291" y="643"/>
                    <a:pt x="16991" y="810"/>
                    <a:pt x="16757" y="1044"/>
                  </a:cubicBezTo>
                  <a:cubicBezTo>
                    <a:pt x="12982" y="4722"/>
                    <a:pt x="6411" y="6685"/>
                    <a:pt x="3120" y="6685"/>
                  </a:cubicBezTo>
                  <a:cubicBezTo>
                    <a:pt x="3038" y="6685"/>
                    <a:pt x="2958" y="6683"/>
                    <a:pt x="2881" y="6681"/>
                  </a:cubicBezTo>
                  <a:cubicBezTo>
                    <a:pt x="2859" y="6680"/>
                    <a:pt x="2837" y="6680"/>
                    <a:pt x="2815" y="6680"/>
                  </a:cubicBezTo>
                  <a:cubicBezTo>
                    <a:pt x="77" y="6680"/>
                    <a:pt x="1" y="10784"/>
                    <a:pt x="2747" y="10851"/>
                  </a:cubicBezTo>
                  <a:lnTo>
                    <a:pt x="3048" y="10851"/>
                  </a:lnTo>
                  <a:cubicBezTo>
                    <a:pt x="6884" y="10851"/>
                    <a:pt x="14389" y="8849"/>
                    <a:pt x="19259" y="4413"/>
                  </a:cubicBezTo>
                  <a:cubicBezTo>
                    <a:pt x="19950" y="4242"/>
                    <a:pt x="20530" y="4176"/>
                    <a:pt x="21015" y="4176"/>
                  </a:cubicBezTo>
                  <a:cubicBezTo>
                    <a:pt x="22443" y="4176"/>
                    <a:pt x="23039" y="4750"/>
                    <a:pt x="23168" y="4909"/>
                  </a:cubicBezTo>
                  <a:lnTo>
                    <a:pt x="23168" y="4909"/>
                  </a:lnTo>
                  <a:cubicBezTo>
                    <a:pt x="23157" y="4888"/>
                    <a:pt x="23150" y="4867"/>
                    <a:pt x="23129" y="4846"/>
                  </a:cubicBezTo>
                  <a:lnTo>
                    <a:pt x="26731" y="2745"/>
                  </a:lnTo>
                  <a:cubicBezTo>
                    <a:pt x="26651" y="2611"/>
                    <a:pt x="25063" y="0"/>
                    <a:pt x="21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4544388" y="4289794"/>
              <a:ext cx="213858" cy="303314"/>
            </a:xfrm>
            <a:custGeom>
              <a:rect b="b" l="l" r="r" t="t"/>
              <a:pathLst>
                <a:path extrusionOk="0" h="14478" w="10208">
                  <a:moveTo>
                    <a:pt x="0" y="0"/>
                  </a:moveTo>
                  <a:lnTo>
                    <a:pt x="601" y="14010"/>
                  </a:lnTo>
                  <a:lnTo>
                    <a:pt x="8173" y="14477"/>
                  </a:lnTo>
                  <a:lnTo>
                    <a:pt x="10208" y="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4715591" y="4298174"/>
              <a:ext cx="60818" cy="294934"/>
            </a:xfrm>
            <a:custGeom>
              <a:rect b="b" l="l" r="r" t="t"/>
              <a:pathLst>
                <a:path extrusionOk="0" h="14078" w="2903">
                  <a:moveTo>
                    <a:pt x="2036" y="0"/>
                  </a:moveTo>
                  <a:lnTo>
                    <a:pt x="1" y="14077"/>
                  </a:lnTo>
                  <a:lnTo>
                    <a:pt x="1802" y="12309"/>
                  </a:lnTo>
                  <a:lnTo>
                    <a:pt x="2903" y="3603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4715591" y="4298174"/>
              <a:ext cx="60818" cy="294934"/>
            </a:xfrm>
            <a:custGeom>
              <a:rect b="b" l="l" r="r" t="t"/>
              <a:pathLst>
                <a:path extrusionOk="0" h="14078" w="2903">
                  <a:moveTo>
                    <a:pt x="2036" y="0"/>
                  </a:moveTo>
                  <a:lnTo>
                    <a:pt x="1" y="14077"/>
                  </a:lnTo>
                  <a:lnTo>
                    <a:pt x="1802" y="12309"/>
                  </a:lnTo>
                  <a:lnTo>
                    <a:pt x="2903" y="3603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5312310" y="3697432"/>
              <a:ext cx="361408" cy="784557"/>
            </a:xfrm>
            <a:custGeom>
              <a:rect b="b" l="l" r="r" t="t"/>
              <a:pathLst>
                <a:path extrusionOk="0" h="37449" w="17251">
                  <a:moveTo>
                    <a:pt x="1335" y="0"/>
                  </a:moveTo>
                  <a:cubicBezTo>
                    <a:pt x="670" y="0"/>
                    <a:pt x="1" y="472"/>
                    <a:pt x="72" y="1356"/>
                  </a:cubicBezTo>
                  <a:cubicBezTo>
                    <a:pt x="105" y="1923"/>
                    <a:pt x="1172" y="15633"/>
                    <a:pt x="2273" y="22171"/>
                  </a:cubicBezTo>
                  <a:cubicBezTo>
                    <a:pt x="2273" y="22238"/>
                    <a:pt x="2306" y="22338"/>
                    <a:pt x="2340" y="22404"/>
                  </a:cubicBezTo>
                  <a:cubicBezTo>
                    <a:pt x="4575" y="28075"/>
                    <a:pt x="10446" y="33913"/>
                    <a:pt x="14782" y="37215"/>
                  </a:cubicBezTo>
                  <a:cubicBezTo>
                    <a:pt x="14982" y="37382"/>
                    <a:pt x="15249" y="37448"/>
                    <a:pt x="15516" y="37448"/>
                  </a:cubicBezTo>
                  <a:lnTo>
                    <a:pt x="15549" y="37448"/>
                  </a:lnTo>
                  <a:cubicBezTo>
                    <a:pt x="16750" y="37448"/>
                    <a:pt x="17250" y="35947"/>
                    <a:pt x="16283" y="35213"/>
                  </a:cubicBezTo>
                  <a:cubicBezTo>
                    <a:pt x="13047" y="32745"/>
                    <a:pt x="6943" y="27108"/>
                    <a:pt x="4708" y="21604"/>
                  </a:cubicBezTo>
                  <a:cubicBezTo>
                    <a:pt x="3641" y="15132"/>
                    <a:pt x="2573" y="1289"/>
                    <a:pt x="2573" y="1156"/>
                  </a:cubicBezTo>
                  <a:cubicBezTo>
                    <a:pt x="2511" y="372"/>
                    <a:pt x="1924" y="0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5667664" y="4420040"/>
              <a:ext cx="126245" cy="75231"/>
            </a:xfrm>
            <a:custGeom>
              <a:rect b="b" l="l" r="r" t="t"/>
              <a:pathLst>
                <a:path extrusionOk="0" h="3591" w="6026">
                  <a:moveTo>
                    <a:pt x="1825" y="0"/>
                  </a:moveTo>
                  <a:cubicBezTo>
                    <a:pt x="777" y="0"/>
                    <a:pt x="0" y="1500"/>
                    <a:pt x="1089" y="2289"/>
                  </a:cubicBezTo>
                  <a:cubicBezTo>
                    <a:pt x="2290" y="3157"/>
                    <a:pt x="3391" y="3590"/>
                    <a:pt x="4358" y="3590"/>
                  </a:cubicBezTo>
                  <a:cubicBezTo>
                    <a:pt x="6026" y="3590"/>
                    <a:pt x="6026" y="1088"/>
                    <a:pt x="4358" y="1088"/>
                  </a:cubicBezTo>
                  <a:cubicBezTo>
                    <a:pt x="4158" y="1088"/>
                    <a:pt x="3591" y="1022"/>
                    <a:pt x="2557" y="254"/>
                  </a:cubicBezTo>
                  <a:cubicBezTo>
                    <a:pt x="2311" y="76"/>
                    <a:pt x="2061" y="0"/>
                    <a:pt x="1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5687671" y="4402568"/>
              <a:ext cx="311003" cy="138710"/>
            </a:xfrm>
            <a:custGeom>
              <a:rect b="b" l="l" r="r" t="t"/>
              <a:pathLst>
                <a:path extrusionOk="0" h="6621" w="14845">
                  <a:moveTo>
                    <a:pt x="5858" y="0"/>
                  </a:moveTo>
                  <a:cubicBezTo>
                    <a:pt x="3702" y="0"/>
                    <a:pt x="1321" y="651"/>
                    <a:pt x="501" y="3090"/>
                  </a:cubicBezTo>
                  <a:cubicBezTo>
                    <a:pt x="1" y="4558"/>
                    <a:pt x="2502" y="5492"/>
                    <a:pt x="3737" y="5992"/>
                  </a:cubicBezTo>
                  <a:cubicBezTo>
                    <a:pt x="4901" y="6444"/>
                    <a:pt x="5912" y="6621"/>
                    <a:pt x="6697" y="6621"/>
                  </a:cubicBezTo>
                  <a:cubicBezTo>
                    <a:pt x="8518" y="6621"/>
                    <a:pt x="9122" y="5667"/>
                    <a:pt x="7606" y="4991"/>
                  </a:cubicBezTo>
                  <a:lnTo>
                    <a:pt x="7606" y="4991"/>
                  </a:lnTo>
                  <a:cubicBezTo>
                    <a:pt x="7606" y="4991"/>
                    <a:pt x="9375" y="5284"/>
                    <a:pt x="11076" y="5284"/>
                  </a:cubicBezTo>
                  <a:cubicBezTo>
                    <a:pt x="12008" y="5284"/>
                    <a:pt x="12920" y="5196"/>
                    <a:pt x="13510" y="4925"/>
                  </a:cubicBezTo>
                  <a:cubicBezTo>
                    <a:pt x="14845" y="4291"/>
                    <a:pt x="14845" y="3157"/>
                    <a:pt x="13810" y="2490"/>
                  </a:cubicBezTo>
                  <a:cubicBezTo>
                    <a:pt x="12376" y="1622"/>
                    <a:pt x="10808" y="955"/>
                    <a:pt x="9207" y="488"/>
                  </a:cubicBezTo>
                  <a:cubicBezTo>
                    <a:pt x="8474" y="257"/>
                    <a:pt x="7210" y="0"/>
                    <a:pt x="5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5252309" y="3620357"/>
              <a:ext cx="176818" cy="257077"/>
            </a:xfrm>
            <a:custGeom>
              <a:rect b="b" l="l" r="r" t="t"/>
              <a:pathLst>
                <a:path extrusionOk="0" h="12271" w="8440">
                  <a:moveTo>
                    <a:pt x="3767" y="1"/>
                  </a:moveTo>
                  <a:cubicBezTo>
                    <a:pt x="1792" y="1"/>
                    <a:pt x="970" y="2342"/>
                    <a:pt x="500" y="5535"/>
                  </a:cubicBezTo>
                  <a:cubicBezTo>
                    <a:pt x="0" y="8904"/>
                    <a:pt x="100" y="11907"/>
                    <a:pt x="2368" y="12240"/>
                  </a:cubicBezTo>
                  <a:cubicBezTo>
                    <a:pt x="2508" y="12260"/>
                    <a:pt x="2650" y="12270"/>
                    <a:pt x="2793" y="12270"/>
                  </a:cubicBezTo>
                  <a:cubicBezTo>
                    <a:pt x="4998" y="12270"/>
                    <a:pt x="7469" y="9900"/>
                    <a:pt x="7939" y="6736"/>
                  </a:cubicBezTo>
                  <a:cubicBezTo>
                    <a:pt x="8439" y="3367"/>
                    <a:pt x="6471" y="365"/>
                    <a:pt x="4170" y="31"/>
                  </a:cubicBezTo>
                  <a:cubicBezTo>
                    <a:pt x="4030" y="11"/>
                    <a:pt x="3896" y="1"/>
                    <a:pt x="37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4406705" y="4491060"/>
              <a:ext cx="48939" cy="82480"/>
            </a:xfrm>
            <a:custGeom>
              <a:rect b="b" l="l" r="r" t="t"/>
              <a:pathLst>
                <a:path extrusionOk="0" h="3937" w="2336">
                  <a:moveTo>
                    <a:pt x="1" y="0"/>
                  </a:moveTo>
                  <a:lnTo>
                    <a:pt x="668" y="1968"/>
                  </a:lnTo>
                  <a:lnTo>
                    <a:pt x="1" y="3936"/>
                  </a:lnTo>
                  <a:lnTo>
                    <a:pt x="1202" y="3936"/>
                  </a:lnTo>
                  <a:lnTo>
                    <a:pt x="2336" y="1968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4357095" y="4502939"/>
              <a:ext cx="51034" cy="60106"/>
            </a:xfrm>
            <a:custGeom>
              <a:rect b="b" l="l" r="r" t="t"/>
              <a:pathLst>
                <a:path extrusionOk="0" h="2869" w="2436">
                  <a:moveTo>
                    <a:pt x="534" y="0"/>
                  </a:moveTo>
                  <a:lnTo>
                    <a:pt x="1" y="1568"/>
                  </a:lnTo>
                  <a:lnTo>
                    <a:pt x="868" y="2869"/>
                  </a:lnTo>
                  <a:lnTo>
                    <a:pt x="2436" y="2435"/>
                  </a:lnTo>
                  <a:lnTo>
                    <a:pt x="2436" y="2435"/>
                  </a:lnTo>
                  <a:cubicBezTo>
                    <a:pt x="2414" y="2436"/>
                    <a:pt x="2393" y="2437"/>
                    <a:pt x="2372" y="2437"/>
                  </a:cubicBezTo>
                  <a:cubicBezTo>
                    <a:pt x="1033" y="2437"/>
                    <a:pt x="1022" y="397"/>
                    <a:pt x="2342" y="397"/>
                  </a:cubicBezTo>
                  <a:cubicBezTo>
                    <a:pt x="2373" y="397"/>
                    <a:pt x="2404" y="398"/>
                    <a:pt x="2436" y="400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4340335" y="4491060"/>
              <a:ext cx="95050" cy="82480"/>
            </a:xfrm>
            <a:custGeom>
              <a:rect b="b" l="l" r="r" t="t"/>
              <a:pathLst>
                <a:path extrusionOk="0" h="3937" w="4537">
                  <a:moveTo>
                    <a:pt x="2255" y="942"/>
                  </a:moveTo>
                  <a:cubicBezTo>
                    <a:pt x="2791" y="942"/>
                    <a:pt x="3302" y="1354"/>
                    <a:pt x="3302" y="1968"/>
                  </a:cubicBezTo>
                  <a:cubicBezTo>
                    <a:pt x="3302" y="2535"/>
                    <a:pt x="2835" y="3002"/>
                    <a:pt x="2268" y="3002"/>
                  </a:cubicBezTo>
                  <a:cubicBezTo>
                    <a:pt x="1368" y="3002"/>
                    <a:pt x="901" y="1901"/>
                    <a:pt x="1534" y="1234"/>
                  </a:cubicBezTo>
                  <a:cubicBezTo>
                    <a:pt x="1747" y="1032"/>
                    <a:pt x="2004" y="942"/>
                    <a:pt x="2255" y="942"/>
                  </a:cubicBezTo>
                  <a:close/>
                  <a:moveTo>
                    <a:pt x="1134" y="0"/>
                  </a:moveTo>
                  <a:lnTo>
                    <a:pt x="0" y="1968"/>
                  </a:lnTo>
                  <a:lnTo>
                    <a:pt x="1134" y="3936"/>
                  </a:lnTo>
                  <a:lnTo>
                    <a:pt x="3402" y="3936"/>
                  </a:lnTo>
                  <a:lnTo>
                    <a:pt x="4537" y="1968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6065735" y="4427456"/>
              <a:ext cx="36369" cy="60818"/>
            </a:xfrm>
            <a:custGeom>
              <a:rect b="b" l="l" r="r" t="t"/>
              <a:pathLst>
                <a:path extrusionOk="0" h="2903" w="1736">
                  <a:moveTo>
                    <a:pt x="835" y="1"/>
                  </a:moveTo>
                  <a:lnTo>
                    <a:pt x="1" y="1468"/>
                  </a:lnTo>
                  <a:lnTo>
                    <a:pt x="835" y="2903"/>
                  </a:lnTo>
                  <a:lnTo>
                    <a:pt x="1735" y="2903"/>
                  </a:lnTo>
                  <a:lnTo>
                    <a:pt x="1202" y="146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6100680" y="4436548"/>
              <a:ext cx="37752" cy="44037"/>
            </a:xfrm>
            <a:custGeom>
              <a:rect b="b" l="l" r="r" t="t"/>
              <a:pathLst>
                <a:path extrusionOk="0" h="2102" w="1802">
                  <a:moveTo>
                    <a:pt x="1435" y="0"/>
                  </a:moveTo>
                  <a:lnTo>
                    <a:pt x="1" y="267"/>
                  </a:lnTo>
                  <a:cubicBezTo>
                    <a:pt x="22" y="266"/>
                    <a:pt x="42" y="265"/>
                    <a:pt x="62" y="265"/>
                  </a:cubicBezTo>
                  <a:cubicBezTo>
                    <a:pt x="1038" y="265"/>
                    <a:pt x="1048" y="1772"/>
                    <a:pt x="91" y="1772"/>
                  </a:cubicBezTo>
                  <a:cubicBezTo>
                    <a:pt x="62" y="1772"/>
                    <a:pt x="32" y="1771"/>
                    <a:pt x="1" y="1768"/>
                  </a:cubicBezTo>
                  <a:lnTo>
                    <a:pt x="1" y="1768"/>
                  </a:lnTo>
                  <a:lnTo>
                    <a:pt x="1168" y="2102"/>
                  </a:lnTo>
                  <a:lnTo>
                    <a:pt x="1802" y="1134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6080421" y="4427456"/>
              <a:ext cx="69910" cy="60818"/>
            </a:xfrm>
            <a:custGeom>
              <a:rect b="b" l="l" r="r" t="t"/>
              <a:pathLst>
                <a:path extrusionOk="0" h="2903" w="3337">
                  <a:moveTo>
                    <a:pt x="1670" y="695"/>
                  </a:moveTo>
                  <a:cubicBezTo>
                    <a:pt x="1857" y="695"/>
                    <a:pt x="2048" y="769"/>
                    <a:pt x="2202" y="935"/>
                  </a:cubicBezTo>
                  <a:cubicBezTo>
                    <a:pt x="2702" y="1402"/>
                    <a:pt x="2335" y="2202"/>
                    <a:pt x="1668" y="2202"/>
                  </a:cubicBezTo>
                  <a:cubicBezTo>
                    <a:pt x="1268" y="2202"/>
                    <a:pt x="901" y="1869"/>
                    <a:pt x="934" y="1468"/>
                  </a:cubicBezTo>
                  <a:cubicBezTo>
                    <a:pt x="934" y="999"/>
                    <a:pt x="1293" y="695"/>
                    <a:pt x="1670" y="695"/>
                  </a:cubicBezTo>
                  <a:close/>
                  <a:moveTo>
                    <a:pt x="834" y="1"/>
                  </a:moveTo>
                  <a:lnTo>
                    <a:pt x="0" y="1468"/>
                  </a:lnTo>
                  <a:lnTo>
                    <a:pt x="834" y="2903"/>
                  </a:lnTo>
                  <a:lnTo>
                    <a:pt x="2502" y="2903"/>
                  </a:lnTo>
                  <a:lnTo>
                    <a:pt x="3336" y="1468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5410230" y="4491752"/>
              <a:ext cx="76907" cy="37061"/>
            </a:xfrm>
            <a:custGeom>
              <a:rect b="b" l="l" r="r" t="t"/>
              <a:pathLst>
                <a:path extrusionOk="0" h="1769" w="3671">
                  <a:moveTo>
                    <a:pt x="901" y="0"/>
                  </a:moveTo>
                  <a:cubicBezTo>
                    <a:pt x="401" y="0"/>
                    <a:pt x="1" y="401"/>
                    <a:pt x="1" y="901"/>
                  </a:cubicBezTo>
                  <a:cubicBezTo>
                    <a:pt x="1" y="1368"/>
                    <a:pt x="401" y="1768"/>
                    <a:pt x="901" y="1768"/>
                  </a:cubicBezTo>
                  <a:lnTo>
                    <a:pt x="2769" y="1768"/>
                  </a:lnTo>
                  <a:cubicBezTo>
                    <a:pt x="3270" y="1768"/>
                    <a:pt x="3670" y="1368"/>
                    <a:pt x="3670" y="901"/>
                  </a:cubicBezTo>
                  <a:cubicBezTo>
                    <a:pt x="3670" y="401"/>
                    <a:pt x="3270" y="0"/>
                    <a:pt x="2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5355027" y="4473504"/>
              <a:ext cx="90357" cy="78060"/>
            </a:xfrm>
            <a:custGeom>
              <a:rect b="b" l="l" r="r" t="t"/>
              <a:pathLst>
                <a:path extrusionOk="0" h="3726" w="4313">
                  <a:moveTo>
                    <a:pt x="2116" y="0"/>
                  </a:moveTo>
                  <a:cubicBezTo>
                    <a:pt x="1484" y="0"/>
                    <a:pt x="852" y="315"/>
                    <a:pt x="501" y="972"/>
                  </a:cubicBezTo>
                  <a:cubicBezTo>
                    <a:pt x="1" y="1906"/>
                    <a:pt x="368" y="3040"/>
                    <a:pt x="1335" y="3540"/>
                  </a:cubicBezTo>
                  <a:cubicBezTo>
                    <a:pt x="1602" y="3667"/>
                    <a:pt x="1873" y="3725"/>
                    <a:pt x="2136" y="3725"/>
                  </a:cubicBezTo>
                  <a:cubicBezTo>
                    <a:pt x="3316" y="3725"/>
                    <a:pt x="4313" y="2554"/>
                    <a:pt x="3903" y="1272"/>
                  </a:cubicBezTo>
                  <a:cubicBezTo>
                    <a:pt x="3614" y="440"/>
                    <a:pt x="2864" y="0"/>
                    <a:pt x="2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5375998" y="4467994"/>
              <a:ext cx="48227" cy="84575"/>
            </a:xfrm>
            <a:custGeom>
              <a:rect b="b" l="l" r="r" t="t"/>
              <a:pathLst>
                <a:path extrusionOk="0" h="4037" w="2302">
                  <a:moveTo>
                    <a:pt x="1802" y="0"/>
                  </a:moveTo>
                  <a:lnTo>
                    <a:pt x="0" y="3803"/>
                  </a:lnTo>
                  <a:lnTo>
                    <a:pt x="501" y="4037"/>
                  </a:lnTo>
                  <a:lnTo>
                    <a:pt x="2302" y="234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90" name="Google Shape;4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25" y="1764188"/>
            <a:ext cx="3119751" cy="243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1250" y="1546937"/>
            <a:ext cx="3755125" cy="28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1"/>
          <p:cNvSpPr txBox="1"/>
          <p:nvPr>
            <p:ph type="title"/>
          </p:nvPr>
        </p:nvSpPr>
        <p:spPr>
          <a:xfrm>
            <a:off x="763050" y="358655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Approccio a 5 cluster</a:t>
            </a:r>
            <a:endParaRPr/>
          </a:p>
        </p:txBody>
      </p:sp>
      <p:pic>
        <p:nvPicPr>
          <p:cNvPr id="497" name="Google Shape;4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00" y="1340512"/>
            <a:ext cx="4400476" cy="350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40500"/>
            <a:ext cx="4408908" cy="350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2"/>
          <p:cNvSpPr/>
          <p:nvPr/>
        </p:nvSpPr>
        <p:spPr>
          <a:xfrm>
            <a:off x="389600" y="612700"/>
            <a:ext cx="71871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2"/>
          <p:cNvSpPr txBox="1"/>
          <p:nvPr>
            <p:ph type="title"/>
          </p:nvPr>
        </p:nvSpPr>
        <p:spPr>
          <a:xfrm>
            <a:off x="327600" y="160000"/>
            <a:ext cx="84888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Risultati del set di validation</a:t>
            </a:r>
            <a:endParaRPr sz="4000"/>
          </a:p>
        </p:txBody>
      </p:sp>
      <p:pic>
        <p:nvPicPr>
          <p:cNvPr id="505" name="Google Shape;5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600" y="1300476"/>
            <a:ext cx="4099174" cy="322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891" y="1355700"/>
            <a:ext cx="4003809" cy="311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botic Workshop by Slidesgo">
  <a:themeElements>
    <a:clrScheme name="Simple Light">
      <a:dk1>
        <a:srgbClr val="263238"/>
      </a:dk1>
      <a:lt1>
        <a:srgbClr val="FFFFFF"/>
      </a:lt1>
      <a:dk2>
        <a:srgbClr val="C7E7F9"/>
      </a:dk2>
      <a:lt2>
        <a:srgbClr val="80B0ED"/>
      </a:lt2>
      <a:accent1>
        <a:srgbClr val="5899DD"/>
      </a:accent1>
      <a:accent2>
        <a:srgbClr val="4864C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