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alanquin Dark"/>
      <p:regular r:id="rId21"/>
      <p:bold r:id="rId22"/>
    </p:embeddedFont>
    <p:embeddedFont>
      <p:font typeface="Poppins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PalanquinDark-bold.fntdata"/><Relationship Id="rId10" Type="http://schemas.openxmlformats.org/officeDocument/2006/relationships/slide" Target="slides/slide5.xml"/><Relationship Id="rId21" Type="http://schemas.openxmlformats.org/officeDocument/2006/relationships/font" Target="fonts/PalanquinDark-regular.fntdata"/><Relationship Id="rId13" Type="http://schemas.openxmlformats.org/officeDocument/2006/relationships/slide" Target="slides/slide8.xml"/><Relationship Id="rId24" Type="http://schemas.openxmlformats.org/officeDocument/2006/relationships/font" Target="fonts/Poppins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77b642fd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77b642fd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b3b7ab8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4b3b7ab8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4b3b7ab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4b3b7ab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4b3b7ab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4b3b7a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4b3b7ab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4b3b7ab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type="ctrTitle"/>
          </p:nvPr>
        </p:nvSpPr>
        <p:spPr>
          <a:xfrm>
            <a:off x="291725" y="872775"/>
            <a:ext cx="4454700" cy="21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latin typeface="Poppins Black"/>
                <a:ea typeface="Poppins Black"/>
                <a:cs typeface="Poppins Black"/>
                <a:sym typeface="Poppins Black"/>
              </a:rPr>
              <a:t>Robot</a:t>
            </a:r>
            <a:r>
              <a:rPr lang="en" sz="4200"/>
              <a:t> AI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Engineering X</a:t>
            </a:r>
            <a:br>
              <a:rPr lang="en" sz="4200"/>
            </a:br>
            <a:r>
              <a:rPr lang="en" sz="4200"/>
              <a:t>42 Roma</a:t>
            </a:r>
            <a:endParaRPr sz="4200"/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354125" y="3334250"/>
            <a:ext cx="39513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Gruppo dripanuc, marimatt, ebondi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sp>
        <p:nvSpPr>
          <p:cNvPr id="512" name="Google Shape;512;p33"/>
          <p:cNvSpPr txBox="1"/>
          <p:nvPr>
            <p:ph idx="1" type="subTitle"/>
          </p:nvPr>
        </p:nvSpPr>
        <p:spPr>
          <a:xfrm>
            <a:off x="1102275" y="1640225"/>
            <a:ext cx="34899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del dataset test</a:t>
            </a:r>
            <a:endParaRPr/>
          </a:p>
        </p:txBody>
      </p:sp>
      <p:sp>
        <p:nvSpPr>
          <p:cNvPr id="513" name="Google Shape;513;p33"/>
          <p:cNvSpPr txBox="1"/>
          <p:nvPr>
            <p:ph idx="3" type="subTitle"/>
          </p:nvPr>
        </p:nvSpPr>
        <p:spPr>
          <a:xfrm>
            <a:off x="5356488" y="1419900"/>
            <a:ext cx="3629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di tutti i dataset</a:t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128163" y="108137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6941975" y="548270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147241" y="753236"/>
            <a:ext cx="563571" cy="564180"/>
            <a:chOff x="6086331" y="2905337"/>
            <a:chExt cx="364441" cy="364834"/>
          </a:xfrm>
        </p:grpSpPr>
        <p:sp>
          <p:nvSpPr>
            <p:cNvPr id="517" name="Google Shape;517;p33"/>
            <p:cNvSpPr/>
            <p:nvPr/>
          </p:nvSpPr>
          <p:spPr>
            <a:xfrm>
              <a:off x="6086331" y="2905337"/>
              <a:ext cx="277407" cy="277433"/>
            </a:xfrm>
            <a:custGeom>
              <a:rect b="b" l="l" r="r" t="t"/>
              <a:pathLst>
                <a:path extrusionOk="0" h="10583" w="10582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143480" y="2983301"/>
              <a:ext cx="142321" cy="121821"/>
            </a:xfrm>
            <a:custGeom>
              <a:rect b="b" l="l" r="r" t="t"/>
              <a:pathLst>
                <a:path extrusionOk="0" h="4647" w="5429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184349" y="3013946"/>
              <a:ext cx="70781" cy="60557"/>
            </a:xfrm>
            <a:custGeom>
              <a:rect b="b" l="l" r="r" t="t"/>
              <a:pathLst>
                <a:path extrusionOk="0" h="2310" w="270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268368" y="3087374"/>
              <a:ext cx="182404" cy="182797"/>
            </a:xfrm>
            <a:custGeom>
              <a:rect b="b" l="l" r="r" t="t"/>
              <a:pathLst>
                <a:path extrusionOk="0" h="6973" w="6958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298620" y="3133172"/>
              <a:ext cx="106747" cy="91412"/>
            </a:xfrm>
            <a:custGeom>
              <a:rect b="b" l="l" r="r" t="t"/>
              <a:pathLst>
                <a:path extrusionOk="0" h="3487" w="4072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322843" y="3151706"/>
              <a:ext cx="63991" cy="54527"/>
            </a:xfrm>
            <a:custGeom>
              <a:rect b="b" l="l" r="r" t="t"/>
              <a:pathLst>
                <a:path extrusionOk="0" h="2080" w="2441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3"/>
          <p:cNvGrpSpPr/>
          <p:nvPr/>
        </p:nvGrpSpPr>
        <p:grpSpPr>
          <a:xfrm>
            <a:off x="308550" y="1360659"/>
            <a:ext cx="613313" cy="415523"/>
            <a:chOff x="4653996" y="2520108"/>
            <a:chExt cx="396607" cy="268704"/>
          </a:xfrm>
        </p:grpSpPr>
        <p:sp>
          <p:nvSpPr>
            <p:cNvPr id="524" name="Google Shape;524;p33"/>
            <p:cNvSpPr/>
            <p:nvPr/>
          </p:nvSpPr>
          <p:spPr>
            <a:xfrm>
              <a:off x="4670643" y="2520108"/>
              <a:ext cx="363707" cy="250930"/>
            </a:xfrm>
            <a:custGeom>
              <a:rect b="b" l="l" r="r" t="t"/>
              <a:pathLst>
                <a:path extrusionOk="0" h="9572" w="13874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694865" y="2544724"/>
              <a:ext cx="314108" cy="226681"/>
            </a:xfrm>
            <a:custGeom>
              <a:rect b="b" l="l" r="r" t="t"/>
              <a:pathLst>
                <a:path extrusionOk="0" h="8647" w="11982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775476" y="2618493"/>
              <a:ext cx="69260" cy="30409"/>
            </a:xfrm>
            <a:custGeom>
              <a:rect b="b" l="l" r="r" t="t"/>
              <a:pathLst>
                <a:path extrusionOk="0" h="1160" w="2642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775476" y="2643476"/>
              <a:ext cx="69260" cy="30672"/>
            </a:xfrm>
            <a:custGeom>
              <a:rect b="b" l="l" r="r" t="t"/>
              <a:pathLst>
                <a:path extrusionOk="0" h="1170" w="2642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775476" y="2668459"/>
              <a:ext cx="69260" cy="30672"/>
            </a:xfrm>
            <a:custGeom>
              <a:rect b="b" l="l" r="r" t="t"/>
              <a:pathLst>
                <a:path extrusionOk="0" h="1170" w="2642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860229" y="2618126"/>
              <a:ext cx="68893" cy="30672"/>
            </a:xfrm>
            <a:custGeom>
              <a:rect b="b" l="l" r="r" t="t"/>
              <a:pathLst>
                <a:path extrusionOk="0" h="1170" w="2628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860229" y="2643476"/>
              <a:ext cx="68893" cy="30672"/>
            </a:xfrm>
            <a:custGeom>
              <a:rect b="b" l="l" r="r" t="t"/>
              <a:pathLst>
                <a:path extrusionOk="0" h="1170" w="2628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860229" y="2668354"/>
              <a:ext cx="68893" cy="30776"/>
            </a:xfrm>
            <a:custGeom>
              <a:rect b="b" l="l" r="r" t="t"/>
              <a:pathLst>
                <a:path extrusionOk="0" h="1174" w="2628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825049" y="2584440"/>
              <a:ext cx="54894" cy="33712"/>
            </a:xfrm>
            <a:custGeom>
              <a:rect b="b" l="l" r="r" t="t"/>
              <a:pathLst>
                <a:path extrusionOk="0" h="1286" w="2094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809897" y="2606775"/>
              <a:ext cx="85173" cy="95763"/>
            </a:xfrm>
            <a:custGeom>
              <a:rect b="b" l="l" r="r" t="t"/>
              <a:pathLst>
                <a:path extrusionOk="0" h="3653" w="3249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653996" y="2737326"/>
              <a:ext cx="396607" cy="51486"/>
            </a:xfrm>
            <a:custGeom>
              <a:rect b="b" l="l" r="r" t="t"/>
              <a:pathLst>
                <a:path extrusionOk="0" h="1964" w="15129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5" name="Google Shape;5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50" y="2136645"/>
            <a:ext cx="3596383" cy="278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77" y="1893775"/>
            <a:ext cx="3792625" cy="2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/>
          <p:nvPr/>
        </p:nvSpPr>
        <p:spPr>
          <a:xfrm>
            <a:off x="720001" y="4431475"/>
            <a:ext cx="7704150" cy="263168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4"/>
          <p:cNvSpPr txBox="1"/>
          <p:nvPr>
            <p:ph type="title"/>
          </p:nvPr>
        </p:nvSpPr>
        <p:spPr>
          <a:xfrm>
            <a:off x="2937975" y="2398900"/>
            <a:ext cx="313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 flipH="1">
            <a:off x="6438564" y="567373"/>
            <a:ext cx="1889267" cy="4008760"/>
            <a:chOff x="2319665" y="540000"/>
            <a:chExt cx="1892295" cy="4015184"/>
          </a:xfrm>
        </p:grpSpPr>
        <p:sp>
          <p:nvSpPr>
            <p:cNvPr id="544" name="Google Shape;544;p34"/>
            <p:cNvSpPr/>
            <p:nvPr/>
          </p:nvSpPr>
          <p:spPr>
            <a:xfrm>
              <a:off x="3094252" y="1699525"/>
              <a:ext cx="370096" cy="316186"/>
            </a:xfrm>
            <a:custGeom>
              <a:rect b="b" l="l" r="r" t="t"/>
              <a:pathLst>
                <a:path extrusionOk="0" h="11343" w="13277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094252" y="1597221"/>
              <a:ext cx="370096" cy="316214"/>
            </a:xfrm>
            <a:custGeom>
              <a:rect b="b" l="l" r="r" t="t"/>
              <a:pathLst>
                <a:path extrusionOk="0" h="11344" w="13277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223485" y="990251"/>
              <a:ext cx="219488" cy="188602"/>
            </a:xfrm>
            <a:custGeom>
              <a:rect b="b" l="l" r="r" t="t"/>
              <a:pathLst>
                <a:path extrusionOk="0" h="6766" w="7874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204892" y="963686"/>
              <a:ext cx="219460" cy="188184"/>
            </a:xfrm>
            <a:custGeom>
              <a:rect b="b" l="l" r="r" t="t"/>
              <a:pathLst>
                <a:path extrusionOk="0" h="6751" w="7873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77312" y="727187"/>
              <a:ext cx="752263" cy="659941"/>
            </a:xfrm>
            <a:custGeom>
              <a:rect b="b" l="l" r="r" t="t"/>
              <a:pathLst>
                <a:path extrusionOk="0" h="23675" w="26987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19665" y="644144"/>
              <a:ext cx="139514" cy="121842"/>
            </a:xfrm>
            <a:custGeom>
              <a:rect b="b" l="l" r="r" t="t"/>
              <a:pathLst>
                <a:path extrusionOk="0" h="4371" w="5005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9665" y="540000"/>
              <a:ext cx="108824" cy="110692"/>
            </a:xfrm>
            <a:custGeom>
              <a:rect b="b" l="l" r="r" t="t"/>
              <a:pathLst>
                <a:path extrusionOk="0" h="3971" w="3904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2935248" y="1184630"/>
              <a:ext cx="612776" cy="632177"/>
            </a:xfrm>
            <a:custGeom>
              <a:rect b="b" l="l" r="r" t="t"/>
              <a:pathLst>
                <a:path extrusionOk="0" h="22679" w="21983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093304" y="978906"/>
              <a:ext cx="286416" cy="282708"/>
            </a:xfrm>
            <a:custGeom>
              <a:rect b="b" l="l" r="r" t="t"/>
              <a:pathLst>
                <a:path extrusionOk="0" h="10142" w="10275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218857" y="977986"/>
              <a:ext cx="135779" cy="154372"/>
            </a:xfrm>
            <a:custGeom>
              <a:rect b="b" l="l" r="r" t="t"/>
              <a:pathLst>
                <a:path extrusionOk="0" h="5538" w="4871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305328" y="933357"/>
              <a:ext cx="126246" cy="102329"/>
            </a:xfrm>
            <a:custGeom>
              <a:rect b="b" l="l" r="r" t="t"/>
              <a:pathLst>
                <a:path extrusionOk="0" h="3671" w="4529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119814" y="722169"/>
              <a:ext cx="326221" cy="381107"/>
            </a:xfrm>
            <a:custGeom>
              <a:rect b="b" l="l" r="r" t="t"/>
              <a:pathLst>
                <a:path extrusionOk="0" h="13672" w="11703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34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557" name="Google Shape;557;p34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rect b="b" l="l" r="r" t="t"/>
                <a:pathLst>
                  <a:path extrusionOk="0" h="4421" w="6573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rect b="b" l="l" r="r" t="t"/>
                <a:pathLst>
                  <a:path extrusionOk="0" h="4313" w="5772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34"/>
            <p:cNvSpPr/>
            <p:nvPr/>
          </p:nvSpPr>
          <p:spPr>
            <a:xfrm>
              <a:off x="3386224" y="1157451"/>
              <a:ext cx="747607" cy="274541"/>
            </a:xfrm>
            <a:custGeom>
              <a:rect b="b" l="l" r="r" t="t"/>
              <a:pathLst>
                <a:path extrusionOk="0" h="9849" w="2682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030603" y="1101643"/>
              <a:ext cx="165550" cy="111611"/>
            </a:xfrm>
            <a:custGeom>
              <a:rect b="b" l="l" r="r" t="t"/>
              <a:pathLst>
                <a:path extrusionOk="0" h="4004" w="5939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087331" y="1020748"/>
              <a:ext cx="124629" cy="114399"/>
            </a:xfrm>
            <a:custGeom>
              <a:rect b="b" l="l" r="r" t="t"/>
              <a:pathLst>
                <a:path extrusionOk="0" h="4104" w="4471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250469" y="905453"/>
              <a:ext cx="96726" cy="40948"/>
            </a:xfrm>
            <a:custGeom>
              <a:rect b="b" l="l" r="r" t="t"/>
              <a:pathLst>
                <a:path extrusionOk="0" h="1469" w="347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157475" y="870106"/>
              <a:ext cx="52098" cy="52098"/>
            </a:xfrm>
            <a:custGeom>
              <a:rect b="b" l="l" r="r" t="t"/>
              <a:pathLst>
                <a:path extrusionOk="0" h="1869" w="1869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150952" y="968285"/>
              <a:ext cx="127417" cy="43206"/>
            </a:xfrm>
            <a:custGeom>
              <a:rect b="b" l="l" r="r" t="t"/>
              <a:pathLst>
                <a:path extrusionOk="0" h="1550" w="4571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797226" y="1280746"/>
              <a:ext cx="26983" cy="152894"/>
            </a:xfrm>
            <a:custGeom>
              <a:rect b="b" l="l" r="r" t="t"/>
              <a:pathLst>
                <a:path extrusionOk="0" h="5485" w="968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444791" y="1195892"/>
              <a:ext cx="79081" cy="198693"/>
            </a:xfrm>
            <a:custGeom>
              <a:rect b="b" l="l" r="r" t="t"/>
              <a:pathLst>
                <a:path extrusionOk="0" h="7128" w="2837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965912" y="1188086"/>
              <a:ext cx="162762" cy="155347"/>
            </a:xfrm>
            <a:custGeom>
              <a:rect b="b" l="l" r="r" t="t"/>
              <a:pathLst>
                <a:path extrusionOk="0" h="5573" w="5839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4052012" y="1163946"/>
              <a:ext cx="80921" cy="40001"/>
            </a:xfrm>
            <a:custGeom>
              <a:rect b="b" l="l" r="r" t="t"/>
              <a:pathLst>
                <a:path extrusionOk="0" h="1435" w="2903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667445" y="1044163"/>
              <a:ext cx="81311" cy="134692"/>
            </a:xfrm>
            <a:custGeom>
              <a:rect b="b" l="l" r="r" t="t"/>
              <a:pathLst>
                <a:path extrusionOk="0" h="4832" w="2917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380100" y="734685"/>
              <a:ext cx="81311" cy="33227"/>
            </a:xfrm>
            <a:custGeom>
              <a:rect b="b" l="l" r="r" t="t"/>
              <a:pathLst>
                <a:path extrusionOk="0" h="1192" w="2917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020771" y="1293206"/>
              <a:ext cx="356159" cy="413804"/>
            </a:xfrm>
            <a:custGeom>
              <a:rect b="b" l="l" r="r" t="t"/>
              <a:pathLst>
                <a:path extrusionOk="0" h="14845" w="12777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092385" y="1336776"/>
              <a:ext cx="281761" cy="364661"/>
            </a:xfrm>
            <a:custGeom>
              <a:rect b="b" l="l" r="r" t="t"/>
              <a:pathLst>
                <a:path extrusionOk="0" h="13082" w="10108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184431" y="1388040"/>
              <a:ext cx="188797" cy="294778"/>
            </a:xfrm>
            <a:custGeom>
              <a:rect b="b" l="l" r="r" t="t"/>
              <a:pathLst>
                <a:path extrusionOk="0" h="10575" w="6773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082154" y="1410313"/>
              <a:ext cx="201815" cy="165159"/>
            </a:xfrm>
            <a:custGeom>
              <a:rect b="b" l="l" r="r" t="t"/>
              <a:pathLst>
                <a:path extrusionOk="0" h="5925" w="724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2916683" y="2064978"/>
              <a:ext cx="441651" cy="2490130"/>
            </a:xfrm>
            <a:custGeom>
              <a:rect b="b" l="l" r="r" t="t"/>
              <a:pathLst>
                <a:path extrusionOk="0" h="89332" w="15844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182591" y="2364393"/>
              <a:ext cx="75346" cy="611856"/>
            </a:xfrm>
            <a:custGeom>
              <a:rect b="b" l="l" r="r" t="t"/>
              <a:pathLst>
                <a:path extrusionOk="0" h="21950" w="2703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061693" y="2064978"/>
              <a:ext cx="820138" cy="2490130"/>
            </a:xfrm>
            <a:custGeom>
              <a:rect b="b" l="l" r="r" t="t"/>
              <a:pathLst>
                <a:path extrusionOk="0" h="89332" w="29422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564741" y="4466820"/>
              <a:ext cx="178567" cy="88364"/>
            </a:xfrm>
            <a:custGeom>
              <a:rect b="b" l="l" r="r" t="t"/>
              <a:pathLst>
                <a:path extrusionOk="0" h="3170" w="6406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016144" y="4466820"/>
              <a:ext cx="175752" cy="88364"/>
            </a:xfrm>
            <a:custGeom>
              <a:rect b="b" l="l" r="r" t="t"/>
              <a:pathLst>
                <a:path extrusionOk="0" h="3170" w="6305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166785" y="2106820"/>
              <a:ext cx="250150" cy="320144"/>
            </a:xfrm>
            <a:custGeom>
              <a:rect b="b" l="l" r="r" t="t"/>
              <a:pathLst>
                <a:path extrusionOk="0" h="11485" w="8974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2950106" y="2207926"/>
              <a:ext cx="177647" cy="211348"/>
            </a:xfrm>
            <a:custGeom>
              <a:rect b="b" l="l" r="r" t="t"/>
              <a:pathLst>
                <a:path extrusionOk="0" h="7582" w="6373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618040" y="4464590"/>
              <a:ext cx="172686" cy="20850"/>
            </a:xfrm>
            <a:custGeom>
              <a:rect b="b" l="l" r="r" t="t"/>
              <a:pathLst>
                <a:path extrusionOk="0" h="748" w="6195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104483" y="4461524"/>
              <a:ext cx="136699" cy="39722"/>
            </a:xfrm>
            <a:custGeom>
              <a:rect b="b" l="l" r="r" t="t"/>
              <a:pathLst>
                <a:path extrusionOk="0" h="1425" w="4904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149820" y="217980"/>
            <a:ext cx="2540424" cy="4069965"/>
            <a:chOff x="719995" y="534455"/>
            <a:chExt cx="2540424" cy="4069965"/>
          </a:xfrm>
        </p:grpSpPr>
        <p:sp>
          <p:nvSpPr>
            <p:cNvPr id="591" name="Google Shape;591;p34"/>
            <p:cNvSpPr/>
            <p:nvPr/>
          </p:nvSpPr>
          <p:spPr>
            <a:xfrm>
              <a:off x="719995" y="4336036"/>
              <a:ext cx="2227234" cy="26838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2901948" y="817848"/>
              <a:ext cx="347071" cy="765069"/>
            </a:xfrm>
            <a:custGeom>
              <a:rect b="b" l="l" r="r" t="t"/>
              <a:pathLst>
                <a:path extrusionOk="0" h="26913" w="12209">
                  <a:moveTo>
                    <a:pt x="11715" y="0"/>
                  </a:moveTo>
                  <a:cubicBezTo>
                    <a:pt x="11562" y="0"/>
                    <a:pt x="11416" y="100"/>
                    <a:pt x="11342" y="272"/>
                  </a:cubicBezTo>
                  <a:lnTo>
                    <a:pt x="67" y="26324"/>
                  </a:lnTo>
                  <a:cubicBezTo>
                    <a:pt x="0" y="26525"/>
                    <a:pt x="100" y="26791"/>
                    <a:pt x="300" y="26892"/>
                  </a:cubicBezTo>
                  <a:cubicBezTo>
                    <a:pt x="342" y="26905"/>
                    <a:pt x="387" y="26912"/>
                    <a:pt x="432" y="26912"/>
                  </a:cubicBezTo>
                  <a:cubicBezTo>
                    <a:pt x="603" y="26912"/>
                    <a:pt x="781" y="26816"/>
                    <a:pt x="834" y="26658"/>
                  </a:cubicBezTo>
                  <a:lnTo>
                    <a:pt x="12109" y="573"/>
                  </a:lnTo>
                  <a:cubicBezTo>
                    <a:pt x="12209" y="373"/>
                    <a:pt x="12109" y="139"/>
                    <a:pt x="11875" y="39"/>
                  </a:cubicBezTo>
                  <a:cubicBezTo>
                    <a:pt x="11823" y="13"/>
                    <a:pt x="11768" y="0"/>
                    <a:pt x="1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139005" y="820833"/>
              <a:ext cx="117605" cy="99610"/>
            </a:xfrm>
            <a:custGeom>
              <a:rect b="b" l="l" r="r" t="t"/>
              <a:pathLst>
                <a:path extrusionOk="0" h="3504" w="4137">
                  <a:moveTo>
                    <a:pt x="1301" y="1"/>
                  </a:moveTo>
                  <a:lnTo>
                    <a:pt x="0" y="2836"/>
                  </a:lnTo>
                  <a:cubicBezTo>
                    <a:pt x="934" y="3170"/>
                    <a:pt x="1902" y="3370"/>
                    <a:pt x="2903" y="3503"/>
                  </a:cubicBezTo>
                  <a:lnTo>
                    <a:pt x="4137" y="701"/>
                  </a:lnTo>
                  <a:cubicBezTo>
                    <a:pt x="3169" y="568"/>
                    <a:pt x="2235" y="30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062194" y="786692"/>
              <a:ext cx="113824" cy="114790"/>
            </a:xfrm>
            <a:custGeom>
              <a:rect b="b" l="l" r="r" t="t"/>
              <a:pathLst>
                <a:path extrusionOk="0" h="4038" w="4004">
                  <a:moveTo>
                    <a:pt x="1335" y="1"/>
                  </a:moveTo>
                  <a:cubicBezTo>
                    <a:pt x="901" y="935"/>
                    <a:pt x="434" y="1869"/>
                    <a:pt x="1" y="2836"/>
                  </a:cubicBezTo>
                  <a:cubicBezTo>
                    <a:pt x="868" y="3303"/>
                    <a:pt x="1768" y="3703"/>
                    <a:pt x="2702" y="4037"/>
                  </a:cubicBezTo>
                  <a:lnTo>
                    <a:pt x="4003" y="1202"/>
                  </a:lnTo>
                  <a:cubicBezTo>
                    <a:pt x="3069" y="835"/>
                    <a:pt x="2202" y="4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988225" y="743084"/>
              <a:ext cx="111919" cy="124257"/>
            </a:xfrm>
            <a:custGeom>
              <a:rect b="b" l="l" r="r" t="t"/>
              <a:pathLst>
                <a:path extrusionOk="0" h="4371" w="3937">
                  <a:moveTo>
                    <a:pt x="1402" y="0"/>
                  </a:moveTo>
                  <a:cubicBezTo>
                    <a:pt x="935" y="934"/>
                    <a:pt x="468" y="1868"/>
                    <a:pt x="1" y="2836"/>
                  </a:cubicBezTo>
                  <a:cubicBezTo>
                    <a:pt x="835" y="3369"/>
                    <a:pt x="1702" y="3903"/>
                    <a:pt x="2603" y="4370"/>
                  </a:cubicBezTo>
                  <a:cubicBezTo>
                    <a:pt x="3036" y="3403"/>
                    <a:pt x="3503" y="2469"/>
                    <a:pt x="3937" y="1535"/>
                  </a:cubicBezTo>
                  <a:cubicBezTo>
                    <a:pt x="3070" y="1068"/>
                    <a:pt x="2236" y="534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915224" y="693762"/>
              <a:ext cx="112857" cy="129942"/>
            </a:xfrm>
            <a:custGeom>
              <a:rect b="b" l="l" r="r" t="t"/>
              <a:pathLst>
                <a:path extrusionOk="0" h="4571" w="3970">
                  <a:moveTo>
                    <a:pt x="1468" y="1"/>
                  </a:moveTo>
                  <a:cubicBezTo>
                    <a:pt x="968" y="935"/>
                    <a:pt x="501" y="1902"/>
                    <a:pt x="0" y="2836"/>
                  </a:cubicBezTo>
                  <a:cubicBezTo>
                    <a:pt x="834" y="3437"/>
                    <a:pt x="1701" y="4004"/>
                    <a:pt x="2569" y="4571"/>
                  </a:cubicBezTo>
                  <a:cubicBezTo>
                    <a:pt x="3036" y="3603"/>
                    <a:pt x="3503" y="2669"/>
                    <a:pt x="3970" y="1735"/>
                  </a:cubicBezTo>
                  <a:cubicBezTo>
                    <a:pt x="3136" y="1168"/>
                    <a:pt x="2302" y="60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842193" y="644469"/>
              <a:ext cx="113824" cy="129942"/>
            </a:xfrm>
            <a:custGeom>
              <a:rect b="b" l="l" r="r" t="t"/>
              <a:pathLst>
                <a:path extrusionOk="0" h="4571" w="4004">
                  <a:moveTo>
                    <a:pt x="1468" y="0"/>
                  </a:moveTo>
                  <a:lnTo>
                    <a:pt x="1" y="2836"/>
                  </a:lnTo>
                  <a:cubicBezTo>
                    <a:pt x="868" y="3403"/>
                    <a:pt x="1702" y="4003"/>
                    <a:pt x="2569" y="4570"/>
                  </a:cubicBezTo>
                  <a:cubicBezTo>
                    <a:pt x="3070" y="3603"/>
                    <a:pt x="3537" y="2669"/>
                    <a:pt x="4004" y="1735"/>
                  </a:cubicBezTo>
                  <a:cubicBezTo>
                    <a:pt x="3170" y="1168"/>
                    <a:pt x="2336" y="5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765382" y="599895"/>
              <a:ext cx="118571" cy="125195"/>
            </a:xfrm>
            <a:custGeom>
              <a:rect b="b" l="l" r="r" t="t"/>
              <a:pathLst>
                <a:path extrusionOk="0" h="4404" w="4171">
                  <a:moveTo>
                    <a:pt x="1535" y="0"/>
                  </a:moveTo>
                  <a:lnTo>
                    <a:pt x="1" y="2802"/>
                  </a:lnTo>
                  <a:cubicBezTo>
                    <a:pt x="935" y="3303"/>
                    <a:pt x="1835" y="3837"/>
                    <a:pt x="2703" y="4404"/>
                  </a:cubicBezTo>
                  <a:lnTo>
                    <a:pt x="4170" y="1568"/>
                  </a:lnTo>
                  <a:cubicBezTo>
                    <a:pt x="3336" y="1035"/>
                    <a:pt x="2436" y="4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681947" y="562911"/>
              <a:ext cx="127099" cy="116666"/>
            </a:xfrm>
            <a:custGeom>
              <a:rect b="b" l="l" r="r" t="t"/>
              <a:pathLst>
                <a:path extrusionOk="0" h="4104" w="4471">
                  <a:moveTo>
                    <a:pt x="1601" y="1"/>
                  </a:moveTo>
                  <a:cubicBezTo>
                    <a:pt x="1101" y="935"/>
                    <a:pt x="567" y="1869"/>
                    <a:pt x="0" y="2803"/>
                  </a:cubicBezTo>
                  <a:cubicBezTo>
                    <a:pt x="1001" y="3169"/>
                    <a:pt x="2002" y="3603"/>
                    <a:pt x="2936" y="4103"/>
                  </a:cubicBezTo>
                  <a:lnTo>
                    <a:pt x="4470" y="1301"/>
                  </a:lnTo>
                  <a:cubicBezTo>
                    <a:pt x="3536" y="801"/>
                    <a:pt x="2602" y="367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589956" y="539202"/>
              <a:ext cx="137532" cy="103391"/>
            </a:xfrm>
            <a:custGeom>
              <a:rect b="b" l="l" r="r" t="t"/>
              <a:pathLst>
                <a:path extrusionOk="0" h="3637" w="4838">
                  <a:moveTo>
                    <a:pt x="1669" y="1"/>
                  </a:moveTo>
                  <a:lnTo>
                    <a:pt x="1" y="2803"/>
                  </a:lnTo>
                  <a:cubicBezTo>
                    <a:pt x="1101" y="2969"/>
                    <a:pt x="2202" y="3270"/>
                    <a:pt x="3236" y="3637"/>
                  </a:cubicBezTo>
                  <a:cubicBezTo>
                    <a:pt x="3803" y="2703"/>
                    <a:pt x="4337" y="1735"/>
                    <a:pt x="4837" y="835"/>
                  </a:cubicBezTo>
                  <a:cubicBezTo>
                    <a:pt x="3803" y="434"/>
                    <a:pt x="2736" y="167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102021" y="900487"/>
              <a:ext cx="119509" cy="103391"/>
            </a:xfrm>
            <a:custGeom>
              <a:rect b="b" l="l" r="r" t="t"/>
              <a:pathLst>
                <a:path extrusionOk="0" h="3637" w="4204">
                  <a:moveTo>
                    <a:pt x="1335" y="1"/>
                  </a:moveTo>
                  <a:lnTo>
                    <a:pt x="1" y="2969"/>
                  </a:lnTo>
                  <a:cubicBezTo>
                    <a:pt x="935" y="3270"/>
                    <a:pt x="1935" y="3503"/>
                    <a:pt x="2936" y="3637"/>
                  </a:cubicBezTo>
                  <a:lnTo>
                    <a:pt x="4204" y="701"/>
                  </a:lnTo>
                  <a:cubicBezTo>
                    <a:pt x="3236" y="568"/>
                    <a:pt x="2269" y="3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022367" y="867312"/>
              <a:ext cx="116666" cy="117605"/>
            </a:xfrm>
            <a:custGeom>
              <a:rect b="b" l="l" r="r" t="t"/>
              <a:pathLst>
                <a:path extrusionOk="0" h="4137" w="4104">
                  <a:moveTo>
                    <a:pt x="1402" y="0"/>
                  </a:moveTo>
                  <a:cubicBezTo>
                    <a:pt x="935" y="968"/>
                    <a:pt x="468" y="1935"/>
                    <a:pt x="1" y="2936"/>
                  </a:cubicBezTo>
                  <a:cubicBezTo>
                    <a:pt x="901" y="3403"/>
                    <a:pt x="1802" y="3803"/>
                    <a:pt x="2769" y="4136"/>
                  </a:cubicBezTo>
                  <a:lnTo>
                    <a:pt x="4103" y="1201"/>
                  </a:lnTo>
                  <a:cubicBezTo>
                    <a:pt x="3169" y="867"/>
                    <a:pt x="2269" y="467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2947460" y="823676"/>
              <a:ext cx="114762" cy="127099"/>
            </a:xfrm>
            <a:custGeom>
              <a:rect b="b" l="l" r="r" t="t"/>
              <a:pathLst>
                <a:path extrusionOk="0" h="4471" w="4037">
                  <a:moveTo>
                    <a:pt x="1435" y="1"/>
                  </a:moveTo>
                  <a:lnTo>
                    <a:pt x="0" y="2936"/>
                  </a:lnTo>
                  <a:cubicBezTo>
                    <a:pt x="868" y="3470"/>
                    <a:pt x="1768" y="4004"/>
                    <a:pt x="2669" y="4471"/>
                  </a:cubicBezTo>
                  <a:cubicBezTo>
                    <a:pt x="3136" y="3470"/>
                    <a:pt x="3603" y="2503"/>
                    <a:pt x="4037" y="1535"/>
                  </a:cubicBezTo>
                  <a:cubicBezTo>
                    <a:pt x="3169" y="1068"/>
                    <a:pt x="2302" y="5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873492" y="775321"/>
              <a:ext cx="114762" cy="131847"/>
            </a:xfrm>
            <a:custGeom>
              <a:rect b="b" l="l" r="r" t="t"/>
              <a:pathLst>
                <a:path extrusionOk="0" h="4638" w="4037">
                  <a:moveTo>
                    <a:pt x="1468" y="1"/>
                  </a:moveTo>
                  <a:lnTo>
                    <a:pt x="0" y="2903"/>
                  </a:lnTo>
                  <a:cubicBezTo>
                    <a:pt x="834" y="3470"/>
                    <a:pt x="1702" y="4070"/>
                    <a:pt x="2569" y="4637"/>
                  </a:cubicBezTo>
                  <a:lnTo>
                    <a:pt x="4037" y="1702"/>
                  </a:lnTo>
                  <a:cubicBezTo>
                    <a:pt x="3169" y="1168"/>
                    <a:pt x="2335" y="568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798586" y="725061"/>
              <a:ext cx="116666" cy="132785"/>
            </a:xfrm>
            <a:custGeom>
              <a:rect b="b" l="l" r="r" t="t"/>
              <a:pathLst>
                <a:path extrusionOk="0" h="4671" w="4104">
                  <a:moveTo>
                    <a:pt x="1535" y="1"/>
                  </a:moveTo>
                  <a:cubicBezTo>
                    <a:pt x="1034" y="968"/>
                    <a:pt x="501" y="1935"/>
                    <a:pt x="0" y="2903"/>
                  </a:cubicBezTo>
                  <a:cubicBezTo>
                    <a:pt x="868" y="3470"/>
                    <a:pt x="1735" y="4070"/>
                    <a:pt x="2635" y="4671"/>
                  </a:cubicBezTo>
                  <a:lnTo>
                    <a:pt x="4103" y="1735"/>
                  </a:lnTo>
                  <a:cubicBezTo>
                    <a:pt x="3269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719870" y="679549"/>
              <a:ext cx="122352" cy="128037"/>
            </a:xfrm>
            <a:custGeom>
              <a:rect b="b" l="l" r="r" t="t"/>
              <a:pathLst>
                <a:path extrusionOk="0" h="4504" w="4304">
                  <a:moveTo>
                    <a:pt x="1602" y="0"/>
                  </a:moveTo>
                  <a:lnTo>
                    <a:pt x="1" y="2903"/>
                  </a:lnTo>
                  <a:cubicBezTo>
                    <a:pt x="968" y="3403"/>
                    <a:pt x="1869" y="3937"/>
                    <a:pt x="2769" y="4504"/>
                  </a:cubicBezTo>
                  <a:cubicBezTo>
                    <a:pt x="3270" y="3536"/>
                    <a:pt x="3803" y="2569"/>
                    <a:pt x="4304" y="1602"/>
                  </a:cubicBezTo>
                  <a:cubicBezTo>
                    <a:pt x="3436" y="1035"/>
                    <a:pt x="2536" y="501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635469" y="642565"/>
              <a:ext cx="129942" cy="119509"/>
            </a:xfrm>
            <a:custGeom>
              <a:rect b="b" l="l" r="r" t="t"/>
              <a:pathLst>
                <a:path extrusionOk="0" h="4204" w="4571">
                  <a:moveTo>
                    <a:pt x="1635" y="1"/>
                  </a:moveTo>
                  <a:lnTo>
                    <a:pt x="1" y="2903"/>
                  </a:lnTo>
                  <a:cubicBezTo>
                    <a:pt x="1035" y="3270"/>
                    <a:pt x="2002" y="3703"/>
                    <a:pt x="2970" y="4204"/>
                  </a:cubicBezTo>
                  <a:lnTo>
                    <a:pt x="4571" y="1301"/>
                  </a:lnTo>
                  <a:cubicBezTo>
                    <a:pt x="3637" y="768"/>
                    <a:pt x="2636" y="3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40663" y="618856"/>
              <a:ext cx="142251" cy="107172"/>
            </a:xfrm>
            <a:custGeom>
              <a:rect b="b" l="l" r="r" t="t"/>
              <a:pathLst>
                <a:path extrusionOk="0" h="3770" w="5004">
                  <a:moveTo>
                    <a:pt x="1768" y="1"/>
                  </a:moveTo>
                  <a:cubicBezTo>
                    <a:pt x="1168" y="968"/>
                    <a:pt x="601" y="1935"/>
                    <a:pt x="0" y="2936"/>
                  </a:cubicBezTo>
                  <a:cubicBezTo>
                    <a:pt x="1134" y="3103"/>
                    <a:pt x="2268" y="3370"/>
                    <a:pt x="3336" y="3770"/>
                  </a:cubicBezTo>
                  <a:lnTo>
                    <a:pt x="5004" y="835"/>
                  </a:lnTo>
                  <a:cubicBezTo>
                    <a:pt x="3970" y="468"/>
                    <a:pt x="2869" y="20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2194" y="984888"/>
              <a:ext cx="122352" cy="104329"/>
            </a:xfrm>
            <a:custGeom>
              <a:rect b="b" l="l" r="r" t="t"/>
              <a:pathLst>
                <a:path extrusionOk="0" h="3670" w="4304">
                  <a:moveTo>
                    <a:pt x="1368" y="0"/>
                  </a:moveTo>
                  <a:lnTo>
                    <a:pt x="1" y="3003"/>
                  </a:lnTo>
                  <a:cubicBezTo>
                    <a:pt x="968" y="3336"/>
                    <a:pt x="1969" y="3536"/>
                    <a:pt x="3003" y="3670"/>
                  </a:cubicBezTo>
                  <a:cubicBezTo>
                    <a:pt x="3436" y="2636"/>
                    <a:pt x="3870" y="1635"/>
                    <a:pt x="4304" y="668"/>
                  </a:cubicBezTo>
                  <a:cubicBezTo>
                    <a:pt x="3303" y="534"/>
                    <a:pt x="2336" y="301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2981602" y="950747"/>
              <a:ext cx="119509" cy="119509"/>
            </a:xfrm>
            <a:custGeom>
              <a:rect b="b" l="l" r="r" t="t"/>
              <a:pathLst>
                <a:path extrusionOk="0" h="4204" w="4204">
                  <a:moveTo>
                    <a:pt x="1435" y="1"/>
                  </a:moveTo>
                  <a:lnTo>
                    <a:pt x="0" y="3036"/>
                  </a:lnTo>
                  <a:cubicBezTo>
                    <a:pt x="901" y="3503"/>
                    <a:pt x="1835" y="3903"/>
                    <a:pt x="2836" y="4204"/>
                  </a:cubicBezTo>
                  <a:lnTo>
                    <a:pt x="4203" y="1201"/>
                  </a:lnTo>
                  <a:cubicBezTo>
                    <a:pt x="3236" y="868"/>
                    <a:pt x="2335" y="4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2904791" y="907139"/>
              <a:ext cx="117605" cy="129942"/>
            </a:xfrm>
            <a:custGeom>
              <a:rect b="b" l="l" r="r" t="t"/>
              <a:pathLst>
                <a:path extrusionOk="0" h="4571" w="4137">
                  <a:moveTo>
                    <a:pt x="1468" y="0"/>
                  </a:moveTo>
                  <a:lnTo>
                    <a:pt x="0" y="3002"/>
                  </a:lnTo>
                  <a:cubicBezTo>
                    <a:pt x="868" y="3569"/>
                    <a:pt x="1768" y="4103"/>
                    <a:pt x="2702" y="4570"/>
                  </a:cubicBezTo>
                  <a:lnTo>
                    <a:pt x="4137" y="1535"/>
                  </a:lnTo>
                  <a:cubicBezTo>
                    <a:pt x="3236" y="1068"/>
                    <a:pt x="2335" y="534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828918" y="857818"/>
              <a:ext cx="117605" cy="134689"/>
            </a:xfrm>
            <a:custGeom>
              <a:rect b="b" l="l" r="r" t="t"/>
              <a:pathLst>
                <a:path extrusionOk="0" h="4738" w="4137">
                  <a:moveTo>
                    <a:pt x="1535" y="1"/>
                  </a:moveTo>
                  <a:cubicBezTo>
                    <a:pt x="1035" y="1001"/>
                    <a:pt x="534" y="2002"/>
                    <a:pt x="1" y="3003"/>
                  </a:cubicBezTo>
                  <a:cubicBezTo>
                    <a:pt x="901" y="3603"/>
                    <a:pt x="1769" y="4204"/>
                    <a:pt x="2669" y="4737"/>
                  </a:cubicBezTo>
                  <a:lnTo>
                    <a:pt x="4137" y="1735"/>
                  </a:lnTo>
                  <a:cubicBezTo>
                    <a:pt x="3270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753073" y="807558"/>
              <a:ext cx="120447" cy="135628"/>
            </a:xfrm>
            <a:custGeom>
              <a:rect b="b" l="l" r="r" t="t"/>
              <a:pathLst>
                <a:path extrusionOk="0" h="4771" w="4237">
                  <a:moveTo>
                    <a:pt x="1601" y="1"/>
                  </a:moveTo>
                  <a:cubicBezTo>
                    <a:pt x="1068" y="1001"/>
                    <a:pt x="534" y="2002"/>
                    <a:pt x="0" y="3003"/>
                  </a:cubicBezTo>
                  <a:cubicBezTo>
                    <a:pt x="901" y="3570"/>
                    <a:pt x="1801" y="4170"/>
                    <a:pt x="2669" y="4771"/>
                  </a:cubicBezTo>
                  <a:cubicBezTo>
                    <a:pt x="3202" y="3770"/>
                    <a:pt x="3703" y="2769"/>
                    <a:pt x="4236" y="1769"/>
                  </a:cubicBezTo>
                  <a:cubicBezTo>
                    <a:pt x="3336" y="1168"/>
                    <a:pt x="2469" y="568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673419" y="762045"/>
              <a:ext cx="125195" cy="130880"/>
            </a:xfrm>
            <a:custGeom>
              <a:rect b="b" l="l" r="r" t="t"/>
              <a:pathLst>
                <a:path extrusionOk="0" h="4604" w="4404">
                  <a:moveTo>
                    <a:pt x="1635" y="1"/>
                  </a:moveTo>
                  <a:cubicBezTo>
                    <a:pt x="1101" y="1001"/>
                    <a:pt x="534" y="2002"/>
                    <a:pt x="0" y="3003"/>
                  </a:cubicBezTo>
                  <a:cubicBezTo>
                    <a:pt x="967" y="3503"/>
                    <a:pt x="1901" y="4037"/>
                    <a:pt x="2802" y="4604"/>
                  </a:cubicBezTo>
                  <a:cubicBezTo>
                    <a:pt x="3336" y="3603"/>
                    <a:pt x="3870" y="2602"/>
                    <a:pt x="4403" y="1602"/>
                  </a:cubicBezTo>
                  <a:cubicBezTo>
                    <a:pt x="3503" y="1035"/>
                    <a:pt x="2602" y="5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587113" y="725061"/>
              <a:ext cx="132785" cy="122352"/>
            </a:xfrm>
            <a:custGeom>
              <a:rect b="b" l="l" r="r" t="t"/>
              <a:pathLst>
                <a:path extrusionOk="0" h="4304" w="4671">
                  <a:moveTo>
                    <a:pt x="1702" y="1"/>
                  </a:moveTo>
                  <a:lnTo>
                    <a:pt x="1" y="3003"/>
                  </a:lnTo>
                  <a:cubicBezTo>
                    <a:pt x="1035" y="3370"/>
                    <a:pt x="2035" y="3803"/>
                    <a:pt x="3036" y="4304"/>
                  </a:cubicBezTo>
                  <a:cubicBezTo>
                    <a:pt x="3570" y="3303"/>
                    <a:pt x="4137" y="2302"/>
                    <a:pt x="4671" y="1302"/>
                  </a:cubicBezTo>
                  <a:cubicBezTo>
                    <a:pt x="3703" y="801"/>
                    <a:pt x="2736" y="368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490403" y="701353"/>
              <a:ext cx="145094" cy="109076"/>
            </a:xfrm>
            <a:custGeom>
              <a:rect b="b" l="l" r="r" t="t"/>
              <a:pathLst>
                <a:path extrusionOk="0" h="3837" w="5104">
                  <a:moveTo>
                    <a:pt x="1768" y="1"/>
                  </a:moveTo>
                  <a:lnTo>
                    <a:pt x="0" y="3036"/>
                  </a:lnTo>
                  <a:cubicBezTo>
                    <a:pt x="1134" y="3203"/>
                    <a:pt x="2302" y="3470"/>
                    <a:pt x="3403" y="3837"/>
                  </a:cubicBezTo>
                  <a:lnTo>
                    <a:pt x="5104" y="835"/>
                  </a:lnTo>
                  <a:cubicBezTo>
                    <a:pt x="4003" y="468"/>
                    <a:pt x="2902" y="167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021429" y="1070228"/>
              <a:ext cx="126133" cy="107172"/>
            </a:xfrm>
            <a:custGeom>
              <a:rect b="b" l="l" r="r" t="t"/>
              <a:pathLst>
                <a:path extrusionOk="0" h="3770" w="4437">
                  <a:moveTo>
                    <a:pt x="1435" y="1"/>
                  </a:moveTo>
                  <a:lnTo>
                    <a:pt x="0" y="3136"/>
                  </a:lnTo>
                  <a:cubicBezTo>
                    <a:pt x="1001" y="3436"/>
                    <a:pt x="2035" y="3670"/>
                    <a:pt x="3069" y="3770"/>
                  </a:cubicBezTo>
                  <a:cubicBezTo>
                    <a:pt x="3536" y="2703"/>
                    <a:pt x="3970" y="1668"/>
                    <a:pt x="4437" y="668"/>
                  </a:cubicBezTo>
                  <a:cubicBezTo>
                    <a:pt x="3403" y="534"/>
                    <a:pt x="2402" y="3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2939870" y="1037053"/>
              <a:ext cx="122352" cy="122352"/>
            </a:xfrm>
            <a:custGeom>
              <a:rect b="b" l="l" r="r" t="t"/>
              <a:pathLst>
                <a:path extrusionOk="0" h="4304" w="4304">
                  <a:moveTo>
                    <a:pt x="1468" y="0"/>
                  </a:moveTo>
                  <a:cubicBezTo>
                    <a:pt x="968" y="1034"/>
                    <a:pt x="467" y="2068"/>
                    <a:pt x="0" y="3136"/>
                  </a:cubicBezTo>
                  <a:cubicBezTo>
                    <a:pt x="901" y="3603"/>
                    <a:pt x="1868" y="3970"/>
                    <a:pt x="2869" y="4303"/>
                  </a:cubicBezTo>
                  <a:lnTo>
                    <a:pt x="4304" y="1168"/>
                  </a:lnTo>
                  <a:cubicBezTo>
                    <a:pt x="3303" y="867"/>
                    <a:pt x="2369" y="4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2861154" y="992479"/>
              <a:ext cx="120476" cy="133723"/>
            </a:xfrm>
            <a:custGeom>
              <a:rect b="b" l="l" r="r" t="t"/>
              <a:pathLst>
                <a:path extrusionOk="0" h="4704" w="4238">
                  <a:moveTo>
                    <a:pt x="1535" y="0"/>
                  </a:moveTo>
                  <a:cubicBezTo>
                    <a:pt x="1035" y="1034"/>
                    <a:pt x="535" y="2102"/>
                    <a:pt x="1" y="3136"/>
                  </a:cubicBezTo>
                  <a:cubicBezTo>
                    <a:pt x="901" y="3703"/>
                    <a:pt x="1802" y="4237"/>
                    <a:pt x="2769" y="4704"/>
                  </a:cubicBezTo>
                  <a:cubicBezTo>
                    <a:pt x="3236" y="3636"/>
                    <a:pt x="3737" y="2602"/>
                    <a:pt x="4237" y="1568"/>
                  </a:cubicBezTo>
                  <a:cubicBezTo>
                    <a:pt x="3303" y="1101"/>
                    <a:pt x="2403" y="5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784343" y="943157"/>
              <a:ext cx="120476" cy="138470"/>
            </a:xfrm>
            <a:custGeom>
              <a:rect b="b" l="l" r="r" t="t"/>
              <a:pathLst>
                <a:path extrusionOk="0" h="4871" w="4238">
                  <a:moveTo>
                    <a:pt x="1569" y="1"/>
                  </a:moveTo>
                  <a:cubicBezTo>
                    <a:pt x="1068" y="1035"/>
                    <a:pt x="535" y="2069"/>
                    <a:pt x="1" y="3136"/>
                  </a:cubicBezTo>
                  <a:cubicBezTo>
                    <a:pt x="902" y="3703"/>
                    <a:pt x="1802" y="4304"/>
                    <a:pt x="2703" y="4871"/>
                  </a:cubicBezTo>
                  <a:cubicBezTo>
                    <a:pt x="3203" y="3837"/>
                    <a:pt x="3737" y="2803"/>
                    <a:pt x="4237" y="1735"/>
                  </a:cubicBezTo>
                  <a:cubicBezTo>
                    <a:pt x="3337" y="1202"/>
                    <a:pt x="2469" y="60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2706594" y="892897"/>
              <a:ext cx="122352" cy="139437"/>
            </a:xfrm>
            <a:custGeom>
              <a:rect b="b" l="l" r="r" t="t"/>
              <a:pathLst>
                <a:path extrusionOk="0" h="4905" w="4304">
                  <a:moveTo>
                    <a:pt x="1635" y="1"/>
                  </a:moveTo>
                  <a:lnTo>
                    <a:pt x="1" y="3103"/>
                  </a:lnTo>
                  <a:cubicBezTo>
                    <a:pt x="935" y="3703"/>
                    <a:pt x="1835" y="4304"/>
                    <a:pt x="2736" y="4904"/>
                  </a:cubicBezTo>
                  <a:cubicBezTo>
                    <a:pt x="3270" y="3837"/>
                    <a:pt x="3803" y="2803"/>
                    <a:pt x="4304" y="1769"/>
                  </a:cubicBezTo>
                  <a:cubicBezTo>
                    <a:pt x="3436" y="1168"/>
                    <a:pt x="2536" y="568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2625036" y="847385"/>
              <a:ext cx="128066" cy="134689"/>
            </a:xfrm>
            <a:custGeom>
              <a:rect b="b" l="l" r="r" t="t"/>
              <a:pathLst>
                <a:path extrusionOk="0" h="4738" w="4505">
                  <a:moveTo>
                    <a:pt x="1702" y="1"/>
                  </a:moveTo>
                  <a:cubicBezTo>
                    <a:pt x="1135" y="1035"/>
                    <a:pt x="568" y="2069"/>
                    <a:pt x="1" y="3103"/>
                  </a:cubicBezTo>
                  <a:cubicBezTo>
                    <a:pt x="968" y="3603"/>
                    <a:pt x="1936" y="4137"/>
                    <a:pt x="2870" y="4737"/>
                  </a:cubicBezTo>
                  <a:lnTo>
                    <a:pt x="4504" y="1602"/>
                  </a:lnTo>
                  <a:cubicBezTo>
                    <a:pt x="3603" y="1035"/>
                    <a:pt x="2669" y="50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2536854" y="810400"/>
              <a:ext cx="136594" cy="125195"/>
            </a:xfrm>
            <a:custGeom>
              <a:rect b="b" l="l" r="r" t="t"/>
              <a:pathLst>
                <a:path extrusionOk="0" h="4404" w="4805">
                  <a:moveTo>
                    <a:pt x="1769" y="1"/>
                  </a:moveTo>
                  <a:cubicBezTo>
                    <a:pt x="1168" y="1035"/>
                    <a:pt x="601" y="2069"/>
                    <a:pt x="1" y="3103"/>
                  </a:cubicBezTo>
                  <a:cubicBezTo>
                    <a:pt x="1068" y="3470"/>
                    <a:pt x="2102" y="3904"/>
                    <a:pt x="3103" y="4404"/>
                  </a:cubicBezTo>
                  <a:cubicBezTo>
                    <a:pt x="3670" y="3370"/>
                    <a:pt x="4237" y="2302"/>
                    <a:pt x="4804" y="1302"/>
                  </a:cubicBezTo>
                  <a:cubicBezTo>
                    <a:pt x="3803" y="801"/>
                    <a:pt x="2803" y="368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438239" y="787658"/>
              <a:ext cx="148903" cy="110953"/>
            </a:xfrm>
            <a:custGeom>
              <a:rect b="b" l="l" r="r" t="t"/>
              <a:pathLst>
                <a:path extrusionOk="0" h="3903" w="5238">
                  <a:moveTo>
                    <a:pt x="1835" y="0"/>
                  </a:moveTo>
                  <a:lnTo>
                    <a:pt x="1" y="3136"/>
                  </a:lnTo>
                  <a:cubicBezTo>
                    <a:pt x="1168" y="3269"/>
                    <a:pt x="2336" y="3536"/>
                    <a:pt x="3470" y="3903"/>
                  </a:cubicBezTo>
                  <a:cubicBezTo>
                    <a:pt x="4070" y="2869"/>
                    <a:pt x="4637" y="1835"/>
                    <a:pt x="5238" y="801"/>
                  </a:cubicBezTo>
                  <a:cubicBezTo>
                    <a:pt x="4103" y="434"/>
                    <a:pt x="2969" y="167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433491" y="534455"/>
              <a:ext cx="826928" cy="646754"/>
            </a:xfrm>
            <a:custGeom>
              <a:rect b="b" l="l" r="r" t="t"/>
              <a:pathLst>
                <a:path extrusionOk="0" h="22751" w="29089">
                  <a:moveTo>
                    <a:pt x="7239" y="301"/>
                  </a:moveTo>
                  <a:cubicBezTo>
                    <a:pt x="8273" y="468"/>
                    <a:pt x="9307" y="735"/>
                    <a:pt x="10275" y="1135"/>
                  </a:cubicBezTo>
                  <a:cubicBezTo>
                    <a:pt x="11275" y="1469"/>
                    <a:pt x="12209" y="1902"/>
                    <a:pt x="13143" y="2403"/>
                  </a:cubicBezTo>
                  <a:cubicBezTo>
                    <a:pt x="13977" y="2836"/>
                    <a:pt x="14811" y="3370"/>
                    <a:pt x="15779" y="4004"/>
                  </a:cubicBezTo>
                  <a:cubicBezTo>
                    <a:pt x="16613" y="4571"/>
                    <a:pt x="17480" y="5138"/>
                    <a:pt x="18314" y="5738"/>
                  </a:cubicBezTo>
                  <a:cubicBezTo>
                    <a:pt x="19114" y="6305"/>
                    <a:pt x="19982" y="6872"/>
                    <a:pt x="20816" y="7439"/>
                  </a:cubicBezTo>
                  <a:cubicBezTo>
                    <a:pt x="21750" y="8073"/>
                    <a:pt x="22584" y="8574"/>
                    <a:pt x="23351" y="8974"/>
                  </a:cubicBezTo>
                  <a:cubicBezTo>
                    <a:pt x="24218" y="9441"/>
                    <a:pt x="25119" y="9841"/>
                    <a:pt x="26053" y="10175"/>
                  </a:cubicBezTo>
                  <a:cubicBezTo>
                    <a:pt x="26920" y="10508"/>
                    <a:pt x="27821" y="10742"/>
                    <a:pt x="28721" y="10875"/>
                  </a:cubicBezTo>
                  <a:lnTo>
                    <a:pt x="23651" y="22450"/>
                  </a:lnTo>
                  <a:cubicBezTo>
                    <a:pt x="22684" y="22350"/>
                    <a:pt x="21683" y="22150"/>
                    <a:pt x="20749" y="21850"/>
                  </a:cubicBezTo>
                  <a:cubicBezTo>
                    <a:pt x="19748" y="21516"/>
                    <a:pt x="18814" y="21149"/>
                    <a:pt x="17880" y="20682"/>
                  </a:cubicBezTo>
                  <a:cubicBezTo>
                    <a:pt x="17046" y="20249"/>
                    <a:pt x="16146" y="19748"/>
                    <a:pt x="15145" y="19114"/>
                  </a:cubicBezTo>
                  <a:cubicBezTo>
                    <a:pt x="14244" y="18547"/>
                    <a:pt x="13310" y="17947"/>
                    <a:pt x="12443" y="17380"/>
                  </a:cubicBezTo>
                  <a:cubicBezTo>
                    <a:pt x="11576" y="16779"/>
                    <a:pt x="10642" y="16179"/>
                    <a:pt x="9708" y="15612"/>
                  </a:cubicBezTo>
                  <a:cubicBezTo>
                    <a:pt x="8674" y="14945"/>
                    <a:pt x="7706" y="14411"/>
                    <a:pt x="6839" y="13977"/>
                  </a:cubicBezTo>
                  <a:cubicBezTo>
                    <a:pt x="5838" y="13477"/>
                    <a:pt x="4771" y="13043"/>
                    <a:pt x="3703" y="12677"/>
                  </a:cubicBezTo>
                  <a:cubicBezTo>
                    <a:pt x="2636" y="12343"/>
                    <a:pt x="1535" y="12076"/>
                    <a:pt x="434" y="11909"/>
                  </a:cubicBezTo>
                  <a:lnTo>
                    <a:pt x="7239" y="301"/>
                  </a:lnTo>
                  <a:close/>
                  <a:moveTo>
                    <a:pt x="7206" y="1"/>
                  </a:moveTo>
                  <a:cubicBezTo>
                    <a:pt x="7139" y="1"/>
                    <a:pt x="7072" y="34"/>
                    <a:pt x="7039" y="68"/>
                  </a:cubicBezTo>
                  <a:lnTo>
                    <a:pt x="1" y="11976"/>
                  </a:lnTo>
                  <a:cubicBezTo>
                    <a:pt x="1" y="12009"/>
                    <a:pt x="1" y="12076"/>
                    <a:pt x="1" y="12109"/>
                  </a:cubicBezTo>
                  <a:cubicBezTo>
                    <a:pt x="34" y="12143"/>
                    <a:pt x="67" y="12176"/>
                    <a:pt x="134" y="12210"/>
                  </a:cubicBezTo>
                  <a:cubicBezTo>
                    <a:pt x="1302" y="12343"/>
                    <a:pt x="2436" y="12576"/>
                    <a:pt x="3570" y="12943"/>
                  </a:cubicBezTo>
                  <a:cubicBezTo>
                    <a:pt x="4637" y="13310"/>
                    <a:pt x="5671" y="13744"/>
                    <a:pt x="6672" y="14244"/>
                  </a:cubicBezTo>
                  <a:cubicBezTo>
                    <a:pt x="7539" y="14678"/>
                    <a:pt x="8473" y="15212"/>
                    <a:pt x="9508" y="15845"/>
                  </a:cubicBezTo>
                  <a:cubicBezTo>
                    <a:pt x="10442" y="16413"/>
                    <a:pt x="11376" y="17013"/>
                    <a:pt x="12243" y="17613"/>
                  </a:cubicBezTo>
                  <a:cubicBezTo>
                    <a:pt x="13143" y="18214"/>
                    <a:pt x="14044" y="18814"/>
                    <a:pt x="14945" y="19381"/>
                  </a:cubicBezTo>
                  <a:cubicBezTo>
                    <a:pt x="15979" y="20015"/>
                    <a:pt x="16879" y="20515"/>
                    <a:pt x="17747" y="20949"/>
                  </a:cubicBezTo>
                  <a:cubicBezTo>
                    <a:pt x="18047" y="21083"/>
                    <a:pt x="18314" y="21216"/>
                    <a:pt x="18614" y="21349"/>
                  </a:cubicBezTo>
                  <a:cubicBezTo>
                    <a:pt x="19281" y="21650"/>
                    <a:pt x="19948" y="21883"/>
                    <a:pt x="20649" y="22117"/>
                  </a:cubicBezTo>
                  <a:cubicBezTo>
                    <a:pt x="21650" y="22450"/>
                    <a:pt x="22684" y="22650"/>
                    <a:pt x="23751" y="22750"/>
                  </a:cubicBezTo>
                  <a:cubicBezTo>
                    <a:pt x="23784" y="22750"/>
                    <a:pt x="23851" y="22717"/>
                    <a:pt x="23884" y="22650"/>
                  </a:cubicBezTo>
                  <a:lnTo>
                    <a:pt x="29055" y="10809"/>
                  </a:lnTo>
                  <a:cubicBezTo>
                    <a:pt x="29088" y="10775"/>
                    <a:pt x="29088" y="10742"/>
                    <a:pt x="29055" y="10708"/>
                  </a:cubicBezTo>
                  <a:cubicBezTo>
                    <a:pt x="29021" y="10675"/>
                    <a:pt x="28988" y="10642"/>
                    <a:pt x="28955" y="10642"/>
                  </a:cubicBezTo>
                  <a:cubicBezTo>
                    <a:pt x="27987" y="10508"/>
                    <a:pt x="27053" y="10275"/>
                    <a:pt x="26153" y="9941"/>
                  </a:cubicBezTo>
                  <a:cubicBezTo>
                    <a:pt x="25252" y="9608"/>
                    <a:pt x="24351" y="9207"/>
                    <a:pt x="23518" y="8740"/>
                  </a:cubicBezTo>
                  <a:cubicBezTo>
                    <a:pt x="22750" y="8340"/>
                    <a:pt x="21916" y="7840"/>
                    <a:pt x="20982" y="7206"/>
                  </a:cubicBezTo>
                  <a:cubicBezTo>
                    <a:pt x="20148" y="6672"/>
                    <a:pt x="19315" y="6072"/>
                    <a:pt x="18481" y="5505"/>
                  </a:cubicBezTo>
                  <a:cubicBezTo>
                    <a:pt x="17647" y="4938"/>
                    <a:pt x="16813" y="4337"/>
                    <a:pt x="15945" y="3770"/>
                  </a:cubicBezTo>
                  <a:cubicBezTo>
                    <a:pt x="14978" y="3136"/>
                    <a:pt x="14111" y="2636"/>
                    <a:pt x="13277" y="2169"/>
                  </a:cubicBezTo>
                  <a:cubicBezTo>
                    <a:pt x="12343" y="1669"/>
                    <a:pt x="11409" y="1235"/>
                    <a:pt x="10408" y="868"/>
                  </a:cubicBezTo>
                  <a:cubicBezTo>
                    <a:pt x="9374" y="468"/>
                    <a:pt x="8307" y="201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2165136" y="4217522"/>
              <a:ext cx="81587" cy="187764"/>
            </a:xfrm>
            <a:custGeom>
              <a:rect b="b" l="l" r="r" t="t"/>
              <a:pathLst>
                <a:path extrusionOk="0" h="6605" w="2870">
                  <a:moveTo>
                    <a:pt x="1" y="0"/>
                  </a:moveTo>
                  <a:lnTo>
                    <a:pt x="1" y="6605"/>
                  </a:lnTo>
                  <a:lnTo>
                    <a:pt x="2869" y="6605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361973" y="3897002"/>
              <a:ext cx="194416" cy="186826"/>
            </a:xfrm>
            <a:custGeom>
              <a:rect b="b" l="l" r="r" t="t"/>
              <a:pathLst>
                <a:path extrusionOk="0" h="6572" w="6839">
                  <a:moveTo>
                    <a:pt x="4403" y="0"/>
                  </a:moveTo>
                  <a:lnTo>
                    <a:pt x="0" y="5104"/>
                  </a:lnTo>
                  <a:lnTo>
                    <a:pt x="2469" y="6572"/>
                  </a:lnTo>
                  <a:lnTo>
                    <a:pt x="6838" y="150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301281" y="4029730"/>
              <a:ext cx="245756" cy="210875"/>
            </a:xfrm>
            <a:custGeom>
              <a:rect b="b" l="l" r="r" t="t"/>
              <a:pathLst>
                <a:path extrusionOk="0" h="7418" w="8645">
                  <a:moveTo>
                    <a:pt x="2054" y="0"/>
                  </a:moveTo>
                  <a:cubicBezTo>
                    <a:pt x="1982" y="0"/>
                    <a:pt x="1911" y="37"/>
                    <a:pt x="1868" y="102"/>
                  </a:cubicBezTo>
                  <a:lnTo>
                    <a:pt x="167" y="2036"/>
                  </a:lnTo>
                  <a:cubicBezTo>
                    <a:pt x="0" y="2236"/>
                    <a:pt x="67" y="2537"/>
                    <a:pt x="301" y="2703"/>
                  </a:cubicBezTo>
                  <a:cubicBezTo>
                    <a:pt x="1268" y="3237"/>
                    <a:pt x="1768" y="3471"/>
                    <a:pt x="2969" y="4204"/>
                  </a:cubicBezTo>
                  <a:cubicBezTo>
                    <a:pt x="3703" y="4638"/>
                    <a:pt x="5971" y="6606"/>
                    <a:pt x="7005" y="7207"/>
                  </a:cubicBezTo>
                  <a:cubicBezTo>
                    <a:pt x="7243" y="7357"/>
                    <a:pt x="7465" y="7417"/>
                    <a:pt x="7661" y="7417"/>
                  </a:cubicBezTo>
                  <a:cubicBezTo>
                    <a:pt x="8290" y="7417"/>
                    <a:pt x="8645" y="6794"/>
                    <a:pt x="8340" y="6539"/>
                  </a:cubicBezTo>
                  <a:cubicBezTo>
                    <a:pt x="7005" y="5272"/>
                    <a:pt x="5938" y="3771"/>
                    <a:pt x="5237" y="2103"/>
                  </a:cubicBezTo>
                  <a:cubicBezTo>
                    <a:pt x="5171" y="1936"/>
                    <a:pt x="5071" y="1803"/>
                    <a:pt x="4937" y="1703"/>
                  </a:cubicBezTo>
                  <a:lnTo>
                    <a:pt x="2169" y="35"/>
                  </a:lnTo>
                  <a:cubicBezTo>
                    <a:pt x="2133" y="11"/>
                    <a:pt x="2093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2135741" y="4395790"/>
              <a:ext cx="282626" cy="91991"/>
            </a:xfrm>
            <a:custGeom>
              <a:rect b="b" l="l" r="r" t="t"/>
              <a:pathLst>
                <a:path extrusionOk="0" h="3236" w="9942">
                  <a:moveTo>
                    <a:pt x="734" y="0"/>
                  </a:moveTo>
                  <a:cubicBezTo>
                    <a:pt x="634" y="0"/>
                    <a:pt x="534" y="100"/>
                    <a:pt x="501" y="201"/>
                  </a:cubicBezTo>
                  <a:lnTo>
                    <a:pt x="67" y="2736"/>
                  </a:lnTo>
                  <a:cubicBezTo>
                    <a:pt x="1" y="3003"/>
                    <a:pt x="201" y="3236"/>
                    <a:pt x="468" y="3236"/>
                  </a:cubicBezTo>
                  <a:cubicBezTo>
                    <a:pt x="1602" y="3236"/>
                    <a:pt x="3203" y="3169"/>
                    <a:pt x="4637" y="3169"/>
                  </a:cubicBezTo>
                  <a:cubicBezTo>
                    <a:pt x="6305" y="3169"/>
                    <a:pt x="6539" y="3236"/>
                    <a:pt x="8473" y="3236"/>
                  </a:cubicBezTo>
                  <a:cubicBezTo>
                    <a:pt x="9641" y="3236"/>
                    <a:pt x="9941" y="2069"/>
                    <a:pt x="9441" y="1968"/>
                  </a:cubicBezTo>
                  <a:cubicBezTo>
                    <a:pt x="7172" y="1468"/>
                    <a:pt x="6505" y="1435"/>
                    <a:pt x="4537" y="234"/>
                  </a:cubicBezTo>
                  <a:cubicBezTo>
                    <a:pt x="4337" y="100"/>
                    <a:pt x="4104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2163231" y="1418237"/>
              <a:ext cx="218579" cy="250446"/>
            </a:xfrm>
            <a:custGeom>
              <a:rect b="b" l="l" r="r" t="t"/>
              <a:pathLst>
                <a:path extrusionOk="0" h="8810" w="7689">
                  <a:moveTo>
                    <a:pt x="1469" y="1"/>
                  </a:moveTo>
                  <a:lnTo>
                    <a:pt x="1469" y="1"/>
                  </a:lnTo>
                  <a:cubicBezTo>
                    <a:pt x="1635" y="2169"/>
                    <a:pt x="1602" y="4771"/>
                    <a:pt x="1" y="5938"/>
                  </a:cubicBezTo>
                  <a:cubicBezTo>
                    <a:pt x="1" y="5938"/>
                    <a:pt x="601" y="8173"/>
                    <a:pt x="4471" y="8740"/>
                  </a:cubicBezTo>
                  <a:cubicBezTo>
                    <a:pt x="4805" y="8788"/>
                    <a:pt x="5094" y="8810"/>
                    <a:pt x="5342" y="8810"/>
                  </a:cubicBezTo>
                  <a:cubicBezTo>
                    <a:pt x="7688" y="8810"/>
                    <a:pt x="6406" y="6872"/>
                    <a:pt x="6406" y="6872"/>
                  </a:cubicBezTo>
                  <a:cubicBezTo>
                    <a:pt x="4171" y="5972"/>
                    <a:pt x="4571" y="3136"/>
                    <a:pt x="5138" y="1568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1691022" y="1616434"/>
              <a:ext cx="370780" cy="548253"/>
            </a:xfrm>
            <a:custGeom>
              <a:rect b="b" l="l" r="r" t="t"/>
              <a:pathLst>
                <a:path extrusionOk="0" h="19286" w="13043">
                  <a:moveTo>
                    <a:pt x="10908" y="0"/>
                  </a:moveTo>
                  <a:cubicBezTo>
                    <a:pt x="10908" y="0"/>
                    <a:pt x="3970" y="4837"/>
                    <a:pt x="1635" y="8273"/>
                  </a:cubicBezTo>
                  <a:cubicBezTo>
                    <a:pt x="601" y="9774"/>
                    <a:pt x="167" y="15645"/>
                    <a:pt x="0" y="19114"/>
                  </a:cubicBezTo>
                  <a:cubicBezTo>
                    <a:pt x="192" y="19236"/>
                    <a:pt x="621" y="19285"/>
                    <a:pt x="1054" y="19285"/>
                  </a:cubicBezTo>
                  <a:cubicBezTo>
                    <a:pt x="1448" y="19285"/>
                    <a:pt x="1845" y="19244"/>
                    <a:pt x="2068" y="19181"/>
                  </a:cubicBezTo>
                  <a:cubicBezTo>
                    <a:pt x="2635" y="16512"/>
                    <a:pt x="4370" y="12943"/>
                    <a:pt x="4904" y="10975"/>
                  </a:cubicBezTo>
                  <a:cubicBezTo>
                    <a:pt x="5271" y="9541"/>
                    <a:pt x="13043" y="3670"/>
                    <a:pt x="13043" y="3670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1665409" y="2143650"/>
              <a:ext cx="131847" cy="94863"/>
            </a:xfrm>
            <a:custGeom>
              <a:rect b="b" l="l" r="r" t="t"/>
              <a:pathLst>
                <a:path extrusionOk="0" h="3337" w="4638">
                  <a:moveTo>
                    <a:pt x="1268" y="1"/>
                  </a:moveTo>
                  <a:lnTo>
                    <a:pt x="1268" y="1"/>
                  </a:lnTo>
                  <a:cubicBezTo>
                    <a:pt x="0" y="1402"/>
                    <a:pt x="1401" y="3337"/>
                    <a:pt x="1401" y="3337"/>
                  </a:cubicBezTo>
                  <a:lnTo>
                    <a:pt x="4637" y="2770"/>
                  </a:lnTo>
                  <a:lnTo>
                    <a:pt x="2969" y="6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705235" y="2221120"/>
              <a:ext cx="94863" cy="85368"/>
            </a:xfrm>
            <a:custGeom>
              <a:rect b="b" l="l" r="r" t="t"/>
              <a:pathLst>
                <a:path extrusionOk="0" h="3003" w="3337">
                  <a:moveTo>
                    <a:pt x="3236" y="1"/>
                  </a:moveTo>
                  <a:lnTo>
                    <a:pt x="0" y="568"/>
                  </a:lnTo>
                  <a:lnTo>
                    <a:pt x="401" y="3003"/>
                  </a:lnTo>
                  <a:lnTo>
                    <a:pt x="3336" y="2636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817126" y="1580388"/>
              <a:ext cx="330015" cy="304430"/>
            </a:xfrm>
            <a:custGeom>
              <a:rect b="b" l="l" r="r" t="t"/>
              <a:pathLst>
                <a:path extrusionOk="0" h="10709" w="11609">
                  <a:moveTo>
                    <a:pt x="8507" y="1"/>
                  </a:moveTo>
                  <a:cubicBezTo>
                    <a:pt x="3903" y="1"/>
                    <a:pt x="1" y="5071"/>
                    <a:pt x="1" y="5071"/>
                  </a:cubicBezTo>
                  <a:lnTo>
                    <a:pt x="3170" y="10708"/>
                  </a:lnTo>
                  <a:cubicBezTo>
                    <a:pt x="5171" y="9441"/>
                    <a:pt x="7072" y="8040"/>
                    <a:pt x="8874" y="6505"/>
                  </a:cubicBezTo>
                  <a:cubicBezTo>
                    <a:pt x="11609" y="4070"/>
                    <a:pt x="11409" y="34"/>
                    <a:pt x="8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961253" y="1685370"/>
              <a:ext cx="125507" cy="163401"/>
            </a:xfrm>
            <a:custGeom>
              <a:rect b="b" l="l" r="r" t="t"/>
              <a:pathLst>
                <a:path extrusionOk="0" h="5748" w="4415">
                  <a:moveTo>
                    <a:pt x="3807" y="1"/>
                  </a:moveTo>
                  <a:cubicBezTo>
                    <a:pt x="3737" y="1"/>
                    <a:pt x="3647" y="25"/>
                    <a:pt x="3537" y="77"/>
                  </a:cubicBezTo>
                  <a:cubicBezTo>
                    <a:pt x="1902" y="811"/>
                    <a:pt x="268" y="3346"/>
                    <a:pt x="1" y="5748"/>
                  </a:cubicBezTo>
                  <a:cubicBezTo>
                    <a:pt x="735" y="5248"/>
                    <a:pt x="1669" y="4580"/>
                    <a:pt x="2569" y="3813"/>
                  </a:cubicBezTo>
                  <a:cubicBezTo>
                    <a:pt x="3586" y="1840"/>
                    <a:pt x="4415" y="1"/>
                    <a:pt x="3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135741" y="1544939"/>
              <a:ext cx="214343" cy="92389"/>
            </a:xfrm>
            <a:custGeom>
              <a:rect b="b" l="l" r="r" t="t"/>
              <a:pathLst>
                <a:path extrusionOk="0" h="3250" w="754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135741" y="1544939"/>
              <a:ext cx="214343" cy="92389"/>
            </a:xfrm>
            <a:custGeom>
              <a:rect b="b" l="l" r="r" t="t"/>
              <a:pathLst>
                <a:path extrusionOk="0" h="3250" w="754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1952725" y="1580388"/>
              <a:ext cx="555701" cy="762426"/>
            </a:xfrm>
            <a:custGeom>
              <a:rect b="b" l="l" r="r" t="t"/>
              <a:pathLst>
                <a:path extrusionOk="0" h="26820" w="19548">
                  <a:moveTo>
                    <a:pt x="3981" y="0"/>
                  </a:moveTo>
                  <a:cubicBezTo>
                    <a:pt x="2406" y="0"/>
                    <a:pt x="1136" y="1387"/>
                    <a:pt x="1268" y="2970"/>
                  </a:cubicBezTo>
                  <a:cubicBezTo>
                    <a:pt x="2002" y="13244"/>
                    <a:pt x="67" y="22817"/>
                    <a:pt x="1" y="24985"/>
                  </a:cubicBezTo>
                  <a:lnTo>
                    <a:pt x="15145" y="26820"/>
                  </a:lnTo>
                  <a:cubicBezTo>
                    <a:pt x="19548" y="11175"/>
                    <a:pt x="16846" y="2169"/>
                    <a:pt x="16846" y="2169"/>
                  </a:cubicBezTo>
                  <a:cubicBezTo>
                    <a:pt x="15478" y="1602"/>
                    <a:pt x="14044" y="1168"/>
                    <a:pt x="12576" y="835"/>
                  </a:cubicBezTo>
                  <a:cubicBezTo>
                    <a:pt x="10441" y="468"/>
                    <a:pt x="8273" y="201"/>
                    <a:pt x="6138" y="68"/>
                  </a:cubicBezTo>
                  <a:cubicBezTo>
                    <a:pt x="5405" y="1"/>
                    <a:pt x="4704" y="1"/>
                    <a:pt x="4037" y="1"/>
                  </a:cubicBezTo>
                  <a:cubicBezTo>
                    <a:pt x="4018" y="0"/>
                    <a:pt x="4000" y="0"/>
                    <a:pt x="3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384198" y="1461873"/>
              <a:ext cx="561386" cy="320520"/>
            </a:xfrm>
            <a:custGeom>
              <a:rect b="b" l="l" r="r" t="t"/>
              <a:pathLst>
                <a:path extrusionOk="0" h="11275" w="19748">
                  <a:moveTo>
                    <a:pt x="18247" y="0"/>
                  </a:moveTo>
                  <a:cubicBezTo>
                    <a:pt x="16312" y="2068"/>
                    <a:pt x="13243" y="3336"/>
                    <a:pt x="11108" y="5104"/>
                  </a:cubicBezTo>
                  <a:cubicBezTo>
                    <a:pt x="10041" y="5838"/>
                    <a:pt x="34" y="7205"/>
                    <a:pt x="34" y="7205"/>
                  </a:cubicBezTo>
                  <a:lnTo>
                    <a:pt x="0" y="11275"/>
                  </a:lnTo>
                  <a:cubicBezTo>
                    <a:pt x="0" y="11275"/>
                    <a:pt x="8973" y="10274"/>
                    <a:pt x="12776" y="8406"/>
                  </a:cubicBezTo>
                  <a:cubicBezTo>
                    <a:pt x="15845" y="6905"/>
                    <a:pt x="18180" y="4070"/>
                    <a:pt x="19748" y="1068"/>
                  </a:cubicBezTo>
                  <a:cubicBezTo>
                    <a:pt x="19481" y="734"/>
                    <a:pt x="18714" y="67"/>
                    <a:pt x="182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2263751" y="1602248"/>
              <a:ext cx="366061" cy="255023"/>
            </a:xfrm>
            <a:custGeom>
              <a:rect b="b" l="l" r="r" t="t"/>
              <a:pathLst>
                <a:path extrusionOk="0" h="8971" w="12877">
                  <a:moveTo>
                    <a:pt x="8006" y="0"/>
                  </a:moveTo>
                  <a:cubicBezTo>
                    <a:pt x="6511" y="0"/>
                    <a:pt x="5025" y="185"/>
                    <a:pt x="3570" y="566"/>
                  </a:cubicBezTo>
                  <a:cubicBezTo>
                    <a:pt x="1" y="1500"/>
                    <a:pt x="735" y="6570"/>
                    <a:pt x="2970" y="8505"/>
                  </a:cubicBezTo>
                  <a:cubicBezTo>
                    <a:pt x="3351" y="8836"/>
                    <a:pt x="3936" y="8971"/>
                    <a:pt x="4637" y="8971"/>
                  </a:cubicBezTo>
                  <a:cubicBezTo>
                    <a:pt x="7677" y="8971"/>
                    <a:pt x="12877" y="6437"/>
                    <a:pt x="12877" y="6437"/>
                  </a:cubicBezTo>
                  <a:lnTo>
                    <a:pt x="10208" y="132"/>
                  </a:lnTo>
                  <a:cubicBezTo>
                    <a:pt x="9473" y="45"/>
                    <a:pt x="8738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892453" y="1415395"/>
              <a:ext cx="87272" cy="101969"/>
            </a:xfrm>
            <a:custGeom>
              <a:rect b="b" l="l" r="r" t="t"/>
              <a:pathLst>
                <a:path extrusionOk="0" h="3587" w="3070">
                  <a:moveTo>
                    <a:pt x="2269" y="1"/>
                  </a:moveTo>
                  <a:lnTo>
                    <a:pt x="1" y="2002"/>
                  </a:lnTo>
                  <a:lnTo>
                    <a:pt x="968" y="3470"/>
                  </a:lnTo>
                  <a:cubicBezTo>
                    <a:pt x="1244" y="3549"/>
                    <a:pt x="1526" y="3586"/>
                    <a:pt x="1806" y="3586"/>
                  </a:cubicBezTo>
                  <a:cubicBezTo>
                    <a:pt x="2237" y="3586"/>
                    <a:pt x="2665" y="3498"/>
                    <a:pt x="3069" y="3336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2955681" y="1415395"/>
              <a:ext cx="50288" cy="94863"/>
            </a:xfrm>
            <a:custGeom>
              <a:rect b="b" l="l" r="r" t="t"/>
              <a:pathLst>
                <a:path extrusionOk="0" h="3337" w="1769">
                  <a:moveTo>
                    <a:pt x="1" y="1"/>
                  </a:moveTo>
                  <a:lnTo>
                    <a:pt x="801" y="3336"/>
                  </a:lnTo>
                  <a:lnTo>
                    <a:pt x="1669" y="2869"/>
                  </a:lnTo>
                  <a:lnTo>
                    <a:pt x="1769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394631" y="1348903"/>
              <a:ext cx="16147" cy="23964"/>
            </a:xfrm>
            <a:custGeom>
              <a:rect b="b" l="l" r="r" t="t"/>
              <a:pathLst>
                <a:path extrusionOk="0" h="843" w="568">
                  <a:moveTo>
                    <a:pt x="265" y="1"/>
                  </a:moveTo>
                  <a:cubicBezTo>
                    <a:pt x="119" y="1"/>
                    <a:pt x="31" y="189"/>
                    <a:pt x="0" y="405"/>
                  </a:cubicBezTo>
                  <a:cubicBezTo>
                    <a:pt x="0" y="638"/>
                    <a:pt x="100" y="805"/>
                    <a:pt x="267" y="839"/>
                  </a:cubicBezTo>
                  <a:cubicBezTo>
                    <a:pt x="277" y="841"/>
                    <a:pt x="287" y="842"/>
                    <a:pt x="296" y="842"/>
                  </a:cubicBezTo>
                  <a:cubicBezTo>
                    <a:pt x="419" y="842"/>
                    <a:pt x="534" y="655"/>
                    <a:pt x="534" y="438"/>
                  </a:cubicBezTo>
                  <a:cubicBezTo>
                    <a:pt x="567" y="205"/>
                    <a:pt x="434" y="38"/>
                    <a:pt x="300" y="5"/>
                  </a:cubicBezTo>
                  <a:cubicBezTo>
                    <a:pt x="288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386074" y="1359449"/>
              <a:ext cx="31327" cy="64900"/>
            </a:xfrm>
            <a:custGeom>
              <a:rect b="b" l="l" r="r" t="t"/>
              <a:pathLst>
                <a:path extrusionOk="0" h="2283" w="1102">
                  <a:moveTo>
                    <a:pt x="101" y="1"/>
                  </a:moveTo>
                  <a:lnTo>
                    <a:pt x="1" y="2202"/>
                  </a:lnTo>
                  <a:cubicBezTo>
                    <a:pt x="148" y="2256"/>
                    <a:pt x="300" y="2282"/>
                    <a:pt x="451" y="2282"/>
                  </a:cubicBezTo>
                  <a:cubicBezTo>
                    <a:pt x="677" y="2282"/>
                    <a:pt x="902" y="2222"/>
                    <a:pt x="1102" y="2102"/>
                  </a:cubicBezTo>
                  <a:cubicBezTo>
                    <a:pt x="701" y="1435"/>
                    <a:pt x="334" y="734"/>
                    <a:pt x="1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376608" y="1311094"/>
              <a:ext cx="33203" cy="27518"/>
            </a:xfrm>
            <a:custGeom>
              <a:rect b="b" l="l" r="r" t="t"/>
              <a:pathLst>
                <a:path extrusionOk="0" h="968" w="1168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467" y="334"/>
                    <a:pt x="734" y="567"/>
                    <a:pt x="901" y="901"/>
                  </a:cubicBezTo>
                  <a:cubicBezTo>
                    <a:pt x="901" y="934"/>
                    <a:pt x="968" y="968"/>
                    <a:pt x="1001" y="968"/>
                  </a:cubicBezTo>
                  <a:lnTo>
                    <a:pt x="1068" y="968"/>
                  </a:lnTo>
                  <a:cubicBezTo>
                    <a:pt x="1134" y="934"/>
                    <a:pt x="1168" y="868"/>
                    <a:pt x="1134" y="801"/>
                  </a:cubicBezTo>
                  <a:cubicBezTo>
                    <a:pt x="934" y="401"/>
                    <a:pt x="567" y="10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174545" y="1212877"/>
              <a:ext cx="240013" cy="320890"/>
            </a:xfrm>
            <a:custGeom>
              <a:rect b="b" l="l" r="r" t="t"/>
              <a:pathLst>
                <a:path extrusionOk="0" h="11288" w="8443">
                  <a:moveTo>
                    <a:pt x="3790" y="0"/>
                  </a:moveTo>
                  <a:cubicBezTo>
                    <a:pt x="1809" y="0"/>
                    <a:pt x="0" y="1639"/>
                    <a:pt x="103" y="3856"/>
                  </a:cubicBezTo>
                  <a:cubicBezTo>
                    <a:pt x="137" y="6691"/>
                    <a:pt x="37" y="8359"/>
                    <a:pt x="1371" y="9960"/>
                  </a:cubicBezTo>
                  <a:cubicBezTo>
                    <a:pt x="2121" y="10868"/>
                    <a:pt x="3150" y="11288"/>
                    <a:pt x="4170" y="11288"/>
                  </a:cubicBezTo>
                  <a:cubicBezTo>
                    <a:pt x="5736" y="11288"/>
                    <a:pt x="7277" y="10297"/>
                    <a:pt x="7742" y="8559"/>
                  </a:cubicBezTo>
                  <a:cubicBezTo>
                    <a:pt x="8443" y="6057"/>
                    <a:pt x="8242" y="1821"/>
                    <a:pt x="5541" y="453"/>
                  </a:cubicBezTo>
                  <a:cubicBezTo>
                    <a:pt x="4972" y="142"/>
                    <a:pt x="4373" y="0"/>
                    <a:pt x="37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2080734" y="1133962"/>
              <a:ext cx="414416" cy="357931"/>
            </a:xfrm>
            <a:custGeom>
              <a:rect b="b" l="l" r="r" t="t"/>
              <a:pathLst>
                <a:path extrusionOk="0" h="12591" w="14578">
                  <a:moveTo>
                    <a:pt x="8828" y="0"/>
                  </a:moveTo>
                  <a:cubicBezTo>
                    <a:pt x="7667" y="0"/>
                    <a:pt x="7306" y="1128"/>
                    <a:pt x="7306" y="1128"/>
                  </a:cubicBezTo>
                  <a:cubicBezTo>
                    <a:pt x="7306" y="1128"/>
                    <a:pt x="7751" y="733"/>
                    <a:pt x="8419" y="733"/>
                  </a:cubicBezTo>
                  <a:cubicBezTo>
                    <a:pt x="8979" y="733"/>
                    <a:pt x="9697" y="1010"/>
                    <a:pt x="10442" y="2028"/>
                  </a:cubicBezTo>
                  <a:cubicBezTo>
                    <a:pt x="10913" y="2660"/>
                    <a:pt x="10694" y="2879"/>
                    <a:pt x="10102" y="2879"/>
                  </a:cubicBezTo>
                  <a:cubicBezTo>
                    <a:pt x="8768" y="2879"/>
                    <a:pt x="5539" y="1770"/>
                    <a:pt x="4024" y="1770"/>
                  </a:cubicBezTo>
                  <a:cubicBezTo>
                    <a:pt x="3832" y="1770"/>
                    <a:pt x="3667" y="1788"/>
                    <a:pt x="3537" y="1828"/>
                  </a:cubicBezTo>
                  <a:cubicBezTo>
                    <a:pt x="1902" y="2329"/>
                    <a:pt x="1068" y="4430"/>
                    <a:pt x="2036" y="5564"/>
                  </a:cubicBezTo>
                  <a:cubicBezTo>
                    <a:pt x="1" y="6798"/>
                    <a:pt x="4171" y="12402"/>
                    <a:pt x="4171" y="12402"/>
                  </a:cubicBezTo>
                  <a:cubicBezTo>
                    <a:pt x="4604" y="12531"/>
                    <a:pt x="5004" y="12590"/>
                    <a:pt x="5372" y="12590"/>
                  </a:cubicBezTo>
                  <a:cubicBezTo>
                    <a:pt x="8440" y="12590"/>
                    <a:pt x="9338" y="8508"/>
                    <a:pt x="9041" y="6632"/>
                  </a:cubicBezTo>
                  <a:cubicBezTo>
                    <a:pt x="11509" y="6398"/>
                    <a:pt x="14578" y="3896"/>
                    <a:pt x="11342" y="1228"/>
                  </a:cubicBezTo>
                  <a:cubicBezTo>
                    <a:pt x="10248" y="304"/>
                    <a:pt x="9430" y="0"/>
                    <a:pt x="8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291808" y="1346145"/>
              <a:ext cx="69647" cy="87926"/>
            </a:xfrm>
            <a:custGeom>
              <a:rect b="b" l="l" r="r" t="t"/>
              <a:pathLst>
                <a:path extrusionOk="0" h="3093" w="2450">
                  <a:moveTo>
                    <a:pt x="1054" y="0"/>
                  </a:moveTo>
                  <a:cubicBezTo>
                    <a:pt x="425" y="0"/>
                    <a:pt x="1" y="625"/>
                    <a:pt x="148" y="1302"/>
                  </a:cubicBezTo>
                  <a:cubicBezTo>
                    <a:pt x="248" y="1936"/>
                    <a:pt x="582" y="2503"/>
                    <a:pt x="1115" y="2904"/>
                  </a:cubicBezTo>
                  <a:cubicBezTo>
                    <a:pt x="1290" y="3035"/>
                    <a:pt x="1461" y="3093"/>
                    <a:pt x="1618" y="3093"/>
                  </a:cubicBezTo>
                  <a:cubicBezTo>
                    <a:pt x="2058" y="3093"/>
                    <a:pt x="2392" y="2636"/>
                    <a:pt x="2416" y="2070"/>
                  </a:cubicBezTo>
                  <a:cubicBezTo>
                    <a:pt x="2450" y="1336"/>
                    <a:pt x="2116" y="202"/>
                    <a:pt x="1315" y="35"/>
                  </a:cubicBezTo>
                  <a:cubicBezTo>
                    <a:pt x="1225" y="11"/>
                    <a:pt x="1138" y="0"/>
                    <a:pt x="10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406519" y="2290649"/>
              <a:ext cx="824085" cy="1725862"/>
            </a:xfrm>
            <a:custGeom>
              <a:rect b="b" l="l" r="r" t="t"/>
              <a:pathLst>
                <a:path extrusionOk="0" h="60711" w="28989">
                  <a:moveTo>
                    <a:pt x="19215" y="0"/>
                  </a:moveTo>
                  <a:cubicBezTo>
                    <a:pt x="19215" y="0"/>
                    <a:pt x="16780" y="19481"/>
                    <a:pt x="15345" y="29021"/>
                  </a:cubicBezTo>
                  <a:cubicBezTo>
                    <a:pt x="14011" y="37794"/>
                    <a:pt x="1" y="58009"/>
                    <a:pt x="1" y="58009"/>
                  </a:cubicBezTo>
                  <a:lnTo>
                    <a:pt x="4471" y="60710"/>
                  </a:lnTo>
                  <a:cubicBezTo>
                    <a:pt x="4471" y="60710"/>
                    <a:pt x="21883" y="39329"/>
                    <a:pt x="24051" y="30522"/>
                  </a:cubicBezTo>
                  <a:cubicBezTo>
                    <a:pt x="26020" y="22450"/>
                    <a:pt x="28988" y="1168"/>
                    <a:pt x="28988" y="1168"/>
                  </a:cubicBezTo>
                  <a:lnTo>
                    <a:pt x="19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2080734" y="2514430"/>
              <a:ext cx="109076" cy="573724"/>
            </a:xfrm>
            <a:custGeom>
              <a:rect b="b" l="l" r="r" t="t"/>
              <a:pathLst>
                <a:path extrusionOk="0" h="20182" w="3837">
                  <a:moveTo>
                    <a:pt x="2636" y="1"/>
                  </a:moveTo>
                  <a:cubicBezTo>
                    <a:pt x="2469" y="1"/>
                    <a:pt x="2269" y="67"/>
                    <a:pt x="2169" y="201"/>
                  </a:cubicBezTo>
                  <a:cubicBezTo>
                    <a:pt x="1035" y="1268"/>
                    <a:pt x="1035" y="3103"/>
                    <a:pt x="801" y="4504"/>
                  </a:cubicBezTo>
                  <a:cubicBezTo>
                    <a:pt x="101" y="8807"/>
                    <a:pt x="1" y="13210"/>
                    <a:pt x="468" y="17547"/>
                  </a:cubicBezTo>
                  <a:cubicBezTo>
                    <a:pt x="535" y="18280"/>
                    <a:pt x="635" y="19048"/>
                    <a:pt x="801" y="19781"/>
                  </a:cubicBezTo>
                  <a:cubicBezTo>
                    <a:pt x="801" y="19915"/>
                    <a:pt x="835" y="20048"/>
                    <a:pt x="902" y="20182"/>
                  </a:cubicBezTo>
                  <a:cubicBezTo>
                    <a:pt x="1869" y="15512"/>
                    <a:pt x="2970" y="8674"/>
                    <a:pt x="3837" y="3036"/>
                  </a:cubicBezTo>
                  <a:cubicBezTo>
                    <a:pt x="3837" y="3003"/>
                    <a:pt x="3837" y="2969"/>
                    <a:pt x="3837" y="2936"/>
                  </a:cubicBezTo>
                  <a:cubicBezTo>
                    <a:pt x="3837" y="1969"/>
                    <a:pt x="3537" y="1001"/>
                    <a:pt x="3003" y="201"/>
                  </a:cubicBezTo>
                  <a:cubicBezTo>
                    <a:pt x="2936" y="67"/>
                    <a:pt x="2803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2099724" y="2308672"/>
              <a:ext cx="303464" cy="1986627"/>
            </a:xfrm>
            <a:custGeom>
              <a:rect b="b" l="l" r="r" t="t"/>
              <a:pathLst>
                <a:path extrusionOk="0" h="69884" w="10675">
                  <a:moveTo>
                    <a:pt x="0" y="0"/>
                  </a:moveTo>
                  <a:cubicBezTo>
                    <a:pt x="0" y="0"/>
                    <a:pt x="1434" y="21049"/>
                    <a:pt x="1434" y="30755"/>
                  </a:cubicBezTo>
                  <a:cubicBezTo>
                    <a:pt x="1434" y="39662"/>
                    <a:pt x="1368" y="69883"/>
                    <a:pt x="1368" y="69883"/>
                  </a:cubicBezTo>
                  <a:lnTo>
                    <a:pt x="6204" y="69883"/>
                  </a:lnTo>
                  <a:cubicBezTo>
                    <a:pt x="6204" y="69883"/>
                    <a:pt x="9607" y="39695"/>
                    <a:pt x="10141" y="30655"/>
                  </a:cubicBezTo>
                  <a:cubicBezTo>
                    <a:pt x="10674" y="21983"/>
                    <a:pt x="9974" y="1201"/>
                    <a:pt x="9974" y="12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2" name="Google Shape;6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75" y="0"/>
            <a:ext cx="2622650" cy="1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759875" y="3346949"/>
            <a:ext cx="26826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Preparazione e divisione dei dati per split train test</a:t>
            </a:r>
            <a:endParaRPr sz="1500"/>
          </a:p>
        </p:txBody>
      </p:sp>
      <p:sp>
        <p:nvSpPr>
          <p:cNvPr id="230" name="Google Shape;230;p25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di approccio</a:t>
            </a:r>
            <a:endParaRPr/>
          </a:p>
        </p:txBody>
      </p: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1695075" y="2134050"/>
            <a:ext cx="2812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Studio e plotting dei dati</a:t>
            </a:r>
            <a:endParaRPr sz="1500"/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" name="Google Shape;233;p25"/>
          <p:cNvSpPr txBox="1"/>
          <p:nvPr>
            <p:ph idx="7" type="title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4" name="Google Shape;234;p25"/>
          <p:cNvSpPr txBox="1"/>
          <p:nvPr>
            <p:ph idx="8" type="subTitle"/>
          </p:nvPr>
        </p:nvSpPr>
        <p:spPr>
          <a:xfrm>
            <a:off x="5785723" y="2134050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e testing</a:t>
            </a:r>
            <a:endParaRPr sz="1500"/>
          </a:p>
        </p:txBody>
      </p:sp>
      <p:sp>
        <p:nvSpPr>
          <p:cNvPr id="235" name="Google Shape;235;p25"/>
          <p:cNvSpPr txBox="1"/>
          <p:nvPr>
            <p:ph idx="13" type="title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6" name="Google Shape;236;p25"/>
          <p:cNvSpPr txBox="1"/>
          <p:nvPr>
            <p:ph idx="14" type="subTitle"/>
          </p:nvPr>
        </p:nvSpPr>
        <p:spPr>
          <a:xfrm>
            <a:off x="5785723" y="3513601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sp>
        <p:nvSpPr>
          <p:cNvPr id="237" name="Google Shape;237;p25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558575" y="26925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datasets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5" y="1185575"/>
            <a:ext cx="2625450" cy="19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550" y="1505050"/>
            <a:ext cx="3326900" cy="26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425" y="2755125"/>
            <a:ext cx="2571675" cy="2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345375" y="3114575"/>
            <a:ext cx="246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Confronto tra energie e posizioni del stato nominale in contrapposizione con ognuno degli stati di malfunzionamento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7" name="Google Shape;247;p26"/>
          <p:cNvGrpSpPr/>
          <p:nvPr/>
        </p:nvGrpSpPr>
        <p:grpSpPr>
          <a:xfrm>
            <a:off x="7031790" y="93373"/>
            <a:ext cx="1566746" cy="2254802"/>
            <a:chOff x="6117350" y="1406115"/>
            <a:chExt cx="2306752" cy="3198300"/>
          </a:xfrm>
        </p:grpSpPr>
        <p:sp>
          <p:nvSpPr>
            <p:cNvPr id="248" name="Google Shape;248;p26"/>
            <p:cNvSpPr/>
            <p:nvPr/>
          </p:nvSpPr>
          <p:spPr>
            <a:xfrm rot="5400000">
              <a:off x="4653200" y="2870265"/>
              <a:ext cx="3198300" cy="2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26"/>
            <p:cNvGrpSpPr/>
            <p:nvPr/>
          </p:nvGrpSpPr>
          <p:grpSpPr>
            <a:xfrm>
              <a:off x="6194150" y="1412099"/>
              <a:ext cx="2229952" cy="3192295"/>
              <a:chOff x="6194150" y="1412099"/>
              <a:chExt cx="2229952" cy="3192295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6489574" y="4369125"/>
                <a:ext cx="1934528" cy="235270"/>
              </a:xfrm>
              <a:custGeom>
                <a:rect b="b" l="l" r="r" t="t"/>
                <a:pathLst>
                  <a:path extrusionOk="0" h="9441" w="161716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6224403" y="4011707"/>
                <a:ext cx="89812" cy="326701"/>
              </a:xfrm>
              <a:custGeom>
                <a:rect b="b" l="l" r="r" t="t"/>
                <a:pathLst>
                  <a:path extrusionOk="0" h="13110" w="3604">
                    <a:moveTo>
                      <a:pt x="1" y="0"/>
                    </a:moveTo>
                    <a:lnTo>
                      <a:pt x="1" y="13110"/>
                    </a:lnTo>
                    <a:lnTo>
                      <a:pt x="3603" y="1311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6269308" y="2589448"/>
                <a:ext cx="296772" cy="1891976"/>
              </a:xfrm>
              <a:custGeom>
                <a:rect b="b" l="l" r="r" t="t"/>
                <a:pathLst>
                  <a:path extrusionOk="0" h="75922" w="11909">
                    <a:moveTo>
                      <a:pt x="7339" y="0"/>
                    </a:moveTo>
                    <a:cubicBezTo>
                      <a:pt x="6905" y="0"/>
                      <a:pt x="6538" y="334"/>
                      <a:pt x="6538" y="801"/>
                    </a:cubicBezTo>
                    <a:lnTo>
                      <a:pt x="6538" y="73986"/>
                    </a:lnTo>
                    <a:cubicBezTo>
                      <a:pt x="6538" y="74820"/>
                      <a:pt x="5838" y="75521"/>
                      <a:pt x="4970" y="75521"/>
                    </a:cubicBezTo>
                    <a:lnTo>
                      <a:pt x="4103" y="75521"/>
                    </a:lnTo>
                    <a:cubicBezTo>
                      <a:pt x="3236" y="75521"/>
                      <a:pt x="2535" y="74820"/>
                      <a:pt x="2535" y="73986"/>
                    </a:cubicBezTo>
                    <a:lnTo>
                      <a:pt x="2535" y="67815"/>
                    </a:lnTo>
                    <a:cubicBezTo>
                      <a:pt x="2535" y="67400"/>
                      <a:pt x="2199" y="67046"/>
                      <a:pt x="1789" y="67046"/>
                    </a:cubicBezTo>
                    <a:cubicBezTo>
                      <a:pt x="1771" y="67046"/>
                      <a:pt x="1753" y="67047"/>
                      <a:pt x="1735" y="67048"/>
                    </a:cubicBezTo>
                    <a:lnTo>
                      <a:pt x="0" y="67048"/>
                    </a:lnTo>
                    <a:lnTo>
                      <a:pt x="0" y="67448"/>
                    </a:lnTo>
                    <a:lnTo>
                      <a:pt x="1735" y="67448"/>
                    </a:lnTo>
                    <a:cubicBezTo>
                      <a:pt x="1935" y="67448"/>
                      <a:pt x="2102" y="67615"/>
                      <a:pt x="2102" y="67815"/>
                    </a:cubicBezTo>
                    <a:lnTo>
                      <a:pt x="2102" y="73953"/>
                    </a:lnTo>
                    <a:cubicBezTo>
                      <a:pt x="2102" y="75054"/>
                      <a:pt x="3002" y="75921"/>
                      <a:pt x="4103" y="75921"/>
                    </a:cubicBezTo>
                    <a:lnTo>
                      <a:pt x="4970" y="75921"/>
                    </a:lnTo>
                    <a:cubicBezTo>
                      <a:pt x="6071" y="75921"/>
                      <a:pt x="6938" y="75054"/>
                      <a:pt x="6938" y="73986"/>
                    </a:cubicBezTo>
                    <a:lnTo>
                      <a:pt x="6938" y="767"/>
                    </a:lnTo>
                    <a:cubicBezTo>
                      <a:pt x="6938" y="567"/>
                      <a:pt x="7139" y="400"/>
                      <a:pt x="7339" y="400"/>
                    </a:cubicBezTo>
                    <a:lnTo>
                      <a:pt x="11909" y="400"/>
                    </a:lnTo>
                    <a:lnTo>
                      <a:pt x="11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251017" y="2605223"/>
                <a:ext cx="1090624" cy="31623"/>
              </a:xfrm>
              <a:custGeom>
                <a:rect b="b" l="l" r="r" t="t"/>
                <a:pathLst>
                  <a:path extrusionOk="0" h="1269" w="43765">
                    <a:moveTo>
                      <a:pt x="0" y="1"/>
                    </a:moveTo>
                    <a:lnTo>
                      <a:pt x="0" y="1268"/>
                    </a:lnTo>
                    <a:lnTo>
                      <a:pt x="43765" y="1268"/>
                    </a:lnTo>
                    <a:lnTo>
                      <a:pt x="437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6251017" y="2605223"/>
                <a:ext cx="358300" cy="31623"/>
              </a:xfrm>
              <a:custGeom>
                <a:rect b="b" l="l" r="r" t="t"/>
                <a:pathLst>
                  <a:path extrusionOk="0" h="1269" w="14378">
                    <a:moveTo>
                      <a:pt x="0" y="1"/>
                    </a:moveTo>
                    <a:lnTo>
                      <a:pt x="0" y="1268"/>
                    </a:lnTo>
                    <a:lnTo>
                      <a:pt x="14377" y="1268"/>
                    </a:lnTo>
                    <a:lnTo>
                      <a:pt x="143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rect b="b" l="l" r="r" t="t"/>
                <a:pathLst>
                  <a:path extrusionOk="0" h="73820" w="3103">
                    <a:moveTo>
                      <a:pt x="0" y="0"/>
                    </a:moveTo>
                    <a:lnTo>
                      <a:pt x="0" y="73820"/>
                    </a:lnTo>
                    <a:lnTo>
                      <a:pt x="3102" y="73820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rect b="b" l="l" r="r" t="t"/>
                <a:pathLst>
                  <a:path extrusionOk="0" h="73820" w="3103">
                    <a:moveTo>
                      <a:pt x="0" y="0"/>
                    </a:moveTo>
                    <a:lnTo>
                      <a:pt x="0" y="2069"/>
                    </a:lnTo>
                    <a:lnTo>
                      <a:pt x="0" y="73820"/>
                    </a:lnTo>
                    <a:lnTo>
                      <a:pt x="1001" y="73820"/>
                    </a:lnTo>
                    <a:lnTo>
                      <a:pt x="1001" y="1868"/>
                    </a:lnTo>
                    <a:lnTo>
                      <a:pt x="3102" y="1435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6462211" y="2153830"/>
                <a:ext cx="726418" cy="430667"/>
              </a:xfrm>
              <a:custGeom>
                <a:rect b="b" l="l" r="r" t="t"/>
                <a:pathLst>
                  <a:path extrusionOk="0" h="17282" w="29150">
                    <a:moveTo>
                      <a:pt x="1411" y="1"/>
                    </a:moveTo>
                    <a:cubicBezTo>
                      <a:pt x="604" y="1"/>
                      <a:pt x="1" y="721"/>
                      <a:pt x="131" y="1536"/>
                    </a:cubicBezTo>
                    <a:lnTo>
                      <a:pt x="1933" y="15746"/>
                    </a:lnTo>
                    <a:cubicBezTo>
                      <a:pt x="2066" y="16614"/>
                      <a:pt x="2800" y="17248"/>
                      <a:pt x="3667" y="17281"/>
                    </a:cubicBezTo>
                    <a:lnTo>
                      <a:pt x="27684" y="17281"/>
                    </a:lnTo>
                    <a:cubicBezTo>
                      <a:pt x="27702" y="17282"/>
                      <a:pt x="27719" y="17282"/>
                      <a:pt x="27737" y="17282"/>
                    </a:cubicBezTo>
                    <a:cubicBezTo>
                      <a:pt x="28545" y="17282"/>
                      <a:pt x="29149" y="16530"/>
                      <a:pt x="29019" y="15746"/>
                    </a:cubicBezTo>
                    <a:lnTo>
                      <a:pt x="27217" y="1536"/>
                    </a:lnTo>
                    <a:cubicBezTo>
                      <a:pt x="27084" y="669"/>
                      <a:pt x="26350" y="2"/>
                      <a:pt x="25483" y="2"/>
                    </a:cubicBezTo>
                    <a:lnTo>
                      <a:pt x="1466" y="2"/>
                    </a:lnTo>
                    <a:cubicBezTo>
                      <a:pt x="1447" y="1"/>
                      <a:pt x="142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514567" y="2583567"/>
                <a:ext cx="795496" cy="21680"/>
              </a:xfrm>
              <a:custGeom>
                <a:rect b="b" l="l" r="r" t="t"/>
                <a:pathLst>
                  <a:path extrusionOk="0" h="870" w="31922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31921" y="870"/>
                    </a:lnTo>
                    <a:cubicBezTo>
                      <a:pt x="31855" y="369"/>
                      <a:pt x="31421" y="3"/>
                      <a:pt x="30921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514567" y="2583567"/>
                <a:ext cx="224405" cy="21680"/>
              </a:xfrm>
              <a:custGeom>
                <a:rect b="b" l="l" r="r" t="t"/>
                <a:pathLst>
                  <a:path extrusionOk="0" h="870" w="9005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9005" y="870"/>
                    </a:lnTo>
                    <a:cubicBezTo>
                      <a:pt x="8905" y="369"/>
                      <a:pt x="8505" y="3"/>
                      <a:pt x="8004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6489573" y="2174638"/>
                <a:ext cx="679170" cy="389051"/>
              </a:xfrm>
              <a:custGeom>
                <a:rect b="b" l="l" r="r" t="t"/>
                <a:pathLst>
                  <a:path extrusionOk="0" h="15612" w="27254">
                    <a:moveTo>
                      <a:pt x="501" y="1"/>
                    </a:moveTo>
                    <a:cubicBezTo>
                      <a:pt x="368" y="1"/>
                      <a:pt x="234" y="68"/>
                      <a:pt x="134" y="168"/>
                    </a:cubicBezTo>
                    <a:cubicBezTo>
                      <a:pt x="34" y="301"/>
                      <a:pt x="1" y="434"/>
                      <a:pt x="1" y="601"/>
                    </a:cubicBezTo>
                    <a:lnTo>
                      <a:pt x="1835" y="14811"/>
                    </a:lnTo>
                    <a:cubicBezTo>
                      <a:pt x="1902" y="15245"/>
                      <a:pt x="2269" y="15579"/>
                      <a:pt x="2703" y="15612"/>
                    </a:cubicBezTo>
                    <a:lnTo>
                      <a:pt x="26720" y="15612"/>
                    </a:lnTo>
                    <a:cubicBezTo>
                      <a:pt x="26853" y="15612"/>
                      <a:pt x="27020" y="15545"/>
                      <a:pt x="27120" y="15445"/>
                    </a:cubicBezTo>
                    <a:cubicBezTo>
                      <a:pt x="27220" y="15312"/>
                      <a:pt x="27254" y="15178"/>
                      <a:pt x="27220" y="15012"/>
                    </a:cubicBezTo>
                    <a:lnTo>
                      <a:pt x="25419" y="801"/>
                    </a:lnTo>
                    <a:cubicBezTo>
                      <a:pt x="25352" y="368"/>
                      <a:pt x="24952" y="34"/>
                      <a:pt x="24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6639215" y="2230333"/>
                <a:ext cx="243568" cy="224479"/>
              </a:xfrm>
              <a:custGeom>
                <a:rect b="b" l="l" r="r" t="t"/>
                <a:pathLst>
                  <a:path extrusionOk="0" h="9008" w="9774">
                    <a:moveTo>
                      <a:pt x="4582" y="3002"/>
                    </a:moveTo>
                    <a:cubicBezTo>
                      <a:pt x="4600" y="3002"/>
                      <a:pt x="4618" y="3002"/>
                      <a:pt x="4637" y="3003"/>
                    </a:cubicBezTo>
                    <a:cubicBezTo>
                      <a:pt x="5537" y="3003"/>
                      <a:pt x="6305" y="3637"/>
                      <a:pt x="6505" y="4504"/>
                    </a:cubicBezTo>
                    <a:cubicBezTo>
                      <a:pt x="6635" y="5320"/>
                      <a:pt x="6032" y="6039"/>
                      <a:pt x="5225" y="6039"/>
                    </a:cubicBezTo>
                    <a:cubicBezTo>
                      <a:pt x="5207" y="6039"/>
                      <a:pt x="5189" y="6039"/>
                      <a:pt x="5170" y="6038"/>
                    </a:cubicBezTo>
                    <a:cubicBezTo>
                      <a:pt x="4270" y="6005"/>
                      <a:pt x="3503" y="5405"/>
                      <a:pt x="3302" y="4537"/>
                    </a:cubicBezTo>
                    <a:cubicBezTo>
                      <a:pt x="3172" y="3722"/>
                      <a:pt x="3775" y="3002"/>
                      <a:pt x="4582" y="3002"/>
                    </a:cubicBezTo>
                    <a:close/>
                    <a:moveTo>
                      <a:pt x="3269" y="1"/>
                    </a:moveTo>
                    <a:lnTo>
                      <a:pt x="3202" y="935"/>
                    </a:lnTo>
                    <a:cubicBezTo>
                      <a:pt x="2935" y="1001"/>
                      <a:pt x="2669" y="1135"/>
                      <a:pt x="2435" y="1268"/>
                    </a:cubicBezTo>
                    <a:lnTo>
                      <a:pt x="1468" y="768"/>
                    </a:lnTo>
                    <a:lnTo>
                      <a:pt x="500" y="1902"/>
                    </a:lnTo>
                    <a:lnTo>
                      <a:pt x="1168" y="2736"/>
                    </a:lnTo>
                    <a:cubicBezTo>
                      <a:pt x="1067" y="2970"/>
                      <a:pt x="1001" y="3236"/>
                      <a:pt x="967" y="3503"/>
                    </a:cubicBezTo>
                    <a:lnTo>
                      <a:pt x="0" y="3737"/>
                    </a:lnTo>
                    <a:lnTo>
                      <a:pt x="267" y="5305"/>
                    </a:lnTo>
                    <a:lnTo>
                      <a:pt x="1301" y="5538"/>
                    </a:lnTo>
                    <a:cubicBezTo>
                      <a:pt x="1434" y="5805"/>
                      <a:pt x="1601" y="6072"/>
                      <a:pt x="1768" y="6305"/>
                    </a:cubicBezTo>
                    <a:lnTo>
                      <a:pt x="1401" y="7139"/>
                    </a:lnTo>
                    <a:lnTo>
                      <a:pt x="2769" y="8240"/>
                    </a:lnTo>
                    <a:lnTo>
                      <a:pt x="3536" y="7740"/>
                    </a:lnTo>
                    <a:cubicBezTo>
                      <a:pt x="3803" y="7873"/>
                      <a:pt x="4103" y="8006"/>
                      <a:pt x="4403" y="8073"/>
                    </a:cubicBezTo>
                    <a:lnTo>
                      <a:pt x="4803" y="9007"/>
                    </a:lnTo>
                    <a:lnTo>
                      <a:pt x="6471" y="9007"/>
                    </a:lnTo>
                    <a:lnTo>
                      <a:pt x="6571" y="8073"/>
                    </a:lnTo>
                    <a:cubicBezTo>
                      <a:pt x="6838" y="8006"/>
                      <a:pt x="7072" y="7873"/>
                      <a:pt x="7339" y="7740"/>
                    </a:cubicBezTo>
                    <a:lnTo>
                      <a:pt x="8273" y="8240"/>
                    </a:lnTo>
                    <a:lnTo>
                      <a:pt x="9273" y="7139"/>
                    </a:lnTo>
                    <a:lnTo>
                      <a:pt x="8606" y="6305"/>
                    </a:lnTo>
                    <a:cubicBezTo>
                      <a:pt x="8706" y="6038"/>
                      <a:pt x="8773" y="5772"/>
                      <a:pt x="8806" y="5538"/>
                    </a:cubicBezTo>
                    <a:lnTo>
                      <a:pt x="9774" y="5305"/>
                    </a:lnTo>
                    <a:lnTo>
                      <a:pt x="9507" y="3703"/>
                    </a:lnTo>
                    <a:lnTo>
                      <a:pt x="8473" y="3470"/>
                    </a:lnTo>
                    <a:cubicBezTo>
                      <a:pt x="8339" y="3203"/>
                      <a:pt x="8173" y="2936"/>
                      <a:pt x="8006" y="2703"/>
                    </a:cubicBezTo>
                    <a:lnTo>
                      <a:pt x="8373" y="1869"/>
                    </a:lnTo>
                    <a:lnTo>
                      <a:pt x="7005" y="768"/>
                    </a:lnTo>
                    <a:lnTo>
                      <a:pt x="6238" y="1268"/>
                    </a:lnTo>
                    <a:cubicBezTo>
                      <a:pt x="5938" y="1135"/>
                      <a:pt x="5671" y="1001"/>
                      <a:pt x="5371" y="935"/>
                    </a:cubicBezTo>
                    <a:lnTo>
                      <a:pt x="49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6876947" y="2348377"/>
                <a:ext cx="133845" cy="123055"/>
              </a:xfrm>
              <a:custGeom>
                <a:rect b="b" l="l" r="r" t="t"/>
                <a:pathLst>
                  <a:path extrusionOk="0" h="4938" w="5371">
                    <a:moveTo>
                      <a:pt x="1668" y="0"/>
                    </a:moveTo>
                    <a:lnTo>
                      <a:pt x="867" y="334"/>
                    </a:lnTo>
                    <a:lnTo>
                      <a:pt x="1068" y="868"/>
                    </a:lnTo>
                    <a:cubicBezTo>
                      <a:pt x="934" y="968"/>
                      <a:pt x="834" y="1068"/>
                      <a:pt x="767" y="1201"/>
                    </a:cubicBezTo>
                    <a:lnTo>
                      <a:pt x="200" y="1101"/>
                    </a:lnTo>
                    <a:lnTo>
                      <a:pt x="0" y="1935"/>
                    </a:lnTo>
                    <a:lnTo>
                      <a:pt x="501" y="2269"/>
                    </a:lnTo>
                    <a:cubicBezTo>
                      <a:pt x="501" y="2402"/>
                      <a:pt x="534" y="2569"/>
                      <a:pt x="567" y="2702"/>
                    </a:cubicBezTo>
                    <a:lnTo>
                      <a:pt x="167" y="3036"/>
                    </a:lnTo>
                    <a:lnTo>
                      <a:pt x="667" y="3837"/>
                    </a:lnTo>
                    <a:lnTo>
                      <a:pt x="1201" y="3770"/>
                    </a:lnTo>
                    <a:cubicBezTo>
                      <a:pt x="1334" y="3903"/>
                      <a:pt x="1468" y="4003"/>
                      <a:pt x="1601" y="4103"/>
                    </a:cubicBezTo>
                    <a:lnTo>
                      <a:pt x="1601" y="4637"/>
                    </a:lnTo>
                    <a:lnTo>
                      <a:pt x="2502" y="4937"/>
                    </a:lnTo>
                    <a:lnTo>
                      <a:pt x="2769" y="4537"/>
                    </a:lnTo>
                    <a:lnTo>
                      <a:pt x="3236" y="4537"/>
                    </a:lnTo>
                    <a:lnTo>
                      <a:pt x="3669" y="4937"/>
                    </a:lnTo>
                    <a:lnTo>
                      <a:pt x="4470" y="4604"/>
                    </a:lnTo>
                    <a:lnTo>
                      <a:pt x="4270" y="4103"/>
                    </a:lnTo>
                    <a:cubicBezTo>
                      <a:pt x="4403" y="4003"/>
                      <a:pt x="4503" y="3870"/>
                      <a:pt x="4570" y="3770"/>
                    </a:cubicBezTo>
                    <a:lnTo>
                      <a:pt x="5137" y="3837"/>
                    </a:lnTo>
                    <a:lnTo>
                      <a:pt x="5371" y="3003"/>
                    </a:lnTo>
                    <a:lnTo>
                      <a:pt x="4870" y="2702"/>
                    </a:lnTo>
                    <a:cubicBezTo>
                      <a:pt x="4870" y="2536"/>
                      <a:pt x="4837" y="2369"/>
                      <a:pt x="4804" y="2235"/>
                    </a:cubicBezTo>
                    <a:lnTo>
                      <a:pt x="5204" y="1902"/>
                    </a:lnTo>
                    <a:lnTo>
                      <a:pt x="4704" y="1101"/>
                    </a:lnTo>
                    <a:lnTo>
                      <a:pt x="4170" y="1168"/>
                    </a:lnTo>
                    <a:cubicBezTo>
                      <a:pt x="4036" y="1068"/>
                      <a:pt x="3903" y="934"/>
                      <a:pt x="3736" y="868"/>
                    </a:cubicBezTo>
                    <a:lnTo>
                      <a:pt x="3736" y="334"/>
                    </a:lnTo>
                    <a:lnTo>
                      <a:pt x="2836" y="0"/>
                    </a:lnTo>
                    <a:lnTo>
                      <a:pt x="2569" y="401"/>
                    </a:lnTo>
                    <a:lnTo>
                      <a:pt x="2102" y="401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7334122" y="1693341"/>
                <a:ext cx="200357" cy="306765"/>
              </a:xfrm>
              <a:custGeom>
                <a:rect b="b" l="l" r="r" t="t"/>
                <a:pathLst>
                  <a:path extrusionOk="0" h="12310" w="8040">
                    <a:moveTo>
                      <a:pt x="6972" y="1"/>
                    </a:moveTo>
                    <a:lnTo>
                      <a:pt x="3003" y="3770"/>
                    </a:lnTo>
                    <a:cubicBezTo>
                      <a:pt x="3503" y="5438"/>
                      <a:pt x="3670" y="7240"/>
                      <a:pt x="1235" y="7940"/>
                    </a:cubicBezTo>
                    <a:cubicBezTo>
                      <a:pt x="1235" y="7940"/>
                      <a:pt x="1" y="10642"/>
                      <a:pt x="3003" y="12310"/>
                    </a:cubicBezTo>
                    <a:cubicBezTo>
                      <a:pt x="5138" y="11309"/>
                      <a:pt x="6906" y="9675"/>
                      <a:pt x="8040" y="7606"/>
                    </a:cubicBezTo>
                    <a:cubicBezTo>
                      <a:pt x="6439" y="6205"/>
                      <a:pt x="6672" y="2203"/>
                      <a:pt x="6972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rect b="b" l="l" r="r" t="t"/>
                <a:pathLst>
                  <a:path extrusionOk="0" h="3083" w="8793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rect b="b" l="l" r="r" t="t"/>
                <a:pathLst>
                  <a:path extrusionOk="0" h="3083" w="8793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7254329" y="1646493"/>
                <a:ext cx="20808" cy="26216"/>
              </a:xfrm>
              <a:custGeom>
                <a:rect b="b" l="l" r="r" t="t"/>
                <a:pathLst>
                  <a:path extrusionOk="0" h="1052" w="835">
                    <a:moveTo>
                      <a:pt x="313" y="0"/>
                    </a:moveTo>
                    <a:cubicBezTo>
                      <a:pt x="286" y="0"/>
                      <a:pt x="260" y="4"/>
                      <a:pt x="234" y="13"/>
                    </a:cubicBezTo>
                    <a:cubicBezTo>
                      <a:pt x="67" y="46"/>
                      <a:pt x="0" y="347"/>
                      <a:pt x="67" y="613"/>
                    </a:cubicBezTo>
                    <a:cubicBezTo>
                      <a:pt x="128" y="888"/>
                      <a:pt x="329" y="1051"/>
                      <a:pt x="490" y="1051"/>
                    </a:cubicBezTo>
                    <a:cubicBezTo>
                      <a:pt x="505" y="1051"/>
                      <a:pt x="520" y="1050"/>
                      <a:pt x="534" y="1047"/>
                    </a:cubicBezTo>
                    <a:cubicBezTo>
                      <a:pt x="734" y="980"/>
                      <a:pt x="834" y="713"/>
                      <a:pt x="734" y="413"/>
                    </a:cubicBezTo>
                    <a:cubicBezTo>
                      <a:pt x="647" y="181"/>
                      <a:pt x="485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7244361" y="1646792"/>
                <a:ext cx="18291" cy="4834"/>
              </a:xfrm>
              <a:custGeom>
                <a:rect b="b" l="l" r="r" t="t"/>
                <a:pathLst>
                  <a:path extrusionOk="0" h="194" w="734">
                    <a:moveTo>
                      <a:pt x="0" y="1"/>
                    </a:moveTo>
                    <a:cubicBezTo>
                      <a:pt x="0" y="1"/>
                      <a:pt x="222" y="194"/>
                      <a:pt x="440" y="194"/>
                    </a:cubicBezTo>
                    <a:cubicBezTo>
                      <a:pt x="549" y="194"/>
                      <a:pt x="656" y="146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7244361" y="1592766"/>
                <a:ext cx="40744" cy="24970"/>
              </a:xfrm>
              <a:custGeom>
                <a:rect b="b" l="l" r="r" t="t"/>
                <a:pathLst>
                  <a:path extrusionOk="0" h="1002" w="1635">
                    <a:moveTo>
                      <a:pt x="1468" y="1"/>
                    </a:moveTo>
                    <a:cubicBezTo>
                      <a:pt x="901" y="1"/>
                      <a:pt x="367" y="268"/>
                      <a:pt x="33" y="701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00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5"/>
                    </a:cubicBezTo>
                    <a:cubicBezTo>
                      <a:pt x="567" y="568"/>
                      <a:pt x="1001" y="334"/>
                      <a:pt x="1434" y="334"/>
                    </a:cubicBezTo>
                    <a:cubicBezTo>
                      <a:pt x="1448" y="339"/>
                      <a:pt x="1462" y="341"/>
                      <a:pt x="1475" y="341"/>
                    </a:cubicBezTo>
                    <a:cubicBezTo>
                      <a:pt x="1560" y="341"/>
                      <a:pt x="1635" y="259"/>
                      <a:pt x="1635" y="201"/>
                    </a:cubicBezTo>
                    <a:cubicBezTo>
                      <a:pt x="1635" y="101"/>
                      <a:pt x="1568" y="1"/>
                      <a:pt x="1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7270951" y="1678390"/>
                <a:ext cx="26615" cy="54998"/>
              </a:xfrm>
              <a:custGeom>
                <a:rect b="b" l="l" r="r" t="t"/>
                <a:pathLst>
                  <a:path extrusionOk="0" h="2207" w="1068">
                    <a:moveTo>
                      <a:pt x="467" y="1"/>
                    </a:moveTo>
                    <a:cubicBezTo>
                      <a:pt x="401" y="734"/>
                      <a:pt x="234" y="1435"/>
                      <a:pt x="0" y="2135"/>
                    </a:cubicBezTo>
                    <a:cubicBezTo>
                      <a:pt x="123" y="2184"/>
                      <a:pt x="254" y="2206"/>
                      <a:pt x="388" y="2206"/>
                    </a:cubicBezTo>
                    <a:cubicBezTo>
                      <a:pt x="619" y="2206"/>
                      <a:pt x="857" y="2141"/>
                      <a:pt x="1068" y="203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7229385" y="1459048"/>
                <a:ext cx="305943" cy="350649"/>
              </a:xfrm>
              <a:custGeom>
                <a:rect b="b" l="l" r="r" t="t"/>
                <a:pathLst>
                  <a:path extrusionOk="0" h="14071" w="12277">
                    <a:moveTo>
                      <a:pt x="6117" y="1"/>
                    </a:moveTo>
                    <a:cubicBezTo>
                      <a:pt x="5043" y="1"/>
                      <a:pt x="3949" y="347"/>
                      <a:pt x="3003" y="1097"/>
                    </a:cubicBezTo>
                    <a:cubicBezTo>
                      <a:pt x="1" y="3499"/>
                      <a:pt x="1068" y="8869"/>
                      <a:pt x="2736" y="11771"/>
                    </a:cubicBezTo>
                    <a:cubicBezTo>
                      <a:pt x="3624" y="13309"/>
                      <a:pt x="5114" y="14071"/>
                      <a:pt x="6635" y="14071"/>
                    </a:cubicBezTo>
                    <a:cubicBezTo>
                      <a:pt x="8313" y="14071"/>
                      <a:pt x="10028" y="13142"/>
                      <a:pt x="11008" y="11304"/>
                    </a:cubicBezTo>
                    <a:cubicBezTo>
                      <a:pt x="12276" y="8969"/>
                      <a:pt x="11842" y="7502"/>
                      <a:pt x="11008" y="3932"/>
                    </a:cubicBezTo>
                    <a:cubicBezTo>
                      <a:pt x="10469" y="1482"/>
                      <a:pt x="8338" y="1"/>
                      <a:pt x="6117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7236038" y="1412099"/>
                <a:ext cx="371607" cy="378834"/>
              </a:xfrm>
              <a:custGeom>
                <a:rect b="b" l="l" r="r" t="t"/>
                <a:pathLst>
                  <a:path extrusionOk="0" h="15202" w="14912">
                    <a:moveTo>
                      <a:pt x="5365" y="1"/>
                    </a:moveTo>
                    <a:cubicBezTo>
                      <a:pt x="5174" y="1"/>
                      <a:pt x="4966" y="25"/>
                      <a:pt x="4737" y="79"/>
                    </a:cubicBezTo>
                    <a:cubicBezTo>
                      <a:pt x="3503" y="379"/>
                      <a:pt x="2669" y="980"/>
                      <a:pt x="2402" y="2180"/>
                    </a:cubicBezTo>
                    <a:cubicBezTo>
                      <a:pt x="2202" y="2914"/>
                      <a:pt x="701" y="2748"/>
                      <a:pt x="367" y="4649"/>
                    </a:cubicBezTo>
                    <a:cubicBezTo>
                      <a:pt x="0" y="6517"/>
                      <a:pt x="1435" y="6283"/>
                      <a:pt x="1702" y="7484"/>
                    </a:cubicBezTo>
                    <a:cubicBezTo>
                      <a:pt x="1942" y="8547"/>
                      <a:pt x="2551" y="8614"/>
                      <a:pt x="3060" y="8614"/>
                    </a:cubicBezTo>
                    <a:cubicBezTo>
                      <a:pt x="3135" y="8614"/>
                      <a:pt x="3207" y="8613"/>
                      <a:pt x="3275" y="8613"/>
                    </a:cubicBezTo>
                    <a:cubicBezTo>
                      <a:pt x="3651" y="8613"/>
                      <a:pt x="3919" y="8656"/>
                      <a:pt x="3837" y="9219"/>
                    </a:cubicBezTo>
                    <a:cubicBezTo>
                      <a:pt x="3236" y="13522"/>
                      <a:pt x="8340" y="12321"/>
                      <a:pt x="8840" y="13589"/>
                    </a:cubicBezTo>
                    <a:cubicBezTo>
                      <a:pt x="9255" y="14749"/>
                      <a:pt x="10082" y="15202"/>
                      <a:pt x="10984" y="15202"/>
                    </a:cubicBezTo>
                    <a:cubicBezTo>
                      <a:pt x="11534" y="15202"/>
                      <a:pt x="12112" y="15034"/>
                      <a:pt x="12643" y="14756"/>
                    </a:cubicBezTo>
                    <a:cubicBezTo>
                      <a:pt x="14044" y="14022"/>
                      <a:pt x="12176" y="13155"/>
                      <a:pt x="13410" y="11854"/>
                    </a:cubicBezTo>
                    <a:cubicBezTo>
                      <a:pt x="14911" y="10253"/>
                      <a:pt x="14811" y="7751"/>
                      <a:pt x="13210" y="6250"/>
                    </a:cubicBezTo>
                    <a:cubicBezTo>
                      <a:pt x="12443" y="5550"/>
                      <a:pt x="13610" y="3848"/>
                      <a:pt x="12876" y="2347"/>
                    </a:cubicBezTo>
                    <a:cubicBezTo>
                      <a:pt x="12337" y="1270"/>
                      <a:pt x="11079" y="803"/>
                      <a:pt x="9881" y="803"/>
                    </a:cubicBezTo>
                    <a:cubicBezTo>
                      <a:pt x="9447" y="803"/>
                      <a:pt x="9021" y="864"/>
                      <a:pt x="8640" y="980"/>
                    </a:cubicBezTo>
                    <a:cubicBezTo>
                      <a:pt x="8473" y="1027"/>
                      <a:pt x="8319" y="1048"/>
                      <a:pt x="8175" y="1048"/>
                    </a:cubicBezTo>
                    <a:cubicBezTo>
                      <a:pt x="7153" y="1048"/>
                      <a:pt x="6635" y="1"/>
                      <a:pt x="5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7280918" y="1619530"/>
                <a:ext cx="69851" cy="86622"/>
              </a:xfrm>
              <a:custGeom>
                <a:rect b="b" l="l" r="r" t="t"/>
                <a:pathLst>
                  <a:path extrusionOk="0" h="3476" w="2803">
                    <a:moveTo>
                      <a:pt x="1441" y="0"/>
                    </a:moveTo>
                    <a:cubicBezTo>
                      <a:pt x="1199" y="0"/>
                      <a:pt x="952" y="72"/>
                      <a:pt x="735" y="228"/>
                    </a:cubicBezTo>
                    <a:cubicBezTo>
                      <a:pt x="1" y="795"/>
                      <a:pt x="234" y="2062"/>
                      <a:pt x="635" y="2763"/>
                    </a:cubicBezTo>
                    <a:cubicBezTo>
                      <a:pt x="863" y="3201"/>
                      <a:pt x="1255" y="3476"/>
                      <a:pt x="1636" y="3476"/>
                    </a:cubicBezTo>
                    <a:cubicBezTo>
                      <a:pt x="1922" y="3476"/>
                      <a:pt x="2202" y="3321"/>
                      <a:pt x="2402" y="2963"/>
                    </a:cubicBezTo>
                    <a:cubicBezTo>
                      <a:pt x="2736" y="2329"/>
                      <a:pt x="2803" y="1629"/>
                      <a:pt x="2603" y="928"/>
                    </a:cubicBezTo>
                    <a:cubicBezTo>
                      <a:pt x="2488" y="353"/>
                      <a:pt x="1977" y="0"/>
                      <a:pt x="1441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7128809" y="1987616"/>
                <a:ext cx="487136" cy="590230"/>
              </a:xfrm>
              <a:custGeom>
                <a:rect b="b" l="l" r="r" t="t"/>
                <a:pathLst>
                  <a:path extrusionOk="0" h="23685" w="19548">
                    <a:moveTo>
                      <a:pt x="15878" y="0"/>
                    </a:moveTo>
                    <a:cubicBezTo>
                      <a:pt x="15211" y="2369"/>
                      <a:pt x="14477" y="4771"/>
                      <a:pt x="13710" y="7139"/>
                    </a:cubicBezTo>
                    <a:cubicBezTo>
                      <a:pt x="13343" y="8340"/>
                      <a:pt x="12943" y="9507"/>
                      <a:pt x="12509" y="10675"/>
                    </a:cubicBezTo>
                    <a:cubicBezTo>
                      <a:pt x="12309" y="11275"/>
                      <a:pt x="12076" y="11842"/>
                      <a:pt x="11876" y="12409"/>
                    </a:cubicBezTo>
                    <a:lnTo>
                      <a:pt x="11542" y="13277"/>
                    </a:lnTo>
                    <a:lnTo>
                      <a:pt x="11208" y="14111"/>
                    </a:lnTo>
                    <a:cubicBezTo>
                      <a:pt x="10508" y="15945"/>
                      <a:pt x="8640" y="17446"/>
                      <a:pt x="6605" y="18714"/>
                    </a:cubicBezTo>
                    <a:cubicBezTo>
                      <a:pt x="5571" y="19348"/>
                      <a:pt x="4504" y="19915"/>
                      <a:pt x="3403" y="20448"/>
                    </a:cubicBezTo>
                    <a:cubicBezTo>
                      <a:pt x="2302" y="20949"/>
                      <a:pt x="1135" y="21449"/>
                      <a:pt x="0" y="21883"/>
                    </a:cubicBezTo>
                    <a:lnTo>
                      <a:pt x="501" y="23684"/>
                    </a:lnTo>
                    <a:cubicBezTo>
                      <a:pt x="3069" y="23184"/>
                      <a:pt x="5604" y="22350"/>
                      <a:pt x="8006" y="21216"/>
                    </a:cubicBezTo>
                    <a:cubicBezTo>
                      <a:pt x="9240" y="20615"/>
                      <a:pt x="10408" y="19881"/>
                      <a:pt x="11475" y="19047"/>
                    </a:cubicBezTo>
                    <a:cubicBezTo>
                      <a:pt x="12076" y="18580"/>
                      <a:pt x="12576" y="18080"/>
                      <a:pt x="13076" y="17513"/>
                    </a:cubicBezTo>
                    <a:cubicBezTo>
                      <a:pt x="13310" y="17213"/>
                      <a:pt x="13543" y="16913"/>
                      <a:pt x="13777" y="16579"/>
                    </a:cubicBezTo>
                    <a:lnTo>
                      <a:pt x="14110" y="16045"/>
                    </a:lnTo>
                    <a:lnTo>
                      <a:pt x="14311" y="15578"/>
                    </a:lnTo>
                    <a:lnTo>
                      <a:pt x="14744" y="14678"/>
                    </a:lnTo>
                    <a:lnTo>
                      <a:pt x="15145" y="13777"/>
                    </a:lnTo>
                    <a:cubicBezTo>
                      <a:pt x="15411" y="13177"/>
                      <a:pt x="15645" y="12576"/>
                      <a:pt x="15912" y="12009"/>
                    </a:cubicBezTo>
                    <a:cubicBezTo>
                      <a:pt x="16379" y="10808"/>
                      <a:pt x="16846" y="9574"/>
                      <a:pt x="17279" y="8373"/>
                    </a:cubicBezTo>
                    <a:cubicBezTo>
                      <a:pt x="18113" y="5938"/>
                      <a:pt x="18881" y="3503"/>
                      <a:pt x="19548" y="968"/>
                    </a:cubicBezTo>
                    <a:lnTo>
                      <a:pt x="15878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7070622" y="2512970"/>
                <a:ext cx="106433" cy="74187"/>
              </a:xfrm>
              <a:custGeom>
                <a:rect b="b" l="l" r="r" t="t"/>
                <a:pathLst>
                  <a:path extrusionOk="0" h="2977" w="4271">
                    <a:moveTo>
                      <a:pt x="0" y="0"/>
                    </a:moveTo>
                    <a:lnTo>
                      <a:pt x="501" y="2969"/>
                    </a:lnTo>
                    <a:cubicBezTo>
                      <a:pt x="501" y="2969"/>
                      <a:pt x="631" y="2977"/>
                      <a:pt x="844" y="2977"/>
                    </a:cubicBezTo>
                    <a:cubicBezTo>
                      <a:pt x="1632" y="2977"/>
                      <a:pt x="3561" y="2873"/>
                      <a:pt x="4270" y="1902"/>
                    </a:cubicBezTo>
                    <a:lnTo>
                      <a:pt x="3236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003713" y="2512970"/>
                <a:ext cx="80641" cy="73987"/>
              </a:xfrm>
              <a:custGeom>
                <a:rect b="b" l="l" r="r" t="t"/>
                <a:pathLst>
                  <a:path extrusionOk="0" h="2969" w="3236">
                    <a:moveTo>
                      <a:pt x="2735" y="0"/>
                    </a:moveTo>
                    <a:lnTo>
                      <a:pt x="334" y="1368"/>
                    </a:lnTo>
                    <a:lnTo>
                      <a:pt x="0" y="2836"/>
                    </a:lnTo>
                    <a:lnTo>
                      <a:pt x="3236" y="2969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7222731" y="1871441"/>
                <a:ext cx="454740" cy="590031"/>
              </a:xfrm>
              <a:custGeom>
                <a:rect b="b" l="l" r="r" t="t"/>
                <a:pathLst>
                  <a:path extrusionOk="0" h="23677" w="18248">
                    <a:moveTo>
                      <a:pt x="10108" y="1"/>
                    </a:moveTo>
                    <a:cubicBezTo>
                      <a:pt x="8974" y="1"/>
                      <a:pt x="7840" y="42"/>
                      <a:pt x="6706" y="126"/>
                    </a:cubicBezTo>
                    <a:cubicBezTo>
                      <a:pt x="5271" y="259"/>
                      <a:pt x="3703" y="493"/>
                      <a:pt x="2503" y="693"/>
                    </a:cubicBezTo>
                    <a:cubicBezTo>
                      <a:pt x="1102" y="926"/>
                      <a:pt x="101" y="2094"/>
                      <a:pt x="67" y="3528"/>
                    </a:cubicBezTo>
                    <a:cubicBezTo>
                      <a:pt x="1" y="6197"/>
                      <a:pt x="635" y="12268"/>
                      <a:pt x="3270" y="23676"/>
                    </a:cubicBezTo>
                    <a:lnTo>
                      <a:pt x="17213" y="22809"/>
                    </a:lnTo>
                    <a:cubicBezTo>
                      <a:pt x="16646" y="17505"/>
                      <a:pt x="16446" y="14403"/>
                      <a:pt x="17847" y="5163"/>
                    </a:cubicBezTo>
                    <a:cubicBezTo>
                      <a:pt x="18247" y="2594"/>
                      <a:pt x="16346" y="259"/>
                      <a:pt x="13777" y="126"/>
                    </a:cubicBezTo>
                    <a:lnTo>
                      <a:pt x="13510" y="126"/>
                    </a:lnTo>
                    <a:cubicBezTo>
                      <a:pt x="12376" y="42"/>
                      <a:pt x="11242" y="1"/>
                      <a:pt x="10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7354082" y="1779588"/>
                <a:ext cx="325032" cy="392266"/>
              </a:xfrm>
              <a:custGeom>
                <a:rect b="b" l="l" r="r" t="t"/>
                <a:pathLst>
                  <a:path extrusionOk="0" h="15741" w="13043">
                    <a:moveTo>
                      <a:pt x="7666" y="0"/>
                    </a:moveTo>
                    <a:cubicBezTo>
                      <a:pt x="7054" y="0"/>
                      <a:pt x="6872" y="776"/>
                      <a:pt x="6872" y="776"/>
                    </a:cubicBezTo>
                    <a:cubicBezTo>
                      <a:pt x="8473" y="3578"/>
                      <a:pt x="0" y="6947"/>
                      <a:pt x="5638" y="8315"/>
                    </a:cubicBezTo>
                    <a:cubicBezTo>
                      <a:pt x="11308" y="9683"/>
                      <a:pt x="6071" y="10683"/>
                      <a:pt x="7239" y="14553"/>
                    </a:cubicBezTo>
                    <a:cubicBezTo>
                      <a:pt x="7486" y="15387"/>
                      <a:pt x="7942" y="15740"/>
                      <a:pt x="8466" y="15740"/>
                    </a:cubicBezTo>
                    <a:cubicBezTo>
                      <a:pt x="10059" y="15740"/>
                      <a:pt x="12279" y="12470"/>
                      <a:pt x="11175" y="9483"/>
                    </a:cubicBezTo>
                    <a:cubicBezTo>
                      <a:pt x="9507" y="4879"/>
                      <a:pt x="13043" y="4879"/>
                      <a:pt x="8873" y="710"/>
                    </a:cubicBezTo>
                    <a:cubicBezTo>
                      <a:pt x="8354" y="179"/>
                      <a:pt x="7961" y="0"/>
                      <a:pt x="7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7495376" y="1753846"/>
                <a:ext cx="96316" cy="52631"/>
              </a:xfrm>
              <a:custGeom>
                <a:rect b="b" l="l" r="r" t="t"/>
                <a:pathLst>
                  <a:path extrusionOk="0" h="2112" w="3865">
                    <a:moveTo>
                      <a:pt x="2258" y="0"/>
                    </a:moveTo>
                    <a:cubicBezTo>
                      <a:pt x="2207" y="0"/>
                      <a:pt x="2155" y="3"/>
                      <a:pt x="2102" y="8"/>
                    </a:cubicBezTo>
                    <a:lnTo>
                      <a:pt x="1002" y="75"/>
                    </a:lnTo>
                    <a:cubicBezTo>
                      <a:pt x="435" y="75"/>
                      <a:pt x="1" y="642"/>
                      <a:pt x="234" y="1209"/>
                    </a:cubicBezTo>
                    <a:cubicBezTo>
                      <a:pt x="490" y="1752"/>
                      <a:pt x="1082" y="2112"/>
                      <a:pt x="1689" y="2112"/>
                    </a:cubicBezTo>
                    <a:cubicBezTo>
                      <a:pt x="1715" y="2112"/>
                      <a:pt x="1742" y="2111"/>
                      <a:pt x="1769" y="2110"/>
                    </a:cubicBezTo>
                    <a:lnTo>
                      <a:pt x="2870" y="2009"/>
                    </a:lnTo>
                    <a:cubicBezTo>
                      <a:pt x="2886" y="2010"/>
                      <a:pt x="2902" y="2011"/>
                      <a:pt x="2917" y="2011"/>
                    </a:cubicBezTo>
                    <a:cubicBezTo>
                      <a:pt x="3491" y="2011"/>
                      <a:pt x="3865" y="1428"/>
                      <a:pt x="3670" y="909"/>
                    </a:cubicBezTo>
                    <a:cubicBezTo>
                      <a:pt x="3394" y="355"/>
                      <a:pt x="2862" y="0"/>
                      <a:pt x="2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7233546" y="1985124"/>
                <a:ext cx="89787" cy="242746"/>
              </a:xfrm>
              <a:custGeom>
                <a:rect b="b" l="l" r="r" t="t"/>
                <a:pathLst>
                  <a:path extrusionOk="0" h="9741" w="3603">
                    <a:moveTo>
                      <a:pt x="2536" y="0"/>
                    </a:moveTo>
                    <a:lnTo>
                      <a:pt x="0" y="4170"/>
                    </a:lnTo>
                    <a:cubicBezTo>
                      <a:pt x="201" y="5704"/>
                      <a:pt x="467" y="7572"/>
                      <a:pt x="868" y="9741"/>
                    </a:cubicBezTo>
                    <a:lnTo>
                      <a:pt x="2702" y="8673"/>
                    </a:lnTo>
                    <a:cubicBezTo>
                      <a:pt x="3603" y="2069"/>
                      <a:pt x="2536" y="0"/>
                      <a:pt x="2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836204" y="1988439"/>
                <a:ext cx="472184" cy="581085"/>
              </a:xfrm>
              <a:custGeom>
                <a:rect b="b" l="l" r="r" t="t"/>
                <a:pathLst>
                  <a:path extrusionOk="0" h="23318" w="18948">
                    <a:moveTo>
                      <a:pt x="15278" y="1"/>
                    </a:moveTo>
                    <a:cubicBezTo>
                      <a:pt x="14644" y="2302"/>
                      <a:pt x="13977" y="4671"/>
                      <a:pt x="13210" y="7006"/>
                    </a:cubicBezTo>
                    <a:cubicBezTo>
                      <a:pt x="12443" y="9307"/>
                      <a:pt x="11642" y="11642"/>
                      <a:pt x="10742" y="13844"/>
                    </a:cubicBezTo>
                    <a:lnTo>
                      <a:pt x="10575" y="14244"/>
                    </a:lnTo>
                    <a:cubicBezTo>
                      <a:pt x="10542" y="14378"/>
                      <a:pt x="10475" y="14478"/>
                      <a:pt x="10408" y="14611"/>
                    </a:cubicBezTo>
                    <a:cubicBezTo>
                      <a:pt x="10375" y="14711"/>
                      <a:pt x="10341" y="14778"/>
                      <a:pt x="10275" y="14878"/>
                    </a:cubicBezTo>
                    <a:lnTo>
                      <a:pt x="10075" y="15212"/>
                    </a:lnTo>
                    <a:cubicBezTo>
                      <a:pt x="9774" y="15612"/>
                      <a:pt x="9441" y="16012"/>
                      <a:pt x="9074" y="16379"/>
                    </a:cubicBezTo>
                    <a:cubicBezTo>
                      <a:pt x="8273" y="17146"/>
                      <a:pt x="7406" y="17847"/>
                      <a:pt x="6439" y="18447"/>
                    </a:cubicBezTo>
                    <a:cubicBezTo>
                      <a:pt x="5438" y="19081"/>
                      <a:pt x="4404" y="19615"/>
                      <a:pt x="3336" y="20115"/>
                    </a:cubicBezTo>
                    <a:cubicBezTo>
                      <a:pt x="2236" y="20616"/>
                      <a:pt x="1101" y="21083"/>
                      <a:pt x="1" y="21483"/>
                    </a:cubicBezTo>
                    <a:lnTo>
                      <a:pt x="434" y="23317"/>
                    </a:lnTo>
                    <a:cubicBezTo>
                      <a:pt x="3003" y="22850"/>
                      <a:pt x="5505" y="22083"/>
                      <a:pt x="7840" y="20949"/>
                    </a:cubicBezTo>
                    <a:cubicBezTo>
                      <a:pt x="9074" y="20349"/>
                      <a:pt x="10208" y="19581"/>
                      <a:pt x="11242" y="18714"/>
                    </a:cubicBezTo>
                    <a:cubicBezTo>
                      <a:pt x="11809" y="18247"/>
                      <a:pt x="12309" y="17713"/>
                      <a:pt x="12776" y="17146"/>
                    </a:cubicBezTo>
                    <a:lnTo>
                      <a:pt x="13110" y="16679"/>
                    </a:lnTo>
                    <a:cubicBezTo>
                      <a:pt x="13210" y="16546"/>
                      <a:pt x="13310" y="16346"/>
                      <a:pt x="13410" y="16179"/>
                    </a:cubicBezTo>
                    <a:cubicBezTo>
                      <a:pt x="13510" y="16012"/>
                      <a:pt x="13577" y="15845"/>
                      <a:pt x="13677" y="15712"/>
                    </a:cubicBezTo>
                    <a:lnTo>
                      <a:pt x="13877" y="15245"/>
                    </a:lnTo>
                    <a:cubicBezTo>
                      <a:pt x="14177" y="14645"/>
                      <a:pt x="14444" y="14078"/>
                      <a:pt x="14678" y="13510"/>
                    </a:cubicBezTo>
                    <a:cubicBezTo>
                      <a:pt x="14911" y="12910"/>
                      <a:pt x="15178" y="12310"/>
                      <a:pt x="15412" y="11743"/>
                    </a:cubicBezTo>
                    <a:cubicBezTo>
                      <a:pt x="15912" y="10575"/>
                      <a:pt x="16312" y="9374"/>
                      <a:pt x="16746" y="8173"/>
                    </a:cubicBezTo>
                    <a:cubicBezTo>
                      <a:pt x="17580" y="5805"/>
                      <a:pt x="18314" y="3403"/>
                      <a:pt x="18948" y="935"/>
                    </a:cubicBezTo>
                    <a:lnTo>
                      <a:pt x="15278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7148745" y="1893695"/>
                <a:ext cx="186227" cy="278481"/>
              </a:xfrm>
              <a:custGeom>
                <a:rect b="b" l="l" r="r" t="t"/>
                <a:pathLst>
                  <a:path extrusionOk="0" h="11175" w="7473">
                    <a:moveTo>
                      <a:pt x="4771" y="0"/>
                    </a:moveTo>
                    <a:cubicBezTo>
                      <a:pt x="2269" y="1134"/>
                      <a:pt x="1435" y="2335"/>
                      <a:pt x="1" y="9407"/>
                    </a:cubicBezTo>
                    <a:cubicBezTo>
                      <a:pt x="2069" y="11175"/>
                      <a:pt x="5472" y="11175"/>
                      <a:pt x="5472" y="11175"/>
                    </a:cubicBezTo>
                    <a:lnTo>
                      <a:pt x="7306" y="6438"/>
                    </a:lnTo>
                    <a:cubicBezTo>
                      <a:pt x="7306" y="6438"/>
                      <a:pt x="7473" y="4303"/>
                      <a:pt x="6839" y="2802"/>
                    </a:cubicBezTo>
                    <a:cubicBezTo>
                      <a:pt x="6339" y="1735"/>
                      <a:pt x="5638" y="801"/>
                      <a:pt x="4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764710" y="2516285"/>
                <a:ext cx="105611" cy="66960"/>
              </a:xfrm>
              <a:custGeom>
                <a:rect b="b" l="l" r="r" t="t"/>
                <a:pathLst>
                  <a:path extrusionOk="0" h="2687" w="4238">
                    <a:moveTo>
                      <a:pt x="1" y="1"/>
                    </a:moveTo>
                    <a:lnTo>
                      <a:pt x="968" y="2636"/>
                    </a:lnTo>
                    <a:cubicBezTo>
                      <a:pt x="968" y="2636"/>
                      <a:pt x="1293" y="2687"/>
                      <a:pt x="1749" y="2687"/>
                    </a:cubicBezTo>
                    <a:cubicBezTo>
                      <a:pt x="2515" y="2687"/>
                      <a:pt x="3652" y="2543"/>
                      <a:pt x="4237" y="1769"/>
                    </a:cubicBezTo>
                    <a:lnTo>
                      <a:pt x="3203" y="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701962" y="2516285"/>
                <a:ext cx="88142" cy="67359"/>
              </a:xfrm>
              <a:custGeom>
                <a:rect b="b" l="l" r="r" t="t"/>
                <a:pathLst>
                  <a:path extrusionOk="0" h="2703" w="3537">
                    <a:moveTo>
                      <a:pt x="2569" y="1"/>
                    </a:moveTo>
                    <a:lnTo>
                      <a:pt x="901" y="1235"/>
                    </a:lnTo>
                    <a:lnTo>
                      <a:pt x="0" y="2703"/>
                    </a:lnTo>
                    <a:lnTo>
                      <a:pt x="0" y="2703"/>
                    </a:lnTo>
                    <a:lnTo>
                      <a:pt x="3536" y="2636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7263475" y="2444790"/>
                <a:ext cx="494612" cy="1760648"/>
              </a:xfrm>
              <a:custGeom>
                <a:rect b="b" l="l" r="r" t="t"/>
                <a:pathLst>
                  <a:path extrusionOk="0" h="70652" w="19848">
                    <a:moveTo>
                      <a:pt x="12276" y="1"/>
                    </a:moveTo>
                    <a:lnTo>
                      <a:pt x="2102" y="635"/>
                    </a:lnTo>
                    <a:cubicBezTo>
                      <a:pt x="2102" y="635"/>
                      <a:pt x="334" y="26420"/>
                      <a:pt x="34" y="38829"/>
                    </a:cubicBezTo>
                    <a:cubicBezTo>
                      <a:pt x="0" y="40330"/>
                      <a:pt x="300" y="41864"/>
                      <a:pt x="901" y="43232"/>
                    </a:cubicBezTo>
                    <a:cubicBezTo>
                      <a:pt x="6438" y="56275"/>
                      <a:pt x="17613" y="70651"/>
                      <a:pt x="17613" y="70651"/>
                    </a:cubicBezTo>
                    <a:lnTo>
                      <a:pt x="19848" y="68383"/>
                    </a:lnTo>
                    <a:cubicBezTo>
                      <a:pt x="19848" y="68383"/>
                      <a:pt x="12442" y="51738"/>
                      <a:pt x="7339" y="39262"/>
                    </a:cubicBezTo>
                    <a:cubicBezTo>
                      <a:pt x="10374" y="26954"/>
                      <a:pt x="12276" y="1"/>
                      <a:pt x="12276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7517829" y="3597743"/>
                <a:ext cx="177904" cy="599351"/>
              </a:xfrm>
              <a:custGeom>
                <a:rect b="b" l="l" r="r" t="t"/>
                <a:pathLst>
                  <a:path extrusionOk="0" h="24051" w="7139">
                    <a:moveTo>
                      <a:pt x="34" y="0"/>
                    </a:moveTo>
                    <a:lnTo>
                      <a:pt x="1" y="13610"/>
                    </a:lnTo>
                    <a:cubicBezTo>
                      <a:pt x="34" y="13844"/>
                      <a:pt x="101" y="14044"/>
                      <a:pt x="234" y="14244"/>
                    </a:cubicBezTo>
                    <a:cubicBezTo>
                      <a:pt x="3470" y="19181"/>
                      <a:pt x="6272" y="22917"/>
                      <a:pt x="7139" y="24051"/>
                    </a:cubicBezTo>
                    <a:lnTo>
                      <a:pt x="6705" y="15445"/>
                    </a:lnTo>
                    <a:cubicBezTo>
                      <a:pt x="4871" y="11242"/>
                      <a:pt x="2402" y="5571"/>
                      <a:pt x="34" y="0"/>
                    </a:cubicBezTo>
                    <a:close/>
                  </a:path>
                </a:pathLst>
              </a:custGeom>
              <a:solidFill>
                <a:srgbClr val="946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7376510" y="2438984"/>
                <a:ext cx="355808" cy="1955971"/>
              </a:xfrm>
              <a:custGeom>
                <a:rect b="b" l="l" r="r" t="t"/>
                <a:pathLst>
                  <a:path extrusionOk="0" h="78490" w="14278">
                    <a:moveTo>
                      <a:pt x="11042" y="0"/>
                    </a:moveTo>
                    <a:lnTo>
                      <a:pt x="1" y="734"/>
                    </a:lnTo>
                    <a:cubicBezTo>
                      <a:pt x="1" y="734"/>
                      <a:pt x="2436" y="27320"/>
                      <a:pt x="4471" y="38361"/>
                    </a:cubicBezTo>
                    <a:cubicBezTo>
                      <a:pt x="6606" y="49970"/>
                      <a:pt x="8207" y="77623"/>
                      <a:pt x="8240" y="78490"/>
                    </a:cubicBezTo>
                    <a:lnTo>
                      <a:pt x="10809" y="78490"/>
                    </a:lnTo>
                    <a:cubicBezTo>
                      <a:pt x="10809" y="78490"/>
                      <a:pt x="14278" y="47401"/>
                      <a:pt x="11042" y="36960"/>
                    </a:cubicBezTo>
                    <a:cubicBezTo>
                      <a:pt x="10475" y="24251"/>
                      <a:pt x="11042" y="1"/>
                      <a:pt x="11042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7614791" y="4127857"/>
                <a:ext cx="211471" cy="220916"/>
              </a:xfrm>
              <a:custGeom>
                <a:rect b="b" l="l" r="r" t="t"/>
                <a:pathLst>
                  <a:path extrusionOk="0" h="8865" w="8486">
                    <a:moveTo>
                      <a:pt x="5570" y="1"/>
                    </a:moveTo>
                    <a:cubicBezTo>
                      <a:pt x="5500" y="1"/>
                      <a:pt x="5433" y="26"/>
                      <a:pt x="5383" y="76"/>
                    </a:cubicBezTo>
                    <a:lnTo>
                      <a:pt x="2681" y="2478"/>
                    </a:lnTo>
                    <a:cubicBezTo>
                      <a:pt x="2481" y="2644"/>
                      <a:pt x="2381" y="2845"/>
                      <a:pt x="2347" y="3078"/>
                    </a:cubicBezTo>
                    <a:cubicBezTo>
                      <a:pt x="2114" y="4379"/>
                      <a:pt x="2114" y="5380"/>
                      <a:pt x="279" y="7848"/>
                    </a:cubicBezTo>
                    <a:cubicBezTo>
                      <a:pt x="1" y="8219"/>
                      <a:pt x="416" y="8864"/>
                      <a:pt x="1098" y="8864"/>
                    </a:cubicBezTo>
                    <a:cubicBezTo>
                      <a:pt x="1397" y="8864"/>
                      <a:pt x="1748" y="8741"/>
                      <a:pt x="2114" y="8415"/>
                    </a:cubicBezTo>
                    <a:cubicBezTo>
                      <a:pt x="3315" y="7348"/>
                      <a:pt x="4682" y="6114"/>
                      <a:pt x="5550" y="5346"/>
                    </a:cubicBezTo>
                    <a:cubicBezTo>
                      <a:pt x="6984" y="4079"/>
                      <a:pt x="7051" y="4112"/>
                      <a:pt x="8185" y="3145"/>
                    </a:cubicBezTo>
                    <a:cubicBezTo>
                      <a:pt x="8485" y="2911"/>
                      <a:pt x="8485" y="2478"/>
                      <a:pt x="8218" y="2244"/>
                    </a:cubicBezTo>
                    <a:lnTo>
                      <a:pt x="5783" y="76"/>
                    </a:lnTo>
                    <a:cubicBezTo>
                      <a:pt x="5716" y="26"/>
                      <a:pt x="5641" y="1"/>
                      <a:pt x="5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7432205" y="4381613"/>
                <a:ext cx="233625" cy="106408"/>
              </a:xfrm>
              <a:custGeom>
                <a:rect b="b" l="l" r="r" t="t"/>
                <a:pathLst>
                  <a:path extrusionOk="0" h="4270" w="9375">
                    <a:moveTo>
                      <a:pt x="5705" y="0"/>
                    </a:moveTo>
                    <a:cubicBezTo>
                      <a:pt x="5471" y="0"/>
                      <a:pt x="5238" y="100"/>
                      <a:pt x="5071" y="267"/>
                    </a:cubicBezTo>
                    <a:cubicBezTo>
                      <a:pt x="4070" y="1068"/>
                      <a:pt x="3570" y="1935"/>
                      <a:pt x="668" y="2569"/>
                    </a:cubicBezTo>
                    <a:cubicBezTo>
                      <a:pt x="1" y="2736"/>
                      <a:pt x="67" y="4270"/>
                      <a:pt x="1635" y="4270"/>
                    </a:cubicBezTo>
                    <a:cubicBezTo>
                      <a:pt x="3203" y="4270"/>
                      <a:pt x="4871" y="4137"/>
                      <a:pt x="6005" y="4137"/>
                    </a:cubicBezTo>
                    <a:cubicBezTo>
                      <a:pt x="7840" y="4137"/>
                      <a:pt x="7273" y="4237"/>
                      <a:pt x="8707" y="4270"/>
                    </a:cubicBezTo>
                    <a:cubicBezTo>
                      <a:pt x="9074" y="4270"/>
                      <a:pt x="9374" y="3970"/>
                      <a:pt x="9341" y="3603"/>
                    </a:cubicBezTo>
                    <a:lnTo>
                      <a:pt x="8907" y="267"/>
                    </a:lnTo>
                    <a:cubicBezTo>
                      <a:pt x="8907" y="100"/>
                      <a:pt x="8774" y="0"/>
                      <a:pt x="8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7234369" y="2439807"/>
                <a:ext cx="557809" cy="979256"/>
              </a:xfrm>
              <a:custGeom>
                <a:rect b="b" l="l" r="r" t="t"/>
                <a:pathLst>
                  <a:path extrusionOk="0" h="39296" w="22384">
                    <a:moveTo>
                      <a:pt x="16746" y="1"/>
                    </a:moveTo>
                    <a:lnTo>
                      <a:pt x="2803" y="868"/>
                    </a:lnTo>
                    <a:lnTo>
                      <a:pt x="1" y="39296"/>
                    </a:lnTo>
                    <a:lnTo>
                      <a:pt x="18114" y="34425"/>
                    </a:lnTo>
                    <a:cubicBezTo>
                      <a:pt x="16546" y="18547"/>
                      <a:pt x="22383" y="7906"/>
                      <a:pt x="16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7295048" y="2428169"/>
                <a:ext cx="369115" cy="54051"/>
              </a:xfrm>
              <a:custGeom>
                <a:rect b="b" l="l" r="r" t="t"/>
                <a:pathLst>
                  <a:path extrusionOk="0" h="2169" w="14812">
                    <a:moveTo>
                      <a:pt x="14378" y="1"/>
                    </a:moveTo>
                    <a:lnTo>
                      <a:pt x="234" y="1035"/>
                    </a:lnTo>
                    <a:cubicBezTo>
                      <a:pt x="101" y="1035"/>
                      <a:pt x="1" y="1135"/>
                      <a:pt x="1" y="1268"/>
                    </a:cubicBezTo>
                    <a:lnTo>
                      <a:pt x="34" y="1935"/>
                    </a:lnTo>
                    <a:cubicBezTo>
                      <a:pt x="68" y="2069"/>
                      <a:pt x="168" y="2169"/>
                      <a:pt x="301" y="2169"/>
                    </a:cubicBezTo>
                    <a:lnTo>
                      <a:pt x="14578" y="1135"/>
                    </a:lnTo>
                    <a:cubicBezTo>
                      <a:pt x="14711" y="1102"/>
                      <a:pt x="14811" y="968"/>
                      <a:pt x="14778" y="835"/>
                    </a:cubicBezTo>
                    <a:lnTo>
                      <a:pt x="14645" y="201"/>
                    </a:lnTo>
                    <a:cubicBezTo>
                      <a:pt x="14611" y="67"/>
                      <a:pt x="14511" y="1"/>
                      <a:pt x="14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194150" y="4011700"/>
                <a:ext cx="116400" cy="32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719988" y="26925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dei dati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1409925"/>
            <a:ext cx="7241224" cy="3189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7"/>
          <p:cNvGrpSpPr/>
          <p:nvPr/>
        </p:nvGrpSpPr>
        <p:grpSpPr>
          <a:xfrm flipH="1">
            <a:off x="6341546" y="269243"/>
            <a:ext cx="1931499" cy="2162924"/>
            <a:chOff x="2153550" y="1781356"/>
            <a:chExt cx="1923612" cy="2453686"/>
          </a:xfrm>
        </p:grpSpPr>
        <p:sp>
          <p:nvSpPr>
            <p:cNvPr id="299" name="Google Shape;299;p27"/>
            <p:cNvSpPr/>
            <p:nvPr/>
          </p:nvSpPr>
          <p:spPr>
            <a:xfrm>
              <a:off x="2153550" y="3866716"/>
              <a:ext cx="1923612" cy="262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7"/>
            <p:cNvGrpSpPr/>
            <p:nvPr/>
          </p:nvGrpSpPr>
          <p:grpSpPr>
            <a:xfrm>
              <a:off x="3024421" y="1781356"/>
              <a:ext cx="779529" cy="526269"/>
              <a:chOff x="2573671" y="2159869"/>
              <a:chExt cx="779529" cy="526269"/>
            </a:xfrm>
          </p:grpSpPr>
          <p:sp>
            <p:nvSpPr>
              <p:cNvPr id="301" name="Google Shape;301;p27"/>
              <p:cNvSpPr/>
              <p:nvPr/>
            </p:nvSpPr>
            <p:spPr>
              <a:xfrm>
                <a:off x="2573671" y="2159869"/>
                <a:ext cx="779529" cy="526269"/>
              </a:xfrm>
              <a:custGeom>
                <a:rect b="b" l="l" r="r" t="t"/>
                <a:pathLst>
                  <a:path extrusionOk="0" h="23984" w="35526">
                    <a:moveTo>
                      <a:pt x="0" y="0"/>
                    </a:moveTo>
                    <a:lnTo>
                      <a:pt x="0" y="23984"/>
                    </a:lnTo>
                    <a:lnTo>
                      <a:pt x="35526" y="23984"/>
                    </a:lnTo>
                    <a:lnTo>
                      <a:pt x="35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2588307" y="2200112"/>
                <a:ext cx="748788" cy="468472"/>
              </a:xfrm>
              <a:custGeom>
                <a:rect b="b" l="l" r="r" t="t"/>
                <a:pathLst>
                  <a:path extrusionOk="0" h="21350" w="34125">
                    <a:moveTo>
                      <a:pt x="1" y="1"/>
                    </a:moveTo>
                    <a:lnTo>
                      <a:pt x="1" y="21349"/>
                    </a:lnTo>
                    <a:lnTo>
                      <a:pt x="34125" y="21349"/>
                    </a:lnTo>
                    <a:lnTo>
                      <a:pt x="34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2621967" y="2272588"/>
                <a:ext cx="616321" cy="13912"/>
              </a:xfrm>
              <a:custGeom>
                <a:rect b="b" l="l" r="r" t="t"/>
                <a:pathLst>
                  <a:path extrusionOk="0" h="634" w="28088">
                    <a:moveTo>
                      <a:pt x="1" y="0"/>
                    </a:moveTo>
                    <a:lnTo>
                      <a:pt x="1" y="634"/>
                    </a:lnTo>
                    <a:lnTo>
                      <a:pt x="28088" y="634"/>
                    </a:lnTo>
                    <a:lnTo>
                      <a:pt x="280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2621967" y="2311360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2621967" y="2350155"/>
                <a:ext cx="616321" cy="13933"/>
              </a:xfrm>
              <a:custGeom>
                <a:rect b="b" l="l" r="r" t="t"/>
                <a:pathLst>
                  <a:path extrusionOk="0" h="635" w="28088">
                    <a:moveTo>
                      <a:pt x="1" y="1"/>
                    </a:moveTo>
                    <a:lnTo>
                      <a:pt x="1" y="635"/>
                    </a:lnTo>
                    <a:lnTo>
                      <a:pt x="28088" y="635"/>
                    </a:lnTo>
                    <a:lnTo>
                      <a:pt x="280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2621967" y="2388949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2621967" y="2428489"/>
                <a:ext cx="66639" cy="13187"/>
              </a:xfrm>
              <a:custGeom>
                <a:rect b="b" l="l" r="r" t="t"/>
                <a:pathLst>
                  <a:path extrusionOk="0" h="601" w="3037">
                    <a:moveTo>
                      <a:pt x="1" y="0"/>
                    </a:moveTo>
                    <a:lnTo>
                      <a:pt x="1" y="601"/>
                    </a:lnTo>
                    <a:lnTo>
                      <a:pt x="3036" y="60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7"/>
              <p:cNvSpPr/>
              <p:nvPr/>
            </p:nvSpPr>
            <p:spPr>
              <a:xfrm>
                <a:off x="2621967" y="2467284"/>
                <a:ext cx="341842" cy="13187"/>
              </a:xfrm>
              <a:custGeom>
                <a:rect b="b" l="l" r="r" t="t"/>
                <a:pathLst>
                  <a:path extrusionOk="0" h="601" w="15579">
                    <a:moveTo>
                      <a:pt x="1" y="0"/>
                    </a:moveTo>
                    <a:lnTo>
                      <a:pt x="1" y="600"/>
                    </a:lnTo>
                    <a:lnTo>
                      <a:pt x="15579" y="600"/>
                    </a:lnTo>
                    <a:lnTo>
                      <a:pt x="15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>
                <a:off x="2621967" y="2506056"/>
                <a:ext cx="524843" cy="13933"/>
              </a:xfrm>
              <a:custGeom>
                <a:rect b="b" l="l" r="r" t="t"/>
                <a:pathLst>
                  <a:path extrusionOk="0" h="635" w="23919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2621967" y="2544850"/>
                <a:ext cx="66639" cy="13933"/>
              </a:xfrm>
              <a:custGeom>
                <a:rect b="b" l="l" r="r" t="t"/>
                <a:pathLst>
                  <a:path extrusionOk="0" h="635" w="3037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2621967" y="2583645"/>
                <a:ext cx="66639" cy="13933"/>
              </a:xfrm>
              <a:custGeom>
                <a:rect b="b" l="l" r="r" t="t"/>
                <a:pathLst>
                  <a:path extrusionOk="0" h="635" w="3037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27"/>
            <p:cNvGrpSpPr/>
            <p:nvPr/>
          </p:nvGrpSpPr>
          <p:grpSpPr>
            <a:xfrm>
              <a:off x="2363594" y="2487146"/>
              <a:ext cx="1440350" cy="1747896"/>
              <a:chOff x="2363594" y="2856675"/>
              <a:chExt cx="1440350" cy="1747896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2962339" y="3276062"/>
                <a:ext cx="297913" cy="649257"/>
              </a:xfrm>
              <a:custGeom>
                <a:rect b="b" l="l" r="r" t="t"/>
                <a:pathLst>
                  <a:path extrusionOk="0" h="29589" w="13577">
                    <a:moveTo>
                      <a:pt x="6438" y="1"/>
                    </a:moveTo>
                    <a:cubicBezTo>
                      <a:pt x="6438" y="1"/>
                      <a:pt x="0" y="17080"/>
                      <a:pt x="2769" y="23017"/>
                    </a:cubicBezTo>
                    <a:cubicBezTo>
                      <a:pt x="5537" y="28955"/>
                      <a:pt x="9207" y="29589"/>
                      <a:pt x="9207" y="29589"/>
                    </a:cubicBezTo>
                    <a:lnTo>
                      <a:pt x="13576" y="24485"/>
                    </a:lnTo>
                    <a:cubicBezTo>
                      <a:pt x="13576" y="24485"/>
                      <a:pt x="10441" y="22617"/>
                      <a:pt x="9707" y="20315"/>
                    </a:cubicBezTo>
                    <a:cubicBezTo>
                      <a:pt x="8973" y="18014"/>
                      <a:pt x="10341" y="3103"/>
                      <a:pt x="6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rect b="b" l="l" r="r" t="t"/>
                <a:pathLst>
                  <a:path extrusionOk="0" h="23078" w="59009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rect b="b" l="l" r="r" t="t"/>
                <a:pathLst>
                  <a:path extrusionOk="0" h="23078" w="59009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2976974" y="4243683"/>
                <a:ext cx="215936" cy="177164"/>
              </a:xfrm>
              <a:custGeom>
                <a:rect b="b" l="l" r="r" t="t"/>
                <a:pathLst>
                  <a:path extrusionOk="0" h="8074" w="9841">
                    <a:moveTo>
                      <a:pt x="7305" y="1"/>
                    </a:moveTo>
                    <a:lnTo>
                      <a:pt x="2369" y="3637"/>
                    </a:lnTo>
                    <a:lnTo>
                      <a:pt x="0" y="5371"/>
                    </a:lnTo>
                    <a:lnTo>
                      <a:pt x="1568" y="8073"/>
                    </a:lnTo>
                    <a:lnTo>
                      <a:pt x="3970" y="6772"/>
                    </a:lnTo>
                    <a:lnTo>
                      <a:pt x="9841" y="3537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2875951" y="4342358"/>
                <a:ext cx="153729" cy="262213"/>
              </a:xfrm>
              <a:custGeom>
                <a:rect b="b" l="l" r="r" t="t"/>
                <a:pathLst>
                  <a:path extrusionOk="0" h="11950" w="7006">
                    <a:moveTo>
                      <a:pt x="5101" y="1"/>
                    </a:moveTo>
                    <a:cubicBezTo>
                      <a:pt x="5048" y="1"/>
                      <a:pt x="4993" y="13"/>
                      <a:pt x="4938" y="41"/>
                    </a:cubicBezTo>
                    <a:lnTo>
                      <a:pt x="3337" y="841"/>
                    </a:lnTo>
                    <a:cubicBezTo>
                      <a:pt x="3337" y="841"/>
                      <a:pt x="1102" y="1742"/>
                      <a:pt x="835" y="2476"/>
                    </a:cubicBezTo>
                    <a:cubicBezTo>
                      <a:pt x="1" y="4577"/>
                      <a:pt x="3136" y="11949"/>
                      <a:pt x="4104" y="11949"/>
                    </a:cubicBezTo>
                    <a:cubicBezTo>
                      <a:pt x="4437" y="11949"/>
                      <a:pt x="4671" y="11415"/>
                      <a:pt x="4704" y="11048"/>
                    </a:cubicBezTo>
                    <a:cubicBezTo>
                      <a:pt x="4871" y="9948"/>
                      <a:pt x="4904" y="7146"/>
                      <a:pt x="5038" y="6212"/>
                    </a:cubicBezTo>
                    <a:cubicBezTo>
                      <a:pt x="5205" y="5111"/>
                      <a:pt x="6305" y="4277"/>
                      <a:pt x="6806" y="3943"/>
                    </a:cubicBezTo>
                    <a:cubicBezTo>
                      <a:pt x="6939" y="3843"/>
                      <a:pt x="7006" y="3643"/>
                      <a:pt x="6906" y="3510"/>
                    </a:cubicBezTo>
                    <a:lnTo>
                      <a:pt x="5438" y="207"/>
                    </a:lnTo>
                    <a:cubicBezTo>
                      <a:pt x="5366" y="86"/>
                      <a:pt x="5240" y="1"/>
                      <a:pt x="5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3361978" y="4286887"/>
                <a:ext cx="215212" cy="126630"/>
              </a:xfrm>
              <a:custGeom>
                <a:rect b="b" l="l" r="r" t="t"/>
                <a:pathLst>
                  <a:path extrusionOk="0" h="5771" w="9808">
                    <a:moveTo>
                      <a:pt x="767" y="0"/>
                    </a:moveTo>
                    <a:lnTo>
                      <a:pt x="0" y="4270"/>
                    </a:lnTo>
                    <a:lnTo>
                      <a:pt x="6038" y="5271"/>
                    </a:lnTo>
                    <a:lnTo>
                      <a:pt x="8940" y="5771"/>
                    </a:lnTo>
                    <a:lnTo>
                      <a:pt x="9807" y="2769"/>
                    </a:lnTo>
                    <a:lnTo>
                      <a:pt x="7172" y="196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3533963" y="4249102"/>
                <a:ext cx="220347" cy="200818"/>
              </a:xfrm>
              <a:custGeom>
                <a:rect b="b" l="l" r="r" t="t"/>
                <a:pathLst>
                  <a:path extrusionOk="0" h="9152" w="10042">
                    <a:moveTo>
                      <a:pt x="9066" y="1"/>
                    </a:moveTo>
                    <a:cubicBezTo>
                      <a:pt x="8807" y="1"/>
                      <a:pt x="8488" y="152"/>
                      <a:pt x="8307" y="288"/>
                    </a:cubicBezTo>
                    <a:cubicBezTo>
                      <a:pt x="7406" y="955"/>
                      <a:pt x="5371" y="2923"/>
                      <a:pt x="4604" y="3457"/>
                    </a:cubicBezTo>
                    <a:cubicBezTo>
                      <a:pt x="4123" y="3795"/>
                      <a:pt x="3519" y="3896"/>
                      <a:pt x="2968" y="3896"/>
                    </a:cubicBezTo>
                    <a:cubicBezTo>
                      <a:pt x="2488" y="3896"/>
                      <a:pt x="2049" y="3819"/>
                      <a:pt x="1769" y="3757"/>
                    </a:cubicBezTo>
                    <a:cubicBezTo>
                      <a:pt x="1747" y="3753"/>
                      <a:pt x="1726" y="3750"/>
                      <a:pt x="1704" y="3750"/>
                    </a:cubicBezTo>
                    <a:cubicBezTo>
                      <a:pt x="1561" y="3750"/>
                      <a:pt x="1427" y="3845"/>
                      <a:pt x="1369" y="3990"/>
                    </a:cubicBezTo>
                    <a:lnTo>
                      <a:pt x="68" y="7359"/>
                    </a:lnTo>
                    <a:cubicBezTo>
                      <a:pt x="1" y="7560"/>
                      <a:pt x="68" y="7760"/>
                      <a:pt x="268" y="7826"/>
                    </a:cubicBezTo>
                    <a:lnTo>
                      <a:pt x="1969" y="8427"/>
                    </a:lnTo>
                    <a:cubicBezTo>
                      <a:pt x="1969" y="8427"/>
                      <a:pt x="3619" y="9152"/>
                      <a:pt x="4517" y="9152"/>
                    </a:cubicBezTo>
                    <a:cubicBezTo>
                      <a:pt x="4656" y="9152"/>
                      <a:pt x="4777" y="9134"/>
                      <a:pt x="4871" y="9094"/>
                    </a:cubicBezTo>
                    <a:cubicBezTo>
                      <a:pt x="6973" y="8160"/>
                      <a:pt x="10041" y="821"/>
                      <a:pt x="9374" y="121"/>
                    </a:cubicBezTo>
                    <a:cubicBezTo>
                      <a:pt x="9299" y="35"/>
                      <a:pt x="9189" y="1"/>
                      <a:pt x="9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2555371" y="3999792"/>
                <a:ext cx="941289" cy="425443"/>
              </a:xfrm>
              <a:custGeom>
                <a:rect b="b" l="l" r="r" t="t"/>
                <a:pathLst>
                  <a:path extrusionOk="0" h="19389" w="42898">
                    <a:moveTo>
                      <a:pt x="9589" y="0"/>
                    </a:moveTo>
                    <a:cubicBezTo>
                      <a:pt x="9470" y="0"/>
                      <a:pt x="9354" y="3"/>
                      <a:pt x="9240" y="8"/>
                    </a:cubicBezTo>
                    <a:cubicBezTo>
                      <a:pt x="734" y="408"/>
                      <a:pt x="0" y="8848"/>
                      <a:pt x="3503" y="13551"/>
                    </a:cubicBezTo>
                    <a:cubicBezTo>
                      <a:pt x="7005" y="18221"/>
                      <a:pt x="13510" y="19389"/>
                      <a:pt x="13510" y="19389"/>
                    </a:cubicBezTo>
                    <a:cubicBezTo>
                      <a:pt x="13510" y="19389"/>
                      <a:pt x="9107" y="13117"/>
                      <a:pt x="9741" y="11383"/>
                    </a:cubicBezTo>
                    <a:cubicBezTo>
                      <a:pt x="9822" y="11160"/>
                      <a:pt x="9934" y="11062"/>
                      <a:pt x="10066" y="11062"/>
                    </a:cubicBezTo>
                    <a:cubicBezTo>
                      <a:pt x="10961" y="11062"/>
                      <a:pt x="12810" y="15519"/>
                      <a:pt x="12810" y="15519"/>
                    </a:cubicBezTo>
                    <a:cubicBezTo>
                      <a:pt x="12810" y="15519"/>
                      <a:pt x="28387" y="17587"/>
                      <a:pt x="41964" y="18721"/>
                    </a:cubicBezTo>
                    <a:lnTo>
                      <a:pt x="42898" y="14452"/>
                    </a:lnTo>
                    <a:cubicBezTo>
                      <a:pt x="42898" y="14452"/>
                      <a:pt x="18411" y="0"/>
                      <a:pt x="9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501941" y="3217695"/>
                <a:ext cx="601663" cy="930867"/>
              </a:xfrm>
              <a:custGeom>
                <a:rect b="b" l="l" r="r" t="t"/>
                <a:pathLst>
                  <a:path extrusionOk="0" h="42423" w="27420">
                    <a:moveTo>
                      <a:pt x="14745" y="0"/>
                    </a:moveTo>
                    <a:cubicBezTo>
                      <a:pt x="11593" y="0"/>
                      <a:pt x="8284" y="360"/>
                      <a:pt x="5304" y="1226"/>
                    </a:cubicBezTo>
                    <a:cubicBezTo>
                      <a:pt x="5304" y="1226"/>
                      <a:pt x="0" y="20941"/>
                      <a:pt x="634" y="42423"/>
                    </a:cubicBezTo>
                    <a:lnTo>
                      <a:pt x="26586" y="37986"/>
                    </a:lnTo>
                    <a:cubicBezTo>
                      <a:pt x="22016" y="29246"/>
                      <a:pt x="23484" y="15904"/>
                      <a:pt x="27420" y="2661"/>
                    </a:cubicBezTo>
                    <a:cubicBezTo>
                      <a:pt x="25637" y="1178"/>
                      <a:pt x="20449" y="0"/>
                      <a:pt x="14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2740544" y="3090890"/>
                <a:ext cx="213018" cy="232042"/>
              </a:xfrm>
              <a:custGeom>
                <a:rect b="b" l="l" r="r" t="t"/>
                <a:pathLst>
                  <a:path extrusionOk="0" h="10575" w="9708">
                    <a:moveTo>
                      <a:pt x="4804" y="0"/>
                    </a:moveTo>
                    <a:cubicBezTo>
                      <a:pt x="4804" y="0"/>
                      <a:pt x="4804" y="5071"/>
                      <a:pt x="1" y="6739"/>
                    </a:cubicBezTo>
                    <a:cubicBezTo>
                      <a:pt x="1" y="6739"/>
                      <a:pt x="2403" y="10575"/>
                      <a:pt x="6038" y="10575"/>
                    </a:cubicBezTo>
                    <a:cubicBezTo>
                      <a:pt x="9708" y="10575"/>
                      <a:pt x="9307" y="8206"/>
                      <a:pt x="9307" y="8206"/>
                    </a:cubicBezTo>
                    <a:cubicBezTo>
                      <a:pt x="9141" y="8106"/>
                      <a:pt x="8974" y="8006"/>
                      <a:pt x="8840" y="7873"/>
                    </a:cubicBezTo>
                    <a:cubicBezTo>
                      <a:pt x="8140" y="7272"/>
                      <a:pt x="7106" y="5938"/>
                      <a:pt x="9307" y="4404"/>
                    </a:cubicBezTo>
                    <a:lnTo>
                      <a:pt x="6672" y="1802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2836213" y="3127490"/>
                <a:ext cx="108571" cy="136746"/>
              </a:xfrm>
              <a:custGeom>
                <a:rect b="b" l="l" r="r" t="t"/>
                <a:pathLst>
                  <a:path extrusionOk="0" h="6232" w="4948">
                    <a:moveTo>
                      <a:pt x="311" y="0"/>
                    </a:moveTo>
                    <a:cubicBezTo>
                      <a:pt x="311" y="0"/>
                      <a:pt x="1" y="6231"/>
                      <a:pt x="4013" y="6231"/>
                    </a:cubicBezTo>
                    <a:cubicBezTo>
                      <a:pt x="4163" y="6231"/>
                      <a:pt x="4318" y="6223"/>
                      <a:pt x="4480" y="6205"/>
                    </a:cubicBezTo>
                    <a:cubicBezTo>
                      <a:pt x="3780" y="5604"/>
                      <a:pt x="2746" y="4270"/>
                      <a:pt x="4947" y="2736"/>
                    </a:cubicBezTo>
                    <a:lnTo>
                      <a:pt x="2312" y="134"/>
                    </a:lnTo>
                    <a:cubicBezTo>
                      <a:pt x="1645" y="34"/>
                      <a:pt x="978" y="0"/>
                      <a:pt x="311" y="0"/>
                    </a:cubicBezTo>
                    <a:close/>
                  </a:path>
                </a:pathLst>
              </a:custGeom>
              <a:solidFill>
                <a:srgbClr val="DD9E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2974034" y="2965686"/>
                <a:ext cx="128122" cy="145720"/>
              </a:xfrm>
              <a:custGeom>
                <a:rect b="b" l="l" r="r" t="t"/>
                <a:pathLst>
                  <a:path extrusionOk="0" h="6641" w="5839">
                    <a:moveTo>
                      <a:pt x="3755" y="0"/>
                    </a:moveTo>
                    <a:cubicBezTo>
                      <a:pt x="3193" y="0"/>
                      <a:pt x="2554" y="335"/>
                      <a:pt x="1702" y="703"/>
                    </a:cubicBezTo>
                    <a:cubicBezTo>
                      <a:pt x="1" y="1403"/>
                      <a:pt x="334" y="3238"/>
                      <a:pt x="3136" y="6640"/>
                    </a:cubicBezTo>
                    <a:cubicBezTo>
                      <a:pt x="4871" y="5139"/>
                      <a:pt x="5838" y="1737"/>
                      <a:pt x="4904" y="636"/>
                    </a:cubicBezTo>
                    <a:cubicBezTo>
                      <a:pt x="4527" y="175"/>
                      <a:pt x="4161" y="0"/>
                      <a:pt x="375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2833514" y="2917281"/>
                <a:ext cx="259843" cy="321282"/>
              </a:xfrm>
              <a:custGeom>
                <a:rect b="b" l="l" r="r" t="t"/>
                <a:pathLst>
                  <a:path extrusionOk="0" h="14642" w="11842">
                    <a:moveTo>
                      <a:pt x="6158" y="0"/>
                    </a:moveTo>
                    <a:cubicBezTo>
                      <a:pt x="3780" y="0"/>
                      <a:pt x="1536" y="1686"/>
                      <a:pt x="1134" y="4310"/>
                    </a:cubicBezTo>
                    <a:cubicBezTo>
                      <a:pt x="534" y="8012"/>
                      <a:pt x="0" y="10114"/>
                      <a:pt x="1401" y="12382"/>
                    </a:cubicBezTo>
                    <a:lnTo>
                      <a:pt x="1435" y="12416"/>
                    </a:lnTo>
                    <a:cubicBezTo>
                      <a:pt x="2398" y="13936"/>
                      <a:pt x="3912" y="14642"/>
                      <a:pt x="5437" y="14642"/>
                    </a:cubicBezTo>
                    <a:cubicBezTo>
                      <a:pt x="7290" y="14642"/>
                      <a:pt x="9159" y="13600"/>
                      <a:pt x="10074" y="11715"/>
                    </a:cubicBezTo>
                    <a:cubicBezTo>
                      <a:pt x="10274" y="11281"/>
                      <a:pt x="10474" y="10848"/>
                      <a:pt x="10608" y="10414"/>
                    </a:cubicBezTo>
                    <a:cubicBezTo>
                      <a:pt x="11675" y="7245"/>
                      <a:pt x="11842" y="2875"/>
                      <a:pt x="9040" y="907"/>
                    </a:cubicBezTo>
                    <a:cubicBezTo>
                      <a:pt x="8136" y="285"/>
                      <a:pt x="7136" y="0"/>
                      <a:pt x="6158" y="0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2970370" y="3050559"/>
                <a:ext cx="18322" cy="23808"/>
              </a:xfrm>
              <a:custGeom>
                <a:rect b="b" l="l" r="r" t="t"/>
                <a:pathLst>
                  <a:path extrusionOk="0" h="1085" w="835">
                    <a:moveTo>
                      <a:pt x="498" y="0"/>
                    </a:moveTo>
                    <a:cubicBezTo>
                      <a:pt x="339" y="0"/>
                      <a:pt x="160" y="192"/>
                      <a:pt x="68" y="471"/>
                    </a:cubicBezTo>
                    <a:cubicBezTo>
                      <a:pt x="1" y="771"/>
                      <a:pt x="101" y="1038"/>
                      <a:pt x="301" y="1071"/>
                    </a:cubicBezTo>
                    <a:cubicBezTo>
                      <a:pt x="327" y="1080"/>
                      <a:pt x="354" y="1084"/>
                      <a:pt x="381" y="1084"/>
                    </a:cubicBezTo>
                    <a:cubicBezTo>
                      <a:pt x="559" y="1084"/>
                      <a:pt x="739" y="899"/>
                      <a:pt x="768" y="638"/>
                    </a:cubicBezTo>
                    <a:cubicBezTo>
                      <a:pt x="835" y="337"/>
                      <a:pt x="735" y="70"/>
                      <a:pt x="535" y="4"/>
                    </a:cubicBezTo>
                    <a:cubicBezTo>
                      <a:pt x="523" y="1"/>
                      <a:pt x="510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3044316" y="3067389"/>
                <a:ext cx="18300" cy="23588"/>
              </a:xfrm>
              <a:custGeom>
                <a:rect b="b" l="l" r="r" t="t"/>
                <a:pathLst>
                  <a:path extrusionOk="0" h="1075" w="834">
                    <a:moveTo>
                      <a:pt x="490" y="0"/>
                    </a:moveTo>
                    <a:cubicBezTo>
                      <a:pt x="305" y="0"/>
                      <a:pt x="129" y="193"/>
                      <a:pt x="67" y="471"/>
                    </a:cubicBezTo>
                    <a:cubicBezTo>
                      <a:pt x="0" y="738"/>
                      <a:pt x="100" y="1038"/>
                      <a:pt x="300" y="1071"/>
                    </a:cubicBezTo>
                    <a:cubicBezTo>
                      <a:pt x="315" y="1074"/>
                      <a:pt x="329" y="1075"/>
                      <a:pt x="344" y="1075"/>
                    </a:cubicBezTo>
                    <a:cubicBezTo>
                      <a:pt x="529" y="1075"/>
                      <a:pt x="705" y="883"/>
                      <a:pt x="767" y="604"/>
                    </a:cubicBezTo>
                    <a:cubicBezTo>
                      <a:pt x="834" y="304"/>
                      <a:pt x="734" y="37"/>
                      <a:pt x="534" y="4"/>
                    </a:cubicBezTo>
                    <a:cubicBezTo>
                      <a:pt x="519" y="2"/>
                      <a:pt x="505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3006970" y="3074784"/>
                <a:ext cx="32234" cy="66201"/>
              </a:xfrm>
              <a:custGeom>
                <a:rect b="b" l="l" r="r" t="t"/>
                <a:pathLst>
                  <a:path extrusionOk="0" h="3017" w="1469">
                    <a:moveTo>
                      <a:pt x="635" y="1"/>
                    </a:moveTo>
                    <a:lnTo>
                      <a:pt x="1" y="2803"/>
                    </a:lnTo>
                    <a:cubicBezTo>
                      <a:pt x="1" y="2803"/>
                      <a:pt x="413" y="3017"/>
                      <a:pt x="877" y="3017"/>
                    </a:cubicBezTo>
                    <a:cubicBezTo>
                      <a:pt x="1074" y="3017"/>
                      <a:pt x="1280" y="2978"/>
                      <a:pt x="1469" y="2869"/>
                    </a:cubicBezTo>
                    <a:cubicBezTo>
                      <a:pt x="1068" y="1935"/>
                      <a:pt x="768" y="1001"/>
                      <a:pt x="635" y="1"/>
                    </a:cubicBezTo>
                    <a:close/>
                  </a:path>
                </a:pathLst>
              </a:custGeom>
              <a:solidFill>
                <a:srgbClr val="D587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2953540" y="3016592"/>
                <a:ext cx="38816" cy="16501"/>
              </a:xfrm>
              <a:custGeom>
                <a:rect b="b" l="l" r="r" t="t"/>
                <a:pathLst>
                  <a:path extrusionOk="0" h="752" w="1769">
                    <a:moveTo>
                      <a:pt x="1207" y="1"/>
                    </a:moveTo>
                    <a:cubicBezTo>
                      <a:pt x="780" y="1"/>
                      <a:pt x="368" y="151"/>
                      <a:pt x="67" y="451"/>
                    </a:cubicBezTo>
                    <a:cubicBezTo>
                      <a:pt x="1" y="518"/>
                      <a:pt x="1" y="618"/>
                      <a:pt x="67" y="718"/>
                    </a:cubicBezTo>
                    <a:cubicBezTo>
                      <a:pt x="101" y="718"/>
                      <a:pt x="134" y="751"/>
                      <a:pt x="168" y="751"/>
                    </a:cubicBezTo>
                    <a:cubicBezTo>
                      <a:pt x="201" y="751"/>
                      <a:pt x="234" y="718"/>
                      <a:pt x="268" y="684"/>
                    </a:cubicBezTo>
                    <a:cubicBezTo>
                      <a:pt x="553" y="451"/>
                      <a:pt x="900" y="318"/>
                      <a:pt x="1244" y="318"/>
                    </a:cubicBezTo>
                    <a:cubicBezTo>
                      <a:pt x="1342" y="318"/>
                      <a:pt x="1439" y="329"/>
                      <a:pt x="1535" y="351"/>
                    </a:cubicBezTo>
                    <a:cubicBezTo>
                      <a:pt x="1554" y="357"/>
                      <a:pt x="1572" y="360"/>
                      <a:pt x="1590" y="360"/>
                    </a:cubicBezTo>
                    <a:cubicBezTo>
                      <a:pt x="1670" y="360"/>
                      <a:pt x="1741" y="305"/>
                      <a:pt x="1769" y="251"/>
                    </a:cubicBezTo>
                    <a:cubicBezTo>
                      <a:pt x="1769" y="151"/>
                      <a:pt x="1735" y="51"/>
                      <a:pt x="1635" y="51"/>
                    </a:cubicBezTo>
                    <a:cubicBezTo>
                      <a:pt x="1493" y="17"/>
                      <a:pt x="1350" y="1"/>
                      <a:pt x="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3061146" y="3027673"/>
                <a:ext cx="28569" cy="32497"/>
              </a:xfrm>
              <a:custGeom>
                <a:rect b="b" l="l" r="r" t="t"/>
                <a:pathLst>
                  <a:path extrusionOk="0" h="1481" w="1302">
                    <a:moveTo>
                      <a:pt x="193" y="0"/>
                    </a:moveTo>
                    <a:cubicBezTo>
                      <a:pt x="121" y="0"/>
                      <a:pt x="59" y="38"/>
                      <a:pt x="34" y="113"/>
                    </a:cubicBezTo>
                    <a:cubicBezTo>
                      <a:pt x="0" y="213"/>
                      <a:pt x="34" y="313"/>
                      <a:pt x="134" y="346"/>
                    </a:cubicBezTo>
                    <a:cubicBezTo>
                      <a:pt x="534" y="513"/>
                      <a:pt x="834" y="913"/>
                      <a:pt x="934" y="1347"/>
                    </a:cubicBezTo>
                    <a:cubicBezTo>
                      <a:pt x="968" y="1414"/>
                      <a:pt x="1001" y="1447"/>
                      <a:pt x="1068" y="1480"/>
                    </a:cubicBezTo>
                    <a:lnTo>
                      <a:pt x="1168" y="1480"/>
                    </a:lnTo>
                    <a:cubicBezTo>
                      <a:pt x="1234" y="1447"/>
                      <a:pt x="1301" y="1347"/>
                      <a:pt x="1268" y="1247"/>
                    </a:cubicBezTo>
                    <a:cubicBezTo>
                      <a:pt x="1168" y="713"/>
                      <a:pt x="767" y="246"/>
                      <a:pt x="267" y="13"/>
                    </a:cubicBezTo>
                    <a:cubicBezTo>
                      <a:pt x="242" y="4"/>
                      <a:pt x="21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2812274" y="2926496"/>
                <a:ext cx="127376" cy="146115"/>
              </a:xfrm>
              <a:custGeom>
                <a:rect b="b" l="l" r="r" t="t"/>
                <a:pathLst>
                  <a:path extrusionOk="0" h="6659" w="5805">
                    <a:moveTo>
                      <a:pt x="2127" y="0"/>
                    </a:moveTo>
                    <a:cubicBezTo>
                      <a:pt x="1798" y="0"/>
                      <a:pt x="1470" y="132"/>
                      <a:pt x="1102" y="454"/>
                    </a:cubicBezTo>
                    <a:cubicBezTo>
                      <a:pt x="1" y="1388"/>
                      <a:pt x="401" y="4891"/>
                      <a:pt x="1869" y="6658"/>
                    </a:cubicBezTo>
                    <a:cubicBezTo>
                      <a:pt x="5205" y="3756"/>
                      <a:pt x="5805" y="1988"/>
                      <a:pt x="4271" y="1021"/>
                    </a:cubicBezTo>
                    <a:cubicBezTo>
                      <a:pt x="3375" y="475"/>
                      <a:pt x="2751" y="0"/>
                      <a:pt x="212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2804441" y="3028353"/>
                <a:ext cx="77391" cy="100431"/>
              </a:xfrm>
              <a:custGeom>
                <a:rect b="b" l="l" r="r" t="t"/>
                <a:pathLst>
                  <a:path extrusionOk="0" h="4577" w="3527">
                    <a:moveTo>
                      <a:pt x="1626" y="1"/>
                    </a:moveTo>
                    <a:cubicBezTo>
                      <a:pt x="714" y="1"/>
                      <a:pt x="1" y="820"/>
                      <a:pt x="58" y="1783"/>
                    </a:cubicBezTo>
                    <a:cubicBezTo>
                      <a:pt x="124" y="2717"/>
                      <a:pt x="558" y="3584"/>
                      <a:pt x="1258" y="4218"/>
                    </a:cubicBezTo>
                    <a:cubicBezTo>
                      <a:pt x="1538" y="4468"/>
                      <a:pt x="1824" y="4577"/>
                      <a:pt x="2091" y="4577"/>
                    </a:cubicBezTo>
                    <a:cubicBezTo>
                      <a:pt x="2717" y="4577"/>
                      <a:pt x="3243" y="3979"/>
                      <a:pt x="3360" y="3184"/>
                    </a:cubicBezTo>
                    <a:cubicBezTo>
                      <a:pt x="3527" y="2117"/>
                      <a:pt x="3260" y="449"/>
                      <a:pt x="2126" y="82"/>
                    </a:cubicBezTo>
                    <a:cubicBezTo>
                      <a:pt x="1955" y="26"/>
                      <a:pt x="1787" y="1"/>
                      <a:pt x="1626" y="1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2950622" y="3048431"/>
                <a:ext cx="63699" cy="63699"/>
              </a:xfrm>
              <a:custGeom>
                <a:rect b="b" l="l" r="r" t="t"/>
                <a:pathLst>
                  <a:path extrusionOk="0" fill="none" h="2903" w="2903">
                    <a:moveTo>
                      <a:pt x="2902" y="1235"/>
                    </a:moveTo>
                    <a:cubicBezTo>
                      <a:pt x="2902" y="2369"/>
                      <a:pt x="1568" y="2903"/>
                      <a:pt x="768" y="2136"/>
                    </a:cubicBezTo>
                    <a:cubicBezTo>
                      <a:pt x="0" y="1335"/>
                      <a:pt x="534" y="1"/>
                      <a:pt x="1668" y="1"/>
                    </a:cubicBezTo>
                    <a:cubicBezTo>
                      <a:pt x="2369" y="1"/>
                      <a:pt x="2902" y="534"/>
                      <a:pt x="2902" y="1235"/>
                    </a:cubicBezTo>
                    <a:close/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3025270" y="3063813"/>
                <a:ext cx="64445" cy="63699"/>
              </a:xfrm>
              <a:custGeom>
                <a:rect b="b" l="l" r="r" t="t"/>
                <a:pathLst>
                  <a:path extrusionOk="0" fill="none" h="2903" w="2937">
                    <a:moveTo>
                      <a:pt x="2936" y="1234"/>
                    </a:moveTo>
                    <a:cubicBezTo>
                      <a:pt x="2936" y="2369"/>
                      <a:pt x="1569" y="2902"/>
                      <a:pt x="768" y="2135"/>
                    </a:cubicBezTo>
                    <a:cubicBezTo>
                      <a:pt x="1" y="1334"/>
                      <a:pt x="568" y="0"/>
                      <a:pt x="1669" y="0"/>
                    </a:cubicBezTo>
                    <a:cubicBezTo>
                      <a:pt x="2369" y="0"/>
                      <a:pt x="2936" y="534"/>
                      <a:pt x="2936" y="1234"/>
                    </a:cubicBezTo>
                    <a:close/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3014299" y="3079172"/>
                <a:ext cx="19792" cy="8799"/>
              </a:xfrm>
              <a:custGeom>
                <a:rect b="b" l="l" r="r" t="t"/>
                <a:pathLst>
                  <a:path extrusionOk="0" fill="none" h="401" w="902">
                    <a:moveTo>
                      <a:pt x="0" y="167"/>
                    </a:moveTo>
                    <a:cubicBezTo>
                      <a:pt x="334" y="1"/>
                      <a:pt x="701" y="101"/>
                      <a:pt x="901" y="401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2865704" y="3033071"/>
                <a:ext cx="93716" cy="36622"/>
              </a:xfrm>
              <a:custGeom>
                <a:rect b="b" l="l" r="r" t="t"/>
                <a:pathLst>
                  <a:path extrusionOk="0" fill="none" h="1669" w="4271">
                    <a:moveTo>
                      <a:pt x="4271" y="1668"/>
                    </a:moveTo>
                    <a:cubicBezTo>
                      <a:pt x="4271" y="1668"/>
                      <a:pt x="668" y="167"/>
                      <a:pt x="1" y="0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2826910" y="2856675"/>
                <a:ext cx="316235" cy="133235"/>
              </a:xfrm>
              <a:custGeom>
                <a:rect b="b" l="l" r="r" t="t"/>
                <a:pathLst>
                  <a:path extrusionOk="0" h="6072" w="14412">
                    <a:moveTo>
                      <a:pt x="11176" y="0"/>
                    </a:moveTo>
                    <a:lnTo>
                      <a:pt x="11176" y="0"/>
                    </a:lnTo>
                    <a:cubicBezTo>
                      <a:pt x="10832" y="153"/>
                      <a:pt x="10266" y="199"/>
                      <a:pt x="9562" y="199"/>
                    </a:cubicBezTo>
                    <a:cubicBezTo>
                      <a:pt x="8474" y="199"/>
                      <a:pt x="7057" y="88"/>
                      <a:pt x="5627" y="88"/>
                    </a:cubicBezTo>
                    <a:cubicBezTo>
                      <a:pt x="4743" y="88"/>
                      <a:pt x="3855" y="130"/>
                      <a:pt x="3036" y="267"/>
                    </a:cubicBezTo>
                    <a:cubicBezTo>
                      <a:pt x="1" y="734"/>
                      <a:pt x="401" y="3703"/>
                      <a:pt x="401" y="3703"/>
                    </a:cubicBezTo>
                    <a:cubicBezTo>
                      <a:pt x="401" y="3703"/>
                      <a:pt x="1043" y="4533"/>
                      <a:pt x="2241" y="4533"/>
                    </a:cubicBezTo>
                    <a:cubicBezTo>
                      <a:pt x="2636" y="4533"/>
                      <a:pt x="3091" y="4443"/>
                      <a:pt x="3604" y="4203"/>
                    </a:cubicBezTo>
                    <a:cubicBezTo>
                      <a:pt x="3897" y="4063"/>
                      <a:pt x="4190" y="4004"/>
                      <a:pt x="4481" y="4004"/>
                    </a:cubicBezTo>
                    <a:cubicBezTo>
                      <a:pt x="6197" y="4004"/>
                      <a:pt x="7882" y="6071"/>
                      <a:pt x="9639" y="6071"/>
                    </a:cubicBezTo>
                    <a:cubicBezTo>
                      <a:pt x="9651" y="6071"/>
                      <a:pt x="9663" y="6071"/>
                      <a:pt x="9675" y="6071"/>
                    </a:cubicBezTo>
                    <a:cubicBezTo>
                      <a:pt x="11776" y="6038"/>
                      <a:pt x="13477" y="4403"/>
                      <a:pt x="13477" y="4403"/>
                    </a:cubicBezTo>
                    <a:lnTo>
                      <a:pt x="12610" y="4403"/>
                    </a:lnTo>
                    <a:cubicBezTo>
                      <a:pt x="13644" y="3569"/>
                      <a:pt x="14411" y="1401"/>
                      <a:pt x="14411" y="1401"/>
                    </a:cubicBezTo>
                    <a:lnTo>
                      <a:pt x="14411" y="1401"/>
                    </a:lnTo>
                    <a:cubicBezTo>
                      <a:pt x="13878" y="1608"/>
                      <a:pt x="13302" y="1681"/>
                      <a:pt x="12754" y="1681"/>
                    </a:cubicBezTo>
                    <a:cubicBezTo>
                      <a:pt x="11450" y="1681"/>
                      <a:pt x="10308" y="1268"/>
                      <a:pt x="10308" y="1268"/>
                    </a:cubicBezTo>
                    <a:cubicBezTo>
                      <a:pt x="10775" y="1001"/>
                      <a:pt x="11076" y="534"/>
                      <a:pt x="1117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2654924" y="3882114"/>
                <a:ext cx="963342" cy="330125"/>
              </a:xfrm>
              <a:custGeom>
                <a:rect b="b" l="l" r="r" t="t"/>
                <a:pathLst>
                  <a:path extrusionOk="0" h="15045" w="43903">
                    <a:moveTo>
                      <a:pt x="0" y="1"/>
                    </a:moveTo>
                    <a:lnTo>
                      <a:pt x="8640" y="9574"/>
                    </a:lnTo>
                    <a:cubicBezTo>
                      <a:pt x="8640" y="9574"/>
                      <a:pt x="8681" y="9573"/>
                      <a:pt x="8762" y="9573"/>
                    </a:cubicBezTo>
                    <a:cubicBezTo>
                      <a:pt x="9911" y="9573"/>
                      <a:pt x="18978" y="9748"/>
                      <a:pt x="29821" y="15045"/>
                    </a:cubicBezTo>
                    <a:cubicBezTo>
                      <a:pt x="29821" y="15045"/>
                      <a:pt x="42264" y="9908"/>
                      <a:pt x="43431" y="5638"/>
                    </a:cubicBezTo>
                    <a:cubicBezTo>
                      <a:pt x="43902" y="3863"/>
                      <a:pt x="39465" y="3345"/>
                      <a:pt x="34118" y="3345"/>
                    </a:cubicBezTo>
                    <a:cubicBezTo>
                      <a:pt x="26598" y="3345"/>
                      <a:pt x="17279" y="4370"/>
                      <a:pt x="17279" y="437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78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2671754" y="3819907"/>
                <a:ext cx="563615" cy="178809"/>
              </a:xfrm>
              <a:custGeom>
                <a:rect b="b" l="l" r="r" t="t"/>
                <a:pathLst>
                  <a:path extrusionOk="0" h="8149" w="25686">
                    <a:moveTo>
                      <a:pt x="1668" y="0"/>
                    </a:moveTo>
                    <a:lnTo>
                      <a:pt x="0" y="4070"/>
                    </a:lnTo>
                    <a:cubicBezTo>
                      <a:pt x="0" y="4070"/>
                      <a:pt x="15378" y="7672"/>
                      <a:pt x="15978" y="8006"/>
                    </a:cubicBezTo>
                    <a:cubicBezTo>
                      <a:pt x="16150" y="8097"/>
                      <a:pt x="16756" y="8148"/>
                      <a:pt x="17570" y="8148"/>
                    </a:cubicBezTo>
                    <a:cubicBezTo>
                      <a:pt x="19438" y="8148"/>
                      <a:pt x="22403" y="7879"/>
                      <a:pt x="23751" y="7205"/>
                    </a:cubicBezTo>
                    <a:cubicBezTo>
                      <a:pt x="25685" y="6238"/>
                      <a:pt x="22283" y="3469"/>
                      <a:pt x="21382" y="3469"/>
                    </a:cubicBezTo>
                    <a:cubicBezTo>
                      <a:pt x="20515" y="3469"/>
                      <a:pt x="15545" y="4537"/>
                      <a:pt x="15545" y="4537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2363594" y="3244290"/>
                <a:ext cx="376972" cy="685418"/>
              </a:xfrm>
              <a:custGeom>
                <a:rect b="b" l="l" r="r" t="t"/>
                <a:pathLst>
                  <a:path extrusionOk="0" h="31237" w="17180">
                    <a:moveTo>
                      <a:pt x="11748" y="1"/>
                    </a:moveTo>
                    <a:cubicBezTo>
                      <a:pt x="11704" y="1"/>
                      <a:pt x="11658" y="5"/>
                      <a:pt x="11609" y="14"/>
                    </a:cubicBezTo>
                    <a:cubicBezTo>
                      <a:pt x="6506" y="1015"/>
                      <a:pt x="1" y="20062"/>
                      <a:pt x="3837" y="24966"/>
                    </a:cubicBezTo>
                    <a:cubicBezTo>
                      <a:pt x="7706" y="29902"/>
                      <a:pt x="14778" y="31237"/>
                      <a:pt x="14778" y="31237"/>
                    </a:cubicBezTo>
                    <a:lnTo>
                      <a:pt x="17180" y="25933"/>
                    </a:lnTo>
                    <a:cubicBezTo>
                      <a:pt x="17180" y="25933"/>
                      <a:pt x="11976" y="24165"/>
                      <a:pt x="10642" y="21363"/>
                    </a:cubicBezTo>
                    <a:cubicBezTo>
                      <a:pt x="9328" y="18571"/>
                      <a:pt x="14578" y="1"/>
                      <a:pt x="1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rect b="b" l="l" r="r" t="t"/>
                <a:pathLst>
                  <a:path extrusionOk="0" h="6239" w="4771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rect b="b" l="l" r="r" t="t"/>
                <a:pathLst>
                  <a:path extrusionOk="0" h="6239" w="4771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2866450" y="3978003"/>
                <a:ext cx="786858" cy="46123"/>
              </a:xfrm>
              <a:custGeom>
                <a:rect b="b" l="l" r="r" t="t"/>
                <a:pathLst>
                  <a:path extrusionOk="0" h="2102" w="3586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34658" y="2102"/>
                    </a:lnTo>
                    <a:cubicBezTo>
                      <a:pt x="35292" y="2068"/>
                      <a:pt x="35826" y="1568"/>
                      <a:pt x="35859" y="901"/>
                    </a:cubicBezTo>
                    <a:lnTo>
                      <a:pt x="35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3140929" y="3978003"/>
                <a:ext cx="512379" cy="46123"/>
              </a:xfrm>
              <a:custGeom>
                <a:rect b="b" l="l" r="r" t="t"/>
                <a:pathLst>
                  <a:path extrusionOk="0" h="2102" w="23351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22149" y="2102"/>
                    </a:lnTo>
                    <a:cubicBezTo>
                      <a:pt x="22783" y="2068"/>
                      <a:pt x="23317" y="1568"/>
                      <a:pt x="23350" y="901"/>
                    </a:cubicBezTo>
                    <a:lnTo>
                      <a:pt x="23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3141785" y="3603225"/>
                <a:ext cx="662159" cy="402645"/>
              </a:xfrm>
              <a:custGeom>
                <a:rect b="b" l="l" r="r" t="t"/>
                <a:pathLst>
                  <a:path extrusionOk="0" h="18350" w="30177">
                    <a:moveTo>
                      <a:pt x="29130" y="0"/>
                    </a:moveTo>
                    <a:cubicBezTo>
                      <a:pt x="29114" y="0"/>
                      <a:pt x="29098" y="1"/>
                      <a:pt x="29082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3244" y="18348"/>
                    </a:lnTo>
                    <a:cubicBezTo>
                      <a:pt x="23978" y="18281"/>
                      <a:pt x="24612" y="17814"/>
                      <a:pt x="24846" y="17147"/>
                    </a:cubicBezTo>
                    <a:lnTo>
                      <a:pt x="29916" y="1202"/>
                    </a:lnTo>
                    <a:cubicBezTo>
                      <a:pt x="30176" y="649"/>
                      <a:pt x="29770" y="0"/>
                      <a:pt x="29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160085" y="3603225"/>
                <a:ext cx="643859" cy="402645"/>
              </a:xfrm>
              <a:custGeom>
                <a:rect b="b" l="l" r="r" t="t"/>
                <a:pathLst>
                  <a:path extrusionOk="0" h="18350" w="29343">
                    <a:moveTo>
                      <a:pt x="28296" y="0"/>
                    </a:moveTo>
                    <a:cubicBezTo>
                      <a:pt x="28280" y="0"/>
                      <a:pt x="28264" y="1"/>
                      <a:pt x="28248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2410" y="18348"/>
                    </a:lnTo>
                    <a:cubicBezTo>
                      <a:pt x="23144" y="18281"/>
                      <a:pt x="23778" y="17814"/>
                      <a:pt x="24012" y="17147"/>
                    </a:cubicBezTo>
                    <a:lnTo>
                      <a:pt x="29082" y="1202"/>
                    </a:lnTo>
                    <a:cubicBezTo>
                      <a:pt x="29342" y="649"/>
                      <a:pt x="28936" y="0"/>
                      <a:pt x="28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3451986" y="3765731"/>
                <a:ext cx="95911" cy="95187"/>
              </a:xfrm>
              <a:custGeom>
                <a:rect b="b" l="l" r="r" t="t"/>
                <a:pathLst>
                  <a:path extrusionOk="0" h="4338" w="4371">
                    <a:moveTo>
                      <a:pt x="3070" y="1"/>
                    </a:moveTo>
                    <a:lnTo>
                      <a:pt x="1" y="2169"/>
                    </a:lnTo>
                    <a:lnTo>
                      <a:pt x="1302" y="4337"/>
                    </a:lnTo>
                    <a:lnTo>
                      <a:pt x="4371" y="2169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840097" y="3043318"/>
                <a:ext cx="226183" cy="195244"/>
              </a:xfrm>
              <a:custGeom>
                <a:rect b="b" l="l" r="r" t="t"/>
                <a:pathLst>
                  <a:path extrusionOk="0" h="8898" w="10308">
                    <a:moveTo>
                      <a:pt x="2002" y="0"/>
                    </a:moveTo>
                    <a:lnTo>
                      <a:pt x="1535" y="467"/>
                    </a:lnTo>
                    <a:lnTo>
                      <a:pt x="901" y="2569"/>
                    </a:lnTo>
                    <a:cubicBezTo>
                      <a:pt x="901" y="2569"/>
                      <a:pt x="0" y="4704"/>
                      <a:pt x="1101" y="6638"/>
                    </a:cubicBezTo>
                    <a:lnTo>
                      <a:pt x="1135" y="6672"/>
                    </a:lnTo>
                    <a:cubicBezTo>
                      <a:pt x="2098" y="8192"/>
                      <a:pt x="3612" y="8898"/>
                      <a:pt x="5137" y="8898"/>
                    </a:cubicBezTo>
                    <a:cubicBezTo>
                      <a:pt x="6990" y="8898"/>
                      <a:pt x="8859" y="7856"/>
                      <a:pt x="9774" y="5971"/>
                    </a:cubicBezTo>
                    <a:cubicBezTo>
                      <a:pt x="9974" y="5537"/>
                      <a:pt x="10174" y="5104"/>
                      <a:pt x="10308" y="4670"/>
                    </a:cubicBezTo>
                    <a:lnTo>
                      <a:pt x="10308" y="4670"/>
                    </a:lnTo>
                    <a:cubicBezTo>
                      <a:pt x="10308" y="4670"/>
                      <a:pt x="9491" y="5408"/>
                      <a:pt x="9169" y="5408"/>
                    </a:cubicBezTo>
                    <a:cubicBezTo>
                      <a:pt x="9128" y="5408"/>
                      <a:pt x="9096" y="5397"/>
                      <a:pt x="9074" y="5371"/>
                    </a:cubicBezTo>
                    <a:cubicBezTo>
                      <a:pt x="8873" y="5137"/>
                      <a:pt x="7239" y="5371"/>
                      <a:pt x="6772" y="5070"/>
                    </a:cubicBezTo>
                    <a:cubicBezTo>
                      <a:pt x="6338" y="4770"/>
                      <a:pt x="5404" y="3703"/>
                      <a:pt x="5037" y="3603"/>
                    </a:cubicBezTo>
                    <a:cubicBezTo>
                      <a:pt x="4637" y="3503"/>
                      <a:pt x="2769" y="3303"/>
                      <a:pt x="2435" y="2735"/>
                    </a:cubicBezTo>
                    <a:cubicBezTo>
                      <a:pt x="2102" y="2135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944763" y="3136991"/>
                <a:ext cx="46869" cy="35898"/>
              </a:xfrm>
              <a:custGeom>
                <a:rect b="b" l="l" r="r" t="t"/>
                <a:pathLst>
                  <a:path extrusionOk="0" fill="none" h="1636" w="2136">
                    <a:moveTo>
                      <a:pt x="0" y="1"/>
                    </a:moveTo>
                    <a:cubicBezTo>
                      <a:pt x="0" y="1"/>
                      <a:pt x="367" y="1335"/>
                      <a:pt x="2135" y="1635"/>
                    </a:cubicBezTo>
                  </a:path>
                </a:pathLst>
              </a:custGeom>
              <a:noFill/>
              <a:ln cap="rnd" cmpd="sng" w="5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6263800" y="1444275"/>
            <a:ext cx="2418300" cy="2694000"/>
          </a:xfrm>
          <a:prstGeom prst="roundRect">
            <a:avLst>
              <a:gd fmla="val 892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7140555" y="2281647"/>
            <a:ext cx="664861" cy="11537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356" name="Google Shape;356;p28"/>
          <p:cNvSpPr/>
          <p:nvPr/>
        </p:nvSpPr>
        <p:spPr>
          <a:xfrm>
            <a:off x="8145249" y="2643950"/>
            <a:ext cx="295531" cy="329627"/>
          </a:xfrm>
          <a:custGeom>
            <a:rect b="b" l="l" r="r" t="t"/>
            <a:pathLst>
              <a:path extrusionOk="0" h="20982" w="20982">
                <a:moveTo>
                  <a:pt x="10464" y="4237"/>
                </a:moveTo>
                <a:cubicBezTo>
                  <a:pt x="13744" y="4237"/>
                  <a:pt x="16861" y="6859"/>
                  <a:pt x="16745" y="10708"/>
                </a:cubicBezTo>
                <a:cubicBezTo>
                  <a:pt x="16647" y="14115"/>
                  <a:pt x="13847" y="16781"/>
                  <a:pt x="10461" y="16781"/>
                </a:cubicBezTo>
                <a:cubicBezTo>
                  <a:pt x="10399" y="16781"/>
                  <a:pt x="10337" y="16781"/>
                  <a:pt x="10274" y="16779"/>
                </a:cubicBezTo>
                <a:cubicBezTo>
                  <a:pt x="4704" y="16545"/>
                  <a:pt x="2168" y="9740"/>
                  <a:pt x="6238" y="5938"/>
                </a:cubicBezTo>
                <a:cubicBezTo>
                  <a:pt x="7496" y="4762"/>
                  <a:pt x="8997" y="4237"/>
                  <a:pt x="10464" y="4237"/>
                </a:cubicBezTo>
                <a:close/>
                <a:moveTo>
                  <a:pt x="10074" y="0"/>
                </a:moveTo>
                <a:lnTo>
                  <a:pt x="9740" y="934"/>
                </a:lnTo>
                <a:cubicBezTo>
                  <a:pt x="9207" y="1001"/>
                  <a:pt x="8706" y="1068"/>
                  <a:pt x="8173" y="1201"/>
                </a:cubicBezTo>
                <a:lnTo>
                  <a:pt x="7572" y="367"/>
                </a:lnTo>
                <a:lnTo>
                  <a:pt x="6071" y="934"/>
                </a:lnTo>
                <a:lnTo>
                  <a:pt x="6171" y="1935"/>
                </a:lnTo>
                <a:cubicBezTo>
                  <a:pt x="5671" y="2202"/>
                  <a:pt x="5237" y="2469"/>
                  <a:pt x="4804" y="2769"/>
                </a:cubicBezTo>
                <a:lnTo>
                  <a:pt x="3903" y="2268"/>
                </a:lnTo>
                <a:lnTo>
                  <a:pt x="2769" y="3336"/>
                </a:lnTo>
                <a:lnTo>
                  <a:pt x="3236" y="4236"/>
                </a:lnTo>
                <a:cubicBezTo>
                  <a:pt x="2869" y="4637"/>
                  <a:pt x="2569" y="5104"/>
                  <a:pt x="2302" y="5537"/>
                </a:cubicBezTo>
                <a:lnTo>
                  <a:pt x="1268" y="5404"/>
                </a:lnTo>
                <a:lnTo>
                  <a:pt x="634" y="6838"/>
                </a:lnTo>
                <a:lnTo>
                  <a:pt x="1401" y="7505"/>
                </a:lnTo>
                <a:cubicBezTo>
                  <a:pt x="1234" y="8006"/>
                  <a:pt x="1101" y="8540"/>
                  <a:pt x="1034" y="9073"/>
                </a:cubicBezTo>
                <a:lnTo>
                  <a:pt x="34" y="9307"/>
                </a:lnTo>
                <a:lnTo>
                  <a:pt x="0" y="10875"/>
                </a:lnTo>
                <a:lnTo>
                  <a:pt x="968" y="11208"/>
                </a:lnTo>
                <a:cubicBezTo>
                  <a:pt x="1001" y="11742"/>
                  <a:pt x="1101" y="12276"/>
                  <a:pt x="1201" y="12809"/>
                </a:cubicBezTo>
                <a:lnTo>
                  <a:pt x="367" y="13410"/>
                </a:lnTo>
                <a:lnTo>
                  <a:pt x="934" y="14877"/>
                </a:lnTo>
                <a:lnTo>
                  <a:pt x="1968" y="14811"/>
                </a:lnTo>
                <a:cubicBezTo>
                  <a:pt x="2202" y="15278"/>
                  <a:pt x="2469" y="15745"/>
                  <a:pt x="2802" y="16178"/>
                </a:cubicBezTo>
                <a:lnTo>
                  <a:pt x="2268" y="17046"/>
                </a:lnTo>
                <a:lnTo>
                  <a:pt x="3336" y="18213"/>
                </a:lnTo>
                <a:lnTo>
                  <a:pt x="4270" y="17746"/>
                </a:lnTo>
                <a:cubicBezTo>
                  <a:pt x="4670" y="18080"/>
                  <a:pt x="5104" y="18413"/>
                  <a:pt x="5571" y="18680"/>
                </a:cubicBezTo>
                <a:lnTo>
                  <a:pt x="5404" y="19681"/>
                </a:lnTo>
                <a:lnTo>
                  <a:pt x="6838" y="20348"/>
                </a:lnTo>
                <a:lnTo>
                  <a:pt x="7506" y="19581"/>
                </a:lnTo>
                <a:cubicBezTo>
                  <a:pt x="8039" y="19748"/>
                  <a:pt x="8540" y="19848"/>
                  <a:pt x="9073" y="19948"/>
                </a:cubicBezTo>
                <a:lnTo>
                  <a:pt x="9340" y="20915"/>
                </a:lnTo>
                <a:lnTo>
                  <a:pt x="10908" y="20982"/>
                </a:lnTo>
                <a:lnTo>
                  <a:pt x="11208" y="20014"/>
                </a:lnTo>
                <a:cubicBezTo>
                  <a:pt x="11742" y="19981"/>
                  <a:pt x="12276" y="19881"/>
                  <a:pt x="12809" y="19748"/>
                </a:cubicBezTo>
                <a:lnTo>
                  <a:pt x="13410" y="20582"/>
                </a:lnTo>
                <a:lnTo>
                  <a:pt x="14911" y="20014"/>
                </a:lnTo>
                <a:lnTo>
                  <a:pt x="14811" y="19014"/>
                </a:lnTo>
                <a:cubicBezTo>
                  <a:pt x="15278" y="18780"/>
                  <a:pt x="15745" y="18480"/>
                  <a:pt x="16178" y="18180"/>
                </a:cubicBezTo>
                <a:lnTo>
                  <a:pt x="17046" y="18713"/>
                </a:lnTo>
                <a:lnTo>
                  <a:pt x="18213" y="17613"/>
                </a:lnTo>
                <a:lnTo>
                  <a:pt x="17746" y="16712"/>
                </a:lnTo>
                <a:cubicBezTo>
                  <a:pt x="18113" y="16312"/>
                  <a:pt x="18413" y="15878"/>
                  <a:pt x="18680" y="15411"/>
                </a:cubicBezTo>
                <a:lnTo>
                  <a:pt x="19681" y="15545"/>
                </a:lnTo>
                <a:lnTo>
                  <a:pt x="20348" y="14110"/>
                </a:lnTo>
                <a:lnTo>
                  <a:pt x="19581" y="13443"/>
                </a:lnTo>
                <a:cubicBezTo>
                  <a:pt x="19748" y="12943"/>
                  <a:pt x="19881" y="12442"/>
                  <a:pt x="19948" y="11909"/>
                </a:cubicBezTo>
                <a:lnTo>
                  <a:pt x="20948" y="11642"/>
                </a:lnTo>
                <a:lnTo>
                  <a:pt x="20982" y="10074"/>
                </a:lnTo>
                <a:lnTo>
                  <a:pt x="20014" y="9740"/>
                </a:lnTo>
                <a:cubicBezTo>
                  <a:pt x="19981" y="9207"/>
                  <a:pt x="19881" y="8673"/>
                  <a:pt x="19781" y="8173"/>
                </a:cubicBezTo>
                <a:lnTo>
                  <a:pt x="20615" y="7539"/>
                </a:lnTo>
                <a:lnTo>
                  <a:pt x="20048" y="6071"/>
                </a:lnTo>
                <a:lnTo>
                  <a:pt x="19014" y="6138"/>
                </a:lnTo>
                <a:cubicBezTo>
                  <a:pt x="18780" y="5671"/>
                  <a:pt x="18513" y="5237"/>
                  <a:pt x="18180" y="4804"/>
                </a:cubicBezTo>
                <a:lnTo>
                  <a:pt x="18714" y="3903"/>
                </a:lnTo>
                <a:lnTo>
                  <a:pt x="17613" y="2769"/>
                </a:lnTo>
                <a:lnTo>
                  <a:pt x="16712" y="3236"/>
                </a:lnTo>
                <a:cubicBezTo>
                  <a:pt x="16312" y="2869"/>
                  <a:pt x="15878" y="2569"/>
                  <a:pt x="15411" y="2268"/>
                </a:cubicBezTo>
                <a:lnTo>
                  <a:pt x="15578" y="1268"/>
                </a:lnTo>
                <a:lnTo>
                  <a:pt x="14110" y="601"/>
                </a:lnTo>
                <a:lnTo>
                  <a:pt x="13476" y="1401"/>
                </a:lnTo>
                <a:cubicBezTo>
                  <a:pt x="12943" y="1234"/>
                  <a:pt x="12442" y="1101"/>
                  <a:pt x="11909" y="1034"/>
                </a:cubicBezTo>
                <a:lnTo>
                  <a:pt x="11642" y="33"/>
                </a:lnTo>
                <a:lnTo>
                  <a:pt x="100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6885944" y="2053542"/>
            <a:ext cx="200162" cy="223255"/>
          </a:xfrm>
          <a:custGeom>
            <a:rect b="b" l="l" r="r" t="t"/>
            <a:pathLst>
              <a:path extrusionOk="0" h="14211" w="14211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8011222" y="3261299"/>
            <a:ext cx="228360" cy="254706"/>
          </a:xfrm>
          <a:custGeom>
            <a:rect b="b" l="l" r="r" t="t"/>
            <a:pathLst>
              <a:path extrusionOk="0" h="16213" w="16213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855052" y="2053533"/>
            <a:ext cx="240572" cy="268327"/>
          </a:xfrm>
          <a:custGeom>
            <a:rect b="b" l="l" r="r" t="t"/>
            <a:pathLst>
              <a:path extrusionOk="0" h="17080" w="1708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487212" y="2582109"/>
            <a:ext cx="242291" cy="235092"/>
          </a:xfrm>
          <a:custGeom>
            <a:rect b="b" l="l" r="r" t="t"/>
            <a:pathLst>
              <a:path extrusionOk="0" h="2903" w="3337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8"/>
          <p:cNvGrpSpPr/>
          <p:nvPr/>
        </p:nvGrpSpPr>
        <p:grpSpPr>
          <a:xfrm rot="7915878">
            <a:off x="6667416" y="2898242"/>
            <a:ext cx="404750" cy="169629"/>
            <a:chOff x="5593952" y="4201340"/>
            <a:chExt cx="318200" cy="133342"/>
          </a:xfrm>
        </p:grpSpPr>
        <p:sp>
          <p:nvSpPr>
            <p:cNvPr id="362" name="Google Shape;362;p28"/>
            <p:cNvSpPr/>
            <p:nvPr/>
          </p:nvSpPr>
          <p:spPr>
            <a:xfrm>
              <a:off x="5593952" y="4218136"/>
              <a:ext cx="121359" cy="72320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613185" y="4201340"/>
              <a:ext cx="298967" cy="133342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6832193" y="2482650"/>
            <a:ext cx="145448" cy="161314"/>
            <a:chOff x="1562867" y="2513138"/>
            <a:chExt cx="320158" cy="318300"/>
          </a:xfrm>
        </p:grpSpPr>
        <p:sp>
          <p:nvSpPr>
            <p:cNvPr id="365" name="Google Shape;365;p2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367" name="Google Shape;367;p2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28"/>
          <p:cNvGrpSpPr/>
          <p:nvPr/>
        </p:nvGrpSpPr>
        <p:grpSpPr>
          <a:xfrm rot="2897443">
            <a:off x="7884841" y="2592449"/>
            <a:ext cx="181022" cy="179972"/>
            <a:chOff x="1562867" y="2513138"/>
            <a:chExt cx="320158" cy="318300"/>
          </a:xfrm>
        </p:grpSpPr>
        <p:sp>
          <p:nvSpPr>
            <p:cNvPr id="370" name="Google Shape;370;p2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2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fmla="val 5414826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28"/>
          <p:cNvGrpSpPr/>
          <p:nvPr/>
        </p:nvGrpSpPr>
        <p:grpSpPr>
          <a:xfrm>
            <a:off x="6884860" y="1778547"/>
            <a:ext cx="1176797" cy="2025249"/>
            <a:chOff x="6125286" y="1890399"/>
            <a:chExt cx="1487922" cy="2295941"/>
          </a:xfrm>
        </p:grpSpPr>
        <p:grpSp>
          <p:nvGrpSpPr>
            <p:cNvPr id="375" name="Google Shape;375;p28"/>
            <p:cNvGrpSpPr/>
            <p:nvPr/>
          </p:nvGrpSpPr>
          <p:grpSpPr>
            <a:xfrm>
              <a:off x="6505560" y="1967534"/>
              <a:ext cx="309057" cy="310084"/>
              <a:chOff x="4441585" y="2941771"/>
              <a:chExt cx="309057" cy="310084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4441585" y="2943503"/>
                <a:ext cx="309057" cy="308352"/>
              </a:xfrm>
              <a:custGeom>
                <a:rect b="b" l="l" r="r" t="t"/>
                <a:pathLst>
                  <a:path extrusionOk="0" h="15311" w="15346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4457716" y="2941771"/>
                <a:ext cx="289562" cy="124682"/>
              </a:xfrm>
              <a:custGeom>
                <a:rect b="b" l="l" r="r" t="t"/>
                <a:pathLst>
                  <a:path extrusionOk="0" h="6191" w="14378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4621630" y="3018018"/>
                <a:ext cx="94735" cy="146553"/>
              </a:xfrm>
              <a:custGeom>
                <a:rect b="b" l="l" r="r" t="t"/>
                <a:pathLst>
                  <a:path extrusionOk="0" h="7277" w="4704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Google Shape;379;p28"/>
            <p:cNvSpPr/>
            <p:nvPr/>
          </p:nvSpPr>
          <p:spPr>
            <a:xfrm flipH="1">
              <a:off x="6125286" y="3915864"/>
              <a:ext cx="623837" cy="182858"/>
            </a:xfrm>
            <a:custGeom>
              <a:rect b="b" l="l" r="r" t="t"/>
              <a:pathLst>
                <a:path extrusionOk="0" h="3970" w="13544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 rot="-1025313">
              <a:off x="6976261" y="3915855"/>
              <a:ext cx="623850" cy="182862"/>
            </a:xfrm>
            <a:custGeom>
              <a:rect b="b" l="l" r="r" t="t"/>
              <a:pathLst>
                <a:path extrusionOk="0" h="3970" w="13544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28"/>
            <p:cNvGrpSpPr/>
            <p:nvPr/>
          </p:nvGrpSpPr>
          <p:grpSpPr>
            <a:xfrm rot="7804048">
              <a:off x="6977970" y="1953418"/>
              <a:ext cx="309074" cy="310101"/>
              <a:chOff x="4441585" y="2941771"/>
              <a:chExt cx="309068" cy="310096"/>
            </a:xfrm>
          </p:grpSpPr>
          <p:sp>
            <p:nvSpPr>
              <p:cNvPr id="382" name="Google Shape;382;p28"/>
              <p:cNvSpPr/>
              <p:nvPr/>
            </p:nvSpPr>
            <p:spPr>
              <a:xfrm>
                <a:off x="4441585" y="2943503"/>
                <a:ext cx="309068" cy="308364"/>
              </a:xfrm>
              <a:custGeom>
                <a:rect b="b" l="l" r="r" t="t"/>
                <a:pathLst>
                  <a:path extrusionOk="0" h="15311" w="15346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4457716" y="2941771"/>
                <a:ext cx="289573" cy="124687"/>
              </a:xfrm>
              <a:custGeom>
                <a:rect b="b" l="l" r="r" t="t"/>
                <a:pathLst>
                  <a:path extrusionOk="0" h="6191" w="14378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4621630" y="3018018"/>
                <a:ext cx="94739" cy="146559"/>
              </a:xfrm>
              <a:custGeom>
                <a:rect b="b" l="l" r="r" t="t"/>
                <a:pathLst>
                  <a:path extrusionOk="0" h="7277" w="4704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8"/>
          <p:cNvGrpSpPr/>
          <p:nvPr/>
        </p:nvGrpSpPr>
        <p:grpSpPr>
          <a:xfrm flipH="1" rot="-8644089">
            <a:off x="7831221" y="2984291"/>
            <a:ext cx="395742" cy="173320"/>
            <a:chOff x="5593952" y="4201340"/>
            <a:chExt cx="318211" cy="133347"/>
          </a:xfrm>
        </p:grpSpPr>
        <p:sp>
          <p:nvSpPr>
            <p:cNvPr id="386" name="Google Shape;386;p28"/>
            <p:cNvSpPr/>
            <p:nvPr/>
          </p:nvSpPr>
          <p:spPr>
            <a:xfrm>
              <a:off x="5593952" y="4218136"/>
              <a:ext cx="121364" cy="72323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613185" y="4201340"/>
              <a:ext cx="298978" cy="133347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8"/>
          <p:cNvSpPr txBox="1"/>
          <p:nvPr>
            <p:ph idx="6" type="subTitle"/>
          </p:nvPr>
        </p:nvSpPr>
        <p:spPr>
          <a:xfrm>
            <a:off x="720000" y="3385800"/>
            <a:ext cx="54201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1"/>
                </a:highlight>
              </a:rPr>
              <a:t>Il dataset è stato diviso  in </a:t>
            </a:r>
            <a:r>
              <a:rPr lang="en" sz="1050">
                <a:highlight>
                  <a:schemeClr val="dk2"/>
                </a:highlight>
              </a:rPr>
              <a:t>train </a:t>
            </a:r>
            <a:r>
              <a:rPr lang="en" sz="1050">
                <a:highlight>
                  <a:schemeClr val="lt1"/>
                </a:highlight>
              </a:rPr>
              <a:t>e </a:t>
            </a:r>
            <a:r>
              <a:rPr lang="en" sz="1050">
                <a:highlight>
                  <a:schemeClr val="dk2"/>
                </a:highlight>
              </a:rPr>
              <a:t>validation </a:t>
            </a:r>
            <a:r>
              <a:rPr lang="en" sz="1050">
                <a:highlight>
                  <a:schemeClr val="lt1"/>
                </a:highlight>
              </a:rPr>
              <a:t>per effettuare una valutazione dell'accuratezza del modello su un set di dati mai visto prima, </a:t>
            </a:r>
            <a:r>
              <a:rPr lang="en" sz="1050">
                <a:highlight>
                  <a:schemeClr val="lt1"/>
                </a:highlight>
              </a:rPr>
              <a:t>in fine viene concatenato </a:t>
            </a:r>
            <a:r>
              <a:rPr lang="en" sz="1050">
                <a:highlight>
                  <a:schemeClr val="lt1"/>
                </a:highlight>
              </a:rPr>
              <a:t> anche il dataset di test (unlabeled) su cui effettuare l'inference</a:t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 txBox="1"/>
          <p:nvPr>
            <p:ph idx="2" type="subTitle"/>
          </p:nvPr>
        </p:nvSpPr>
        <p:spPr>
          <a:xfrm>
            <a:off x="662650" y="1666350"/>
            <a:ext cx="55509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1"/>
                </a:highlight>
              </a:rPr>
              <a:t>Abbiamo scritto un piccolo set di funzioni test per elaborare il dataset a seguito delle considerazioni emerse dai plot e dalle statistiche dei vari cicli di lavoro, abbiamo optato per una riduzione del dataset utilizzando </a:t>
            </a:r>
            <a:r>
              <a:rPr lang="en" sz="1050">
                <a:highlight>
                  <a:schemeClr val="dk2"/>
                </a:highlight>
              </a:rPr>
              <a:t>standard deviation</a:t>
            </a:r>
            <a:r>
              <a:rPr lang="en" sz="1050">
                <a:highlight>
                  <a:schemeClr val="lt1"/>
                </a:highlight>
              </a:rPr>
              <a:t> e </a:t>
            </a:r>
            <a:r>
              <a:rPr lang="en" sz="1050">
                <a:highlight>
                  <a:schemeClr val="dk2"/>
                </a:highlight>
              </a:rPr>
              <a:t>media</a:t>
            </a:r>
            <a:r>
              <a:rPr lang="en" sz="1050">
                <a:highlight>
                  <a:schemeClr val="lt1"/>
                </a:highlight>
              </a:rPr>
              <a:t> per ogni dataframe</a:t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303402" y="1469552"/>
            <a:ext cx="309000" cy="30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1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1" name="Google Shape;391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Preparazione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303402" y="3156460"/>
            <a:ext cx="309000" cy="30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6538803" y="2134670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8112220" y="2268845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6876184" y="3174743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7656170" y="3211198"/>
            <a:ext cx="244500" cy="27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/>
          <p:nvPr/>
        </p:nvSpPr>
        <p:spPr>
          <a:xfrm>
            <a:off x="3275125" y="750300"/>
            <a:ext cx="35409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 txBox="1"/>
          <p:nvPr>
            <p:ph type="title"/>
          </p:nvPr>
        </p:nvSpPr>
        <p:spPr>
          <a:xfrm flipH="1">
            <a:off x="2876225" y="1022700"/>
            <a:ext cx="5608500" cy="3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 seguito di qualche test con altri approcci, abbiamo optato per un banale k-means clustering sui dati estratti in precedenza effettuando un training sul dataset di train e una predizione su quello di validation per valutarne le prestazioni.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Notando una grossa discrepanza tra diversi cicli dello stesso "dryBearings" all’interno del clustering, abbiamo deciso di lasciare il clustering analizzare 5 gruppi per poi rimappare gli stessi dryBearings a posteriori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Sia sul train che sul test l'accuracy del nostro k-means è 1</a:t>
            </a:r>
            <a:endParaRPr b="1" sz="135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95734" y="110011"/>
            <a:ext cx="1906802" cy="2236561"/>
            <a:chOff x="719878" y="1032266"/>
            <a:chExt cx="3382053" cy="3078966"/>
          </a:xfrm>
        </p:grpSpPr>
        <p:sp>
          <p:nvSpPr>
            <p:cNvPr id="404" name="Google Shape;404;p29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rect b="b" l="l" r="r" t="t"/>
              <a:pathLst>
                <a:path extrusionOk="0" h="18149" w="13377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rect b="b" l="l" r="r" t="t"/>
              <a:pathLst>
                <a:path extrusionOk="0" h="12438" w="13444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rect b="b" l="l" r="r" t="t"/>
              <a:pathLst>
                <a:path extrusionOk="0" h="26926" w="12143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rect b="b" l="l" r="r" t="t"/>
              <a:pathLst>
                <a:path extrusionOk="0" h="21187" w="27354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rect b="b" l="l" r="r" t="t"/>
              <a:pathLst>
                <a:path extrusionOk="0" h="24085" w="35193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rect b="b" l="l" r="r" t="t"/>
              <a:pathLst>
                <a:path extrusionOk="0" h="82015" w="68283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rect b="b" l="l" r="r" t="t"/>
              <a:pathLst>
                <a:path extrusionOk="0" h="81658" w="4123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rect b="b" l="l" r="r" t="t"/>
              <a:pathLst>
                <a:path extrusionOk="0" h="65229" w="37128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rect b="b" l="l" r="r" t="t"/>
              <a:pathLst>
                <a:path extrusionOk="0" h="21186" w="27354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rect b="b" l="l" r="r" t="t"/>
              <a:pathLst>
                <a:path extrusionOk="0" h="26849" w="12143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rect b="b" l="l" r="r" t="t"/>
              <a:pathLst>
                <a:path extrusionOk="0" h="38944" w="23175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rect b="b" l="l" r="r" t="t"/>
              <a:pathLst>
                <a:path extrusionOk="0" h="4545" w="5938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rect b="b" l="l" r="r" t="t"/>
              <a:pathLst>
                <a:path extrusionOk="0" h="17973" w="20749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rect b="b" l="l" r="r" t="t"/>
              <a:pathLst>
                <a:path extrusionOk="0" h="9719" w="6773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rect b="b" l="l" r="r" t="t"/>
              <a:pathLst>
                <a:path extrusionOk="0" h="12972" w="21984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rect b="b" l="l" r="r" t="t"/>
              <a:pathLst>
                <a:path extrusionOk="0" h="12184" w="20883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rect b="b" l="l" r="r" t="t"/>
              <a:pathLst>
                <a:path extrusionOk="0" h="14634" w="14945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rect b="b" l="l" r="r" t="t"/>
              <a:pathLst>
                <a:path extrusionOk="0" h="8111" w="4471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rect b="b" l="l" r="r" t="t"/>
              <a:pathLst>
                <a:path extrusionOk="0" h="9083" w="14678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rect b="b" l="l" r="r" t="t"/>
              <a:pathLst>
                <a:path extrusionOk="0" h="7773" w="14044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rect b="b" l="l" r="r" t="t"/>
              <a:pathLst>
                <a:path extrusionOk="0" h="7483" w="21823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rect b="b" l="l" r="r" t="t"/>
              <a:pathLst>
                <a:path extrusionOk="0" h="8238" w="15676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rect b="b" l="l" r="r" t="t"/>
              <a:pathLst>
                <a:path extrusionOk="0" h="3453" w="12143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rect b="b" l="l" r="r" t="t"/>
              <a:pathLst>
                <a:path extrusionOk="0" h="30122" w="36327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rect b="b" l="l" r="r" t="t"/>
              <a:pathLst>
                <a:path extrusionOk="0" h="10015" w="20716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rect b="b" l="l" r="r" t="t"/>
              <a:pathLst>
                <a:path extrusionOk="0" h="7983" w="5072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9"/>
          <p:cNvSpPr txBox="1"/>
          <p:nvPr/>
        </p:nvSpPr>
        <p:spPr>
          <a:xfrm>
            <a:off x="4461950" y="345600"/>
            <a:ext cx="490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Approccio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approccio a 4 cluster</a:t>
            </a:r>
            <a:endParaRPr/>
          </a:p>
        </p:txBody>
      </p:sp>
      <p:grpSp>
        <p:nvGrpSpPr>
          <p:cNvPr id="439" name="Google Shape;439;p30"/>
          <p:cNvGrpSpPr/>
          <p:nvPr/>
        </p:nvGrpSpPr>
        <p:grpSpPr>
          <a:xfrm>
            <a:off x="3181082" y="1764199"/>
            <a:ext cx="2286189" cy="3118425"/>
            <a:chOff x="2922397" y="1693395"/>
            <a:chExt cx="3387950" cy="2910879"/>
          </a:xfrm>
        </p:grpSpPr>
        <p:sp>
          <p:nvSpPr>
            <p:cNvPr id="440" name="Google Shape;440;p30"/>
            <p:cNvSpPr/>
            <p:nvPr/>
          </p:nvSpPr>
          <p:spPr>
            <a:xfrm>
              <a:off x="2922397" y="4406485"/>
              <a:ext cx="3387950" cy="197789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30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442" name="Google Shape;442;p30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rect b="b" l="l" r="r" t="t"/>
                <a:pathLst>
                  <a:path extrusionOk="0" h="55575" w="47435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rect b="b" l="l" r="r" t="t"/>
                <a:pathLst>
                  <a:path extrusionOk="0" h="57588" w="4580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rect b="b" l="l" r="r" t="t"/>
                <a:pathLst>
                  <a:path extrusionOk="0" h="48440" w="36594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rect b="b" l="l" r="r" t="t"/>
                <a:pathLst>
                  <a:path extrusionOk="0" h="20982" w="20982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rect b="b" l="l" r="r" t="t"/>
                <a:pathLst>
                  <a:path extrusionOk="0" h="14211" w="14211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rect b="b" l="l" r="r" t="t"/>
                <a:pathLst>
                  <a:path extrusionOk="0" h="16213" w="16213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rect b="b" l="l" r="r" t="t"/>
                <a:pathLst>
                  <a:path extrusionOk="0" h="17080" w="1708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rect b="b" l="l" r="r" t="t"/>
                <a:pathLst>
                  <a:path extrusionOk="0" h="55407" w="47068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30"/>
            <p:cNvSpPr/>
            <p:nvPr/>
          </p:nvSpPr>
          <p:spPr>
            <a:xfrm>
              <a:off x="4368094" y="3024079"/>
              <a:ext cx="759836" cy="515873"/>
            </a:xfrm>
            <a:custGeom>
              <a:rect b="b" l="l" r="r" t="t"/>
              <a:pathLst>
                <a:path extrusionOk="0" h="24624" w="36269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468905" y="3094093"/>
              <a:ext cx="321499" cy="320765"/>
            </a:xfrm>
            <a:custGeom>
              <a:rect b="b" l="l" r="r" t="t"/>
              <a:pathLst>
                <a:path extrusionOk="0" h="15311" w="15346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485686" y="3092292"/>
              <a:ext cx="301219" cy="129701"/>
            </a:xfrm>
            <a:custGeom>
              <a:rect b="b" l="l" r="r" t="t"/>
              <a:pathLst>
                <a:path extrusionOk="0" h="6191" w="14378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656198" y="3171608"/>
              <a:ext cx="98549" cy="152453"/>
            </a:xfrm>
            <a:custGeom>
              <a:rect b="b" l="l" r="r" t="t"/>
              <a:pathLst>
                <a:path extrusionOk="0" h="7277" w="4704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403227" y="3084980"/>
              <a:ext cx="395557" cy="338971"/>
            </a:xfrm>
            <a:custGeom>
              <a:rect b="b" l="l" r="r" t="t"/>
              <a:pathLst>
                <a:path extrusionOk="0" h="16180" w="18881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964247" y="3277385"/>
              <a:ext cx="39281" cy="250185"/>
            </a:xfrm>
            <a:custGeom>
              <a:rect b="b" l="l" r="r" t="t"/>
              <a:pathLst>
                <a:path extrusionOk="0" h="11942" w="1875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898694" y="3140833"/>
              <a:ext cx="51726" cy="76970"/>
            </a:xfrm>
            <a:custGeom>
              <a:rect b="b" l="l" r="r" t="t"/>
              <a:pathLst>
                <a:path extrusionOk="0" h="3674" w="2469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95903" y="4112012"/>
              <a:ext cx="696294" cy="338531"/>
            </a:xfrm>
            <a:custGeom>
              <a:rect b="b" l="l" r="r" t="t"/>
              <a:pathLst>
                <a:path extrusionOk="0" h="16159" w="33236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740034" y="3628654"/>
              <a:ext cx="435634" cy="486438"/>
            </a:xfrm>
            <a:custGeom>
              <a:rect b="b" l="l" r="r" t="t"/>
              <a:pathLst>
                <a:path extrusionOk="0" h="23219" w="20794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664195" y="4051634"/>
              <a:ext cx="226805" cy="161713"/>
            </a:xfrm>
            <a:custGeom>
              <a:rect b="b" l="l" r="r" t="t"/>
              <a:pathLst>
                <a:path extrusionOk="0" h="7719" w="10826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011881" y="3438616"/>
              <a:ext cx="1215289" cy="1032186"/>
            </a:xfrm>
            <a:custGeom>
              <a:rect b="b" l="l" r="r" t="t"/>
              <a:pathLst>
                <a:path extrusionOk="0" h="49269" w="58009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14641" y="3539909"/>
              <a:ext cx="993721" cy="828908"/>
            </a:xfrm>
            <a:custGeom>
              <a:rect b="b" l="l" r="r" t="t"/>
              <a:pathLst>
                <a:path extrusionOk="0" h="39566" w="47433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220815" y="3721630"/>
              <a:ext cx="123731" cy="147488"/>
            </a:xfrm>
            <a:custGeom>
              <a:rect b="b" l="l" r="r" t="t"/>
              <a:pathLst>
                <a:path extrusionOk="0" h="7040" w="5906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366879" y="3726532"/>
              <a:ext cx="141182" cy="147467"/>
            </a:xfrm>
            <a:custGeom>
              <a:rect b="b" l="l" r="r" t="t"/>
              <a:pathLst>
                <a:path extrusionOk="0" h="7039" w="6739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522726" y="3730722"/>
              <a:ext cx="141873" cy="148179"/>
            </a:xfrm>
            <a:custGeom>
              <a:rect b="b" l="l" r="r" t="t"/>
              <a:pathLst>
                <a:path extrusionOk="0" h="7073" w="6772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668957" y="3735142"/>
              <a:ext cx="152893" cy="149478"/>
            </a:xfrm>
            <a:custGeom>
              <a:rect b="b" l="l" r="r" t="t"/>
              <a:pathLst>
                <a:path extrusionOk="0" h="7135" w="7298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842779" y="3741197"/>
              <a:ext cx="141894" cy="148179"/>
            </a:xfrm>
            <a:custGeom>
              <a:rect b="b" l="l" r="r" t="t"/>
              <a:pathLst>
                <a:path extrusionOk="0" h="7073" w="6773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213147" y="3989727"/>
              <a:ext cx="715610" cy="140051"/>
            </a:xfrm>
            <a:custGeom>
              <a:rect b="b" l="l" r="r" t="t"/>
              <a:pathLst>
                <a:path extrusionOk="0" h="6685" w="34158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427648" y="4199646"/>
              <a:ext cx="103451" cy="292127"/>
            </a:xfrm>
            <a:custGeom>
              <a:rect b="b" l="l" r="r" t="t"/>
              <a:pathLst>
                <a:path extrusionOk="0" h="13944" w="4938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657350" y="4307769"/>
              <a:ext cx="560035" cy="227328"/>
            </a:xfrm>
            <a:custGeom>
              <a:rect b="b" l="l" r="r" t="t"/>
              <a:pathLst>
                <a:path extrusionOk="0" h="10851" w="26732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544388" y="4289794"/>
              <a:ext cx="213858" cy="303314"/>
            </a:xfrm>
            <a:custGeom>
              <a:rect b="b" l="l" r="r" t="t"/>
              <a:pathLst>
                <a:path extrusionOk="0" h="14478" w="10208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5312310" y="3697432"/>
              <a:ext cx="361408" cy="784557"/>
            </a:xfrm>
            <a:custGeom>
              <a:rect b="b" l="l" r="r" t="t"/>
              <a:pathLst>
                <a:path extrusionOk="0" h="37449" w="17251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667664" y="4420040"/>
              <a:ext cx="126245" cy="75231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5687671" y="4402568"/>
              <a:ext cx="311003" cy="138710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252309" y="3620357"/>
              <a:ext cx="176818" cy="257077"/>
            </a:xfrm>
            <a:custGeom>
              <a:rect b="b" l="l" r="r" t="t"/>
              <a:pathLst>
                <a:path extrusionOk="0" h="12271" w="844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406705" y="4491060"/>
              <a:ext cx="48939" cy="82480"/>
            </a:xfrm>
            <a:custGeom>
              <a:rect b="b" l="l" r="r" t="t"/>
              <a:pathLst>
                <a:path extrusionOk="0" h="3937" w="2336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357095" y="4502939"/>
              <a:ext cx="51034" cy="60106"/>
            </a:xfrm>
            <a:custGeom>
              <a:rect b="b" l="l" r="r" t="t"/>
              <a:pathLst>
                <a:path extrusionOk="0" h="2869" w="2436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340335" y="4491060"/>
              <a:ext cx="95050" cy="82480"/>
            </a:xfrm>
            <a:custGeom>
              <a:rect b="b" l="l" r="r" t="t"/>
              <a:pathLst>
                <a:path extrusionOk="0" h="3937" w="4537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6065735" y="4427456"/>
              <a:ext cx="36369" cy="60818"/>
            </a:xfrm>
            <a:custGeom>
              <a:rect b="b" l="l" r="r" t="t"/>
              <a:pathLst>
                <a:path extrusionOk="0" h="2903" w="1736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6100680" y="4436548"/>
              <a:ext cx="37752" cy="44037"/>
            </a:xfrm>
            <a:custGeom>
              <a:rect b="b" l="l" r="r" t="t"/>
              <a:pathLst>
                <a:path extrusionOk="0" h="2102" w="1802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6080421" y="4427456"/>
              <a:ext cx="69910" cy="60818"/>
            </a:xfrm>
            <a:custGeom>
              <a:rect b="b" l="l" r="r" t="t"/>
              <a:pathLst>
                <a:path extrusionOk="0" h="2903" w="3337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410230" y="4491752"/>
              <a:ext cx="76907" cy="37061"/>
            </a:xfrm>
            <a:custGeom>
              <a:rect b="b" l="l" r="r" t="t"/>
              <a:pathLst>
                <a:path extrusionOk="0" h="1769" w="3671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355027" y="4473504"/>
              <a:ext cx="90357" cy="78060"/>
            </a:xfrm>
            <a:custGeom>
              <a:rect b="b" l="l" r="r" t="t"/>
              <a:pathLst>
                <a:path extrusionOk="0" h="3726" w="4313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375998" y="4467994"/>
              <a:ext cx="48227" cy="84575"/>
            </a:xfrm>
            <a:custGeom>
              <a:rect b="b" l="l" r="r" t="t"/>
              <a:pathLst>
                <a:path extrusionOk="0" h="4037" w="2302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0" name="Google Shape;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" y="1764188"/>
            <a:ext cx="3119751" cy="24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250" y="1546937"/>
            <a:ext cx="3755125" cy="2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>
            <p:ph type="title"/>
          </p:nvPr>
        </p:nvSpPr>
        <p:spPr>
          <a:xfrm>
            <a:off x="763050" y="35865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a 5 cluster</a:t>
            </a:r>
            <a:endParaRPr/>
          </a:p>
        </p:txBody>
      </p:sp>
      <p:pic>
        <p:nvPicPr>
          <p:cNvPr id="497" name="Google Shape;4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1340512"/>
            <a:ext cx="4400476" cy="3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500"/>
            <a:ext cx="4408908" cy="35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/>
          <p:nvPr/>
        </p:nvSpPr>
        <p:spPr>
          <a:xfrm>
            <a:off x="389600" y="612700"/>
            <a:ext cx="7187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>
            <p:ph type="title"/>
          </p:nvPr>
        </p:nvSpPr>
        <p:spPr>
          <a:xfrm>
            <a:off x="327600" y="160000"/>
            <a:ext cx="8488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del set di validation</a:t>
            </a:r>
            <a:endParaRPr sz="4000"/>
          </a:p>
        </p:txBody>
      </p:sp>
      <p:pic>
        <p:nvPicPr>
          <p:cNvPr id="505" name="Google Shape;5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0" y="1300476"/>
            <a:ext cx="4099174" cy="32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891" y="1355700"/>
            <a:ext cx="4003809" cy="31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