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1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2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7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8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4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1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9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0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9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92CE5-DCDA-414F-932D-9165609A3877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E76C-8CE2-499B-90A2-3B2769EB8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0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service-fabric/service-fabric-cluster-capacity" TargetMode="External"/><Relationship Id="rId3" Type="http://schemas.openxmlformats.org/officeDocument/2006/relationships/hyperlink" Target="https://docs.microsoft.com/en-us/azure/service-fabric/service-fabric-set-up-continuous-integration" TargetMode="External"/><Relationship Id="rId7" Type="http://schemas.openxmlformats.org/officeDocument/2006/relationships/hyperlink" Target="http://www.microsoft.com/web/handlers/webpi.ashx?command=getinstallerredirect&amp;appid=MicrosoftAzure-ServiceFabric-CoreSDK" TargetMode="External"/><Relationship Id="rId2" Type="http://schemas.openxmlformats.org/officeDocument/2006/relationships/hyperlink" Target="https://docs.microsoft.com/en-us/azure/service-fabric/service-fabric-cluster-creation-for-windows-serv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buildstorageprod.blob.core.windows.net/output-pdf-files/en-us/Azure.azure-documents/live/service-fabric.pdf" TargetMode="External"/><Relationship Id="rId11" Type="http://schemas.openxmlformats.org/officeDocument/2006/relationships/hyperlink" Target="https://github.com/Microsoft/azure-docs/blob/master/articles/service-fabric/service-fabric-application-upgrade.md" TargetMode="External"/><Relationship Id="rId5" Type="http://schemas.openxmlformats.org/officeDocument/2006/relationships/hyperlink" Target="https://github.com/Azure/azure-quickstart-templates/tree/master/service-fabric-secure-cluster-5-node-1-nodetype" TargetMode="External"/><Relationship Id="rId10" Type="http://schemas.openxmlformats.org/officeDocument/2006/relationships/hyperlink" Target="https://github.com/Microsoft/azure-docs/blob/master/articles/service-fabric/service-fabric-cluster-creation-via-portal.md" TargetMode="External"/><Relationship Id="rId4" Type="http://schemas.openxmlformats.org/officeDocument/2006/relationships/hyperlink" Target="https://docs.microsoft.com/en-us/azure/service-fabric/service-fabric-cluster-creation-via-arm" TargetMode="External"/><Relationship Id="rId9" Type="http://schemas.openxmlformats.org/officeDocument/2006/relationships/hyperlink" Target="https://github.com/Microsoft/azure-docs/blob/master/articles/service-fabric/service-fabric-get-started-with-a-local-cluster.m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azure-docs/blob/master/articles/service-fabric/service-fabric-get-started-with-a-local-cluster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 Fabric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36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16354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531" y="1027906"/>
            <a:ext cx="3624935" cy="525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4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22739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939" y="1655004"/>
            <a:ext cx="7739179" cy="46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56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22072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891" y="2186781"/>
            <a:ext cx="60007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7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037514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61" y="1262422"/>
            <a:ext cx="5118793" cy="526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67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65352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462" y="2552700"/>
            <a:ext cx="17430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8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89851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519" y="1027906"/>
            <a:ext cx="5576538" cy="54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7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75077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976" y="1303512"/>
            <a:ext cx="5650844" cy="487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15018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278" y="1899139"/>
            <a:ext cx="5015821" cy="4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31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13015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201" y="2502510"/>
            <a:ext cx="96774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37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584508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871" y="1283153"/>
            <a:ext cx="4495943" cy="50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028327"/>
              </p:ext>
            </p:extLst>
          </p:nvPr>
        </p:nvGraphicFramePr>
        <p:xfrm>
          <a:off x="896923" y="1758513"/>
          <a:ext cx="10515600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3677016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66452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70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400" dirty="0"/>
                        <a:t>Introductions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5999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400" dirty="0"/>
                        <a:t>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Walkthrough of </a:t>
                      </a:r>
                      <a:r>
                        <a:rPr lang="en-US" sz="1400"/>
                        <a:t>the goals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53406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400" dirty="0"/>
                        <a:t>Installations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VS.NET, </a:t>
                      </a:r>
                      <a:r>
                        <a:rPr lang="en-US" sz="1400" dirty="0" err="1"/>
                        <a:t>Powershell</a:t>
                      </a:r>
                      <a:r>
                        <a:rPr lang="en-US" sz="1400" dirty="0"/>
                        <a:t>, Service fabric SDK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8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Service Fabric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local SF agent app in vs.net</a:t>
                      </a:r>
                    </a:p>
                    <a:p>
                      <a:r>
                        <a:rPr lang="en-US" sz="1400" dirty="0"/>
                        <a:t>Create local cluster</a:t>
                      </a:r>
                    </a:p>
                    <a:p>
                      <a:r>
                        <a:rPr lang="en-US" sz="1400" dirty="0"/>
                        <a:t>Run locally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8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Deploy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Deploy app to azure with portal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6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TS project</a:t>
                      </a:r>
                    </a:p>
                    <a:p>
                      <a:r>
                        <a:rPr lang="en-US" sz="1400" dirty="0"/>
                        <a:t>Add code to TS</a:t>
                      </a:r>
                    </a:p>
                    <a:p>
                      <a:r>
                        <a:rPr lang="en-US" sz="1400" dirty="0"/>
                        <a:t>Configure automatic 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7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Azure config – build with portal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Resource groups</a:t>
                      </a:r>
                    </a:p>
                    <a:p>
                      <a:r>
                        <a:rPr lang="en-US" sz="1400" dirty="0"/>
                        <a:t>Key vault</a:t>
                      </a:r>
                    </a:p>
                    <a:p>
                      <a:r>
                        <a:rPr lang="en-US" sz="1400" dirty="0"/>
                        <a:t>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22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deploy task</a:t>
                      </a:r>
                    </a:p>
                    <a:p>
                      <a:r>
                        <a:rPr lang="en-US" sz="1400" dirty="0"/>
                        <a:t>Update and auto deploy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90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Automate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cluster with PS / ARM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0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207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07966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201" y="1288511"/>
            <a:ext cx="4880568" cy="542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39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93859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52412"/>
            <a:ext cx="571500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1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6936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296" y="1690688"/>
            <a:ext cx="97155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93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152650"/>
            <a:ext cx="97155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38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1738312"/>
            <a:ext cx="56864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21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47675"/>
            <a:ext cx="91440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27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023937"/>
            <a:ext cx="96964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5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531" y="1690688"/>
            <a:ext cx="6358946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62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509587"/>
            <a:ext cx="112585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4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56295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194" y="2191668"/>
            <a:ext cx="3929482" cy="412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9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579235"/>
              </p:ext>
            </p:extLst>
          </p:nvPr>
        </p:nvGraphicFramePr>
        <p:xfrm>
          <a:off x="838200" y="1825625"/>
          <a:ext cx="10515600" cy="447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611">
                  <a:extLst>
                    <a:ext uri="{9D8B030D-6E8A-4147-A177-3AD203B41FA5}">
                      <a16:colId xmlns:a16="http://schemas.microsoft.com/office/drawing/2014/main" val="1679230001"/>
                    </a:ext>
                  </a:extLst>
                </a:gridCol>
                <a:gridCol w="8618989">
                  <a:extLst>
                    <a:ext uri="{9D8B030D-6E8A-4147-A177-3AD203B41FA5}">
                      <a16:colId xmlns:a16="http://schemas.microsoft.com/office/drawing/2014/main" val="4193237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1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2"/>
                        </a:rPr>
                        <a:t>https://docs.microsoft.com/en-us/azure/service-fabric/service-fabric-cluster-creation-for-windows-server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13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Setup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3"/>
                        </a:rPr>
                        <a:t>https://docs.microsoft.com/en-us/azure/service-fabric/service-fabric-set-up-continuous-integration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0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Create via 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4"/>
                        </a:rPr>
                        <a:t>https://docs.microsoft.com/en-us/azure/service-fabric/service-fabric-cluster-creation-via-arm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9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Secure 5 Node 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5"/>
                        </a:rPr>
                        <a:t>https://github.com/Azure/azure-quickstart-templates/tree/master/service-fabric-secure-cluster-5-node-1-nodetype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210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Service Fabric in 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6"/>
                        </a:rPr>
                        <a:t>https://opbuildstorageprod.blob.core.windows.net/output-pdf-files/en-us/Azure.azure-documents/live/service-fabric.pdf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4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Service Fabric SDK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7"/>
                        </a:rPr>
                        <a:t>http://www.microsoft.com/web/handlers/webpi.ashx?command=getinstallerredirect&amp;appid=MicrosoftAzure-ServiceFabric-CoreSDK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1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Capacity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8"/>
                        </a:rPr>
                        <a:t>https://docs.microsoft.com/en-us/azure/service-fabric/service-fabric-cluster-capacity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8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Deploy / manage local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9"/>
                        </a:rPr>
                        <a:t>https://github.com/Microsoft/azure-docs/blob/master/articles/service-fabric/service-fabric-get-started-with-a-local-cluster.md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Create Service Fabric Cluster with Portal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10"/>
                        </a:rPr>
                        <a:t>https://github.com/Microsoft/azure-docs/blob/master/articles/service-fabric/service-fabric-cluster-creation-via-portal.md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1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Upgrades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linkClick r:id="rId11"/>
                        </a:rPr>
                        <a:t>https://github.com/Microsoft/azure-docs/blob/master/articles/service-fabric/service-fabric-application-upgrade.md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4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38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74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Scripts / Extensions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765236"/>
              </p:ext>
            </p:extLst>
          </p:nvPr>
        </p:nvGraphicFramePr>
        <p:xfrm>
          <a:off x="838200" y="1825625"/>
          <a:ext cx="105156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5209953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18573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14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SDK Cluster Setup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https://github.com/Microsoft/azure-docs/blob/master/articles/service-fabric/service-fabric-get-started-with-a-local-cluster.md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27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 Cluster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ENV:ProgramFiles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\Microsoft SDKs\Service Fabric\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ClusterSetup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\DevClusterSetup.ps1"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dirty="0" err="1"/>
                        <a:t>CreateOneNodeCluster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949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76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</a:t>
            </a:r>
            <a:r>
              <a:rPr lang="en-US" dirty="0" err="1"/>
              <a:t>powershell</a:t>
            </a:r>
            <a:r>
              <a:rPr lang="en-US" dirty="0"/>
              <a:t> commands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442431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1259937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93139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9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Connect-</a:t>
                      </a:r>
                      <a:r>
                        <a:rPr lang="en-US" dirty="0" err="1"/>
                        <a:t>ServiceFabricCluster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Publish-</a:t>
                      </a:r>
                      <a:r>
                        <a:rPr lang="en-US" dirty="0" err="1"/>
                        <a:t>NewServiceFabricApplication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43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Get-</a:t>
                      </a:r>
                      <a:r>
                        <a:rPr lang="en-US" dirty="0" err="1"/>
                        <a:t>ServiceFabricApplication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Get-</a:t>
                      </a:r>
                      <a:r>
                        <a:rPr lang="en-US" dirty="0" err="1"/>
                        <a:t>ServiceFabricService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8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Get-</a:t>
                      </a:r>
                      <a:r>
                        <a:rPr lang="en-US" dirty="0" err="1"/>
                        <a:t>ServiceFabricPartition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1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Publish-</a:t>
                      </a:r>
                      <a:r>
                        <a:rPr lang="en-US" dirty="0" err="1"/>
                        <a:t>UpgradedServiceFabricApplication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00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Unpublish-</a:t>
                      </a:r>
                      <a:r>
                        <a:rPr lang="en-US" dirty="0" err="1"/>
                        <a:t>ServiceFabricApplication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22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Remove-</a:t>
                      </a:r>
                      <a:r>
                        <a:rPr lang="en-US" dirty="0" err="1"/>
                        <a:t>ServiceFabricApplicationType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8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58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application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895253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2491386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90103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7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0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95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78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Application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591290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1158639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32345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6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Publish-</a:t>
                      </a:r>
                      <a:r>
                        <a:rPr lang="en-US" dirty="0" err="1"/>
                        <a:t>UpgradedServiceFabricApplication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33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40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83466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780" y="1909186"/>
            <a:ext cx="4626309" cy="477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9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364</Words>
  <Application>Microsoft Office PowerPoint</Application>
  <PresentationFormat>Widescreen</PresentationFormat>
  <Paragraphs>63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Service Fabric Hackathon</vt:lpstr>
      <vt:lpstr>Outline</vt:lpstr>
      <vt:lpstr>PowerPoint Presentation</vt:lpstr>
      <vt:lpstr>References</vt:lpstr>
      <vt:lpstr>Useful Scripts / Extensions</vt:lpstr>
      <vt:lpstr>Useful powershell commands</vt:lpstr>
      <vt:lpstr>Deploy application</vt:lpstr>
      <vt:lpstr>Upgrade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Fabric Hackathon</dc:title>
  <dc:creator>Michael Heydt</dc:creator>
  <cp:lastModifiedBy>Michael Heydt</cp:lastModifiedBy>
  <cp:revision>20</cp:revision>
  <dcterms:created xsi:type="dcterms:W3CDTF">2017-02-11T21:09:35Z</dcterms:created>
  <dcterms:modified xsi:type="dcterms:W3CDTF">2017-02-12T19:43:58Z</dcterms:modified>
</cp:coreProperties>
</file>