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1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2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7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8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4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1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9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0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9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92CE5-DCDA-414F-932D-9165609A3877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0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Service Fabric Hackathon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36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0028327"/>
              </p:ext>
            </p:extLst>
          </p:nvPr>
        </p:nvGraphicFramePr>
        <p:xfrm>
          <a:off x="896923" y="1758513"/>
          <a:ext cx="10515600" cy="473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23677016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566452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0709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sz="1400" dirty="0"/>
                        <a:t>Introductions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5999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sz="1400" dirty="0"/>
                        <a:t>Overview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Walkthrough of </a:t>
                      </a:r>
                      <a:r>
                        <a:rPr lang="en-US" sz="1400"/>
                        <a:t>the goals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53406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sz="1400" dirty="0"/>
                        <a:t>Installations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VS.NET, </a:t>
                      </a:r>
                      <a:r>
                        <a:rPr lang="en-US" sz="1400" dirty="0" err="1"/>
                        <a:t>Powershell</a:t>
                      </a:r>
                      <a:r>
                        <a:rPr lang="en-US" sz="1400" dirty="0"/>
                        <a:t>, Service fabric SDK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888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Service Fabric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Create local SF agent app in vs.net</a:t>
                      </a:r>
                    </a:p>
                    <a:p>
                      <a:r>
                        <a:rPr lang="en-US" sz="1400" dirty="0"/>
                        <a:t>Create local cluster</a:t>
                      </a:r>
                    </a:p>
                    <a:p>
                      <a:r>
                        <a:rPr lang="en-US" sz="1400" dirty="0"/>
                        <a:t>Run locally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98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Deploy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Deploy app to azure with portal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6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Create TS project</a:t>
                      </a:r>
                    </a:p>
                    <a:p>
                      <a:r>
                        <a:rPr lang="en-US" sz="1400" dirty="0"/>
                        <a:t>Add code to TS</a:t>
                      </a:r>
                    </a:p>
                    <a:p>
                      <a:r>
                        <a:rPr lang="en-US" sz="1400" dirty="0"/>
                        <a:t>Configure automatic build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70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Azure config – build with portal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Resource groups</a:t>
                      </a:r>
                    </a:p>
                    <a:p>
                      <a:r>
                        <a:rPr lang="en-US" sz="1400" dirty="0"/>
                        <a:t>Key vault</a:t>
                      </a:r>
                    </a:p>
                    <a:p>
                      <a:r>
                        <a:rPr lang="en-US" sz="1400" dirty="0"/>
                        <a:t>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220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Create deploy task</a:t>
                      </a:r>
                    </a:p>
                    <a:p>
                      <a:r>
                        <a:rPr lang="en-US" sz="1400" dirty="0"/>
                        <a:t>Update and auto deploy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90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Automate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Create cluster with PS / ARM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0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207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80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Service Fabric Hackathon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Fabric Hackathon</dc:title>
  <dc:creator>Michael Heydt</dc:creator>
  <cp:lastModifiedBy>Michael Heydt</cp:lastModifiedBy>
  <cp:revision>6</cp:revision>
  <dcterms:created xsi:type="dcterms:W3CDTF">2017-02-11T21:09:35Z</dcterms:created>
  <dcterms:modified xsi:type="dcterms:W3CDTF">2017-02-11T21:42:09Z</dcterms:modified>
</cp:coreProperties>
</file>