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6938ff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6938ff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6938ff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6938ff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6938ff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6938ff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b836d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b836d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d643f4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d643f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6938ff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6938ff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b6fc7f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b6fc7f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6938ff7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6938ff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aw.githubusercontent.com/torkian/HW4/master/data/data.json" TargetMode="External"/><Relationship Id="rId4" Type="http://schemas.openxmlformats.org/officeDocument/2006/relationships/hyperlink" Target="https://drive.google.com/drive/folders/1-Hp8cU2lGTevcgWpjrZOqsTEe_emDn4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pen.io/CodeKevin42/pen/eoQpp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11075"/>
            <a:ext cx="9144002" cy="183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	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Zheng 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199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D3?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Data-Driven Document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JavaScript library.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unique functions for mapping data to a visual graph.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create a bar graph and extra fun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Transforms raw data to </a:t>
            </a:r>
            <a:r>
              <a:rPr lang="en"/>
              <a:t>efficient</a:t>
            </a:r>
            <a:r>
              <a:rPr lang="en"/>
              <a:t> communication.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raw data to efficient communication.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you have a large raw data like this: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https://raw.githubusercontent.com/torkian/HW4/master/data/data.json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55029 Objects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our data: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https://drive.google.com/drive/folders/1-Hp8cU2lGTevcgWpjrZOqsTEe_emDn4M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12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And Terms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DOM, Document Object Model (DOM): programming interface for HTML documents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Data Binding: attaching” or associating data to specific elements. If we don’t attach data to an elements then it won’t show up in the web browser.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SVG: The canvas where we'll draw the bar graph.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Tags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950" y="1077575"/>
            <a:ext cx="4389551" cy="36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88" y="92000"/>
            <a:ext cx="80184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SVG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 to example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750" y="195550"/>
            <a:ext cx="69846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Fun Time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https://codepen.io/CodeKevin42/pen/eoQppR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