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28F4A-24B2-834D-8091-DF6895D07174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43EB-0DBC-A74E-A14A-159ACBA80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43EB-0DBC-A74E-A14A-159ACBA801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Crime analysis is used to understand patterns of 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incarceration</a:t>
            </a:r>
            <a:r>
              <a:rPr lang="en-US" sz="1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and 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recidivism</a:t>
            </a:r>
            <a:r>
              <a:rPr lang="en-US" sz="1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help target resources and programs, evaluate 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crime prevention</a:t>
            </a:r>
            <a:r>
              <a:rPr lang="en-US" sz="1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or crime reduction programs, and further understanding of causes of crime.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43EB-0DBC-A74E-A14A-159ACBA80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torsinitaly.com/b/health-insurance-students-ital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harlottenc.gov/datasets/d22200cd879248fcb2258e6840bd6726_0/explore?location=35.261109%2C-80.809400%2C9.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B207-5AED-DBC8-F163-3A644D350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Crime</a:t>
            </a:r>
            <a:br>
              <a:rPr lang="en-US" sz="4800" dirty="0"/>
            </a:br>
            <a:r>
              <a:rPr lang="en-US" sz="48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DA2D-15E0-B65C-E8E3-D6581CF72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lnSpcReduction="10000"/>
          </a:bodyPr>
          <a:lstStyle/>
          <a:p>
            <a:pPr algn="l"/>
            <a:endParaRPr lang="en-US" sz="2200" dirty="0"/>
          </a:p>
          <a:p>
            <a:pPr marL="342900" indent="-342900" algn="l">
              <a:buFont typeface="System Font Regular"/>
              <a:buChar char="📍"/>
            </a:pPr>
            <a:r>
              <a:rPr lang="en-US" sz="2200" dirty="0"/>
              <a:t>Charlotte, North Carolina</a:t>
            </a:r>
          </a:p>
          <a:p>
            <a:pPr marL="342900" indent="-342900" algn="l">
              <a:buFont typeface="System Font Regular"/>
              <a:buChar char="📍"/>
            </a:pPr>
            <a:endParaRPr lang="en-US" sz="2200" dirty="0"/>
          </a:p>
          <a:p>
            <a:pPr algn="l"/>
            <a:r>
              <a:rPr lang="en-US" sz="1100" dirty="0"/>
              <a:t>Angelique N  Joshua M  Brianna B  Nicoletta Sheppard</a:t>
            </a:r>
          </a:p>
          <a:p>
            <a:r>
              <a:rPr lang="en-US" sz="1600" dirty="0"/>
              <a:t>TEAM GRYFFINDOR</a:t>
            </a:r>
          </a:p>
          <a:p>
            <a:pPr marL="342900" indent="-342900" algn="l">
              <a:buFont typeface="System Font Regular"/>
              <a:buChar char="📍"/>
            </a:pP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44BD99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804FD-92BA-D9CC-86F4-ECE5E3F1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60" b="25560"/>
          <a:stretch/>
        </p:blipFill>
        <p:spPr>
          <a:xfrm>
            <a:off x="417900" y="-56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4BD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4BD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0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BCFA-0B05-CBD7-1B67-03935914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60B-4677-3508-8194-5A49A6F7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4594289" cy="420638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Predictive Policing</a:t>
            </a:r>
          </a:p>
          <a:p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make better decisions</a:t>
            </a:r>
          </a:p>
          <a:p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target resources</a:t>
            </a:r>
          </a:p>
          <a:p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formulate strategies</a:t>
            </a:r>
          </a:p>
          <a:p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tactical analysis (e.g. crime forecasting,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geographic profiling</a:t>
            </a:r>
            <a:r>
              <a:rPr lang="en-US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66BE-E11F-F5D4-0D00-6ADF1C5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EDAB-510E-D6B6-3832-91C8BF66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678B-5304-10FF-B53D-5091099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9BC69-719D-AB04-4933-370CE57214F0}"/>
              </a:ext>
            </a:extLst>
          </p:cNvPr>
          <p:cNvSpPr txBox="1"/>
          <p:nvPr/>
        </p:nvSpPr>
        <p:spPr>
          <a:xfrm>
            <a:off x="5829299" y="1690687"/>
            <a:ext cx="4257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Community Usage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Raise awareness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Safe neighborhoods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6476-D305-0533-079F-C031D5C7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DE82-1C5E-3E50-2835-81149246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8907-1C0F-ACB3-EF6E-4E29AFF3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8A5D-2E5B-DDD8-3675-159E01AE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F0B6-EB9A-8A1D-A1FF-B81EE522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BE2F-90B4-4C20-90A9-CE035EE1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&amp; Mapping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7D9B-4A5E-FB0A-0C1D-AB432575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2EC0-7BB6-C4B6-66CF-61A1966C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9686-C0CA-2DED-26F8-CF22CF67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175A6B9-3EDB-3214-557F-AFA6EB99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73" y="1409867"/>
            <a:ext cx="4939727" cy="2530267"/>
          </a:xfrm>
          <a:prstGeom prst="rect">
            <a:avLst/>
          </a:prstGeom>
        </p:spPr>
      </p:pic>
      <p:pic>
        <p:nvPicPr>
          <p:cNvPr id="15" name="Picture 14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A236475A-D06D-5AAD-11E4-A9B1702A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76" y="3481680"/>
            <a:ext cx="6535674" cy="266878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FA0625-7A63-F8E2-22AB-4909CF13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6972300" y="767526"/>
            <a:ext cx="4359402" cy="3837034"/>
          </a:xfrm>
        </p:spPr>
      </p:pic>
    </p:spTree>
    <p:extLst>
      <p:ext uri="{BB962C8B-B14F-4D97-AF65-F5344CB8AC3E}">
        <p14:creationId xmlns:p14="http://schemas.microsoft.com/office/powerpoint/2010/main" val="68008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CE9782-0FD1-493B-9C50-C51AB7C5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619023-691E-4F1C-A10A-0EA3D044E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5800"/>
            <a:ext cx="422144" cy="5486400"/>
          </a:xfrm>
          <a:prstGeom prst="rect">
            <a:avLst/>
          </a:prstGeom>
          <a:solidFill>
            <a:srgbClr val="F8967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7EAFFD-2BD1-4600-B034-EEF700787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742FE-A40D-D5B1-E464-C1EA67AA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F987-1248-32B5-68EE-463F6E30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Content Placeholder 7" descr="A group of people holding hands&#10;&#10;Description automatically generated">
            <a:extLst>
              <a:ext uri="{FF2B5EF4-FFF2-40B4-BE49-F238E27FC236}">
                <a16:creationId xmlns:a16="http://schemas.microsoft.com/office/drawing/2014/main" id="{F4491BDF-F56D-A247-8EA9-8D8CEFB94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31" r="9614"/>
          <a:stretch/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65EBA8-32A8-1692-A578-5A9FD3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BAB5-CA6E-585E-96B9-8F47CEC7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C956-09B2-58D2-AC70-D2DABBB7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Speaker 5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4B5F26-8713-4267-9186-183BB809C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896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2C66DF-2004-4C24-8C07-554E41490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896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63B26B-025C-6838-4559-5FF534101FA8}"/>
              </a:ext>
            </a:extLst>
          </p:cNvPr>
          <p:cNvSpPr txBox="1"/>
          <p:nvPr/>
        </p:nvSpPr>
        <p:spPr>
          <a:xfrm>
            <a:off x="1936238" y="5972145"/>
            <a:ext cx="25506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doctorsinitaly.com/b/health-insurance-students-ital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DC18-C378-94AA-1FBD-18774B41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15AC-1FF4-1630-EEF8-1E26A93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https://data.charlottenc.gov/datasets/d22200cd879248fcb2258e6840bd6726_0/explore?location=35.261109%2C-80.809400%2C9.97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451A-6BD9-9555-DAA6-F2224803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83F8-FD21-0B0B-248E-ECE13892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C0A7-AEE8-3A67-324F-3A9F61D7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141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Arial</vt:lpstr>
      <vt:lpstr>Dante (Headings)2</vt:lpstr>
      <vt:lpstr>Georgia Pro</vt:lpstr>
      <vt:lpstr>Helvetica Neue Medium</vt:lpstr>
      <vt:lpstr>System Font Regular</vt:lpstr>
      <vt:lpstr>Wingdings</vt:lpstr>
      <vt:lpstr>Wingdings 2</vt:lpstr>
      <vt:lpstr>OffsetVTI</vt:lpstr>
      <vt:lpstr>Crime Analysis</vt:lpstr>
      <vt:lpstr>Intro</vt:lpstr>
      <vt:lpstr>Data processing &amp; HTML</vt:lpstr>
      <vt:lpstr>Visuals &amp; Mapping</vt:lpstr>
      <vt:lpstr>Conclusion 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Sh</dc:creator>
  <cp:lastModifiedBy>N Sh</cp:lastModifiedBy>
  <cp:revision>1</cp:revision>
  <dcterms:created xsi:type="dcterms:W3CDTF">2024-07-18T22:33:59Z</dcterms:created>
  <dcterms:modified xsi:type="dcterms:W3CDTF">2024-07-23T00:58:46Z</dcterms:modified>
</cp:coreProperties>
</file>