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3.ibm.com" TargetMode="External"/><Relationship Id="rId3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>
            <a:normAutofit/>
          </a:bodyPr>
          <a:lstStyle/>
          <a:p>
            <a:pPr>
              <a:defRPr sz="3000"/>
            </a:pPr>
            <a:r>
              <a:t>md2pptx Markdown To Powerpoint Converter 0.9.1 10 October, 2020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14400"/>
            <a:ext cx="7886700" cy="383182"/>
          </a:xfrm>
        </p:spPr>
        <p:txBody>
          <a:bodyPr>
            <a:normAutofit fontScale="85000" lnSpcReduction="20000"/>
          </a:bodyPr>
          <a:lstStyle/>
          <a:p>
            <a:r>
              <a:t>Presentation built: 20:58 on 10 October, 2020</a:t>
            </a:r>
          </a:p>
          <a:p>
            <a:pPr/>
            <a:r>
              <a:t>Metadata:</a:t>
            </a:r>
          </a:p>
          <a:p>
            <a:pPr lvl="1"/>
            <a:r>
              <a:t>master: Martin Master.pptx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Slide One </a:t>
            </a:r>
            <a:r>
              <a:rPr>
                <a:hlinkClick r:id="rId2"/>
              </a:rPr>
              <a:t>IBM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080"/>
            <a:ext cx="11277600" cy="5379720"/>
          </a:xfrm>
        </p:spPr>
        <p:txBody>
          <a:bodyPr>
            <a:normAutofit/>
          </a:bodyPr>
          <a:lstStyle/>
          <a:p>
            <a:r>
              <a:t>Here is </a:t>
            </a:r>
            <a:r>
              <a:rPr b="1"/>
              <a:t>bold text</a:t>
            </a:r>
            <a:r>
              <a:t> with a hyperlink</a:t>
            </a:r>
            <a:r>
              <a:rPr sz="1600" baseline="60000"/>
              <a:t>[1]</a:t>
            </a:r>
            <a:r>
              <a:t> in it - </a:t>
            </a:r>
            <a:r>
              <a:rPr>
                <a:hlinkClick r:id="rId2"/>
              </a:rPr>
              <a:t>IBM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080"/>
            <a:ext cx="11277600" cy="5379720"/>
          </a:xfrm>
        </p:spPr>
        <p:txBody>
          <a:bodyPr>
            <a:normAutofit/>
          </a:bodyPr>
          <a:lstStyle/>
          <a:p>
            <a:pPr>
              <a:buNone/>
            </a:pPr>
            <a:r>
              <a:t>1. Hyperlink was problematic </a:t>
            </a:r>
            <a:r>
              <a:t>[ This is after open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17</cp:revision>
  <dcterms:created xsi:type="dcterms:W3CDTF">2013-01-27T09:14:16Z</dcterms:created>
  <dcterms:modified xsi:type="dcterms:W3CDTF">2020-04-05T19:32:38Z</dcterms:modified>
  <cp:category/>
</cp:coreProperties>
</file>