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973096"/>
        <c:axId val="-2067022744"/>
      </c:barChart>
      <c:catAx>
        <c:axId val="-206397309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7022744"/>
        <c:crosses val="autoZero"/>
        <c:auto val="1"/>
        <c:lblAlgn val="ctr"/>
        <c:lblOffset val="100"/>
        <c:noMultiLvlLbl val="0"/>
      </c:catAx>
      <c:valAx>
        <c:axId val="-206702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3973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2883832"/>
        <c:axId val="-2052512376"/>
      </c:barChart>
      <c:catAx>
        <c:axId val="-2052883832"/>
        <c:scaling>
          <c:orientation val="minMax"/>
        </c:scaling>
        <c:delete val="0"/>
        <c:axPos val="b"/>
        <c:majorTickMark val="none"/>
        <c:minorTickMark val="none"/>
        <c:tickLblPos val="none"/>
        <c:crossAx val="-2052512376"/>
        <c:crosses val="autoZero"/>
        <c:auto val="1"/>
        <c:lblAlgn val="ctr"/>
        <c:lblOffset val="100"/>
        <c:noMultiLvlLbl val="0"/>
      </c:catAx>
      <c:valAx>
        <c:axId val="-205251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2883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3978104"/>
        <c:axId val="-2130175976"/>
      </c:barChart>
      <c:catAx>
        <c:axId val="-2063978104"/>
        <c:scaling>
          <c:orientation val="minMax"/>
        </c:scaling>
        <c:delete val="0"/>
        <c:axPos val="b"/>
        <c:majorTickMark val="none"/>
        <c:minorTickMark val="none"/>
        <c:tickLblPos val="none"/>
        <c:crossAx val="-2130175976"/>
        <c:crosses val="autoZero"/>
        <c:auto val="1"/>
        <c:lblAlgn val="ctr"/>
        <c:lblOffset val="100"/>
        <c:noMultiLvlLbl val="0"/>
      </c:catAx>
      <c:valAx>
        <c:axId val="-21301759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3978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7994936"/>
        <c:axId val="-2066936984"/>
      </c:lineChart>
      <c:catAx>
        <c:axId val="-206799493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6936984"/>
        <c:crosses val="autoZero"/>
        <c:auto val="1"/>
        <c:lblAlgn val="ctr"/>
        <c:lblOffset val="100"/>
        <c:noMultiLvlLbl val="0"/>
      </c:catAx>
      <c:valAx>
        <c:axId val="-2066936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94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0161832"/>
        <c:axId val="-2050158648"/>
      </c:lineChart>
      <c:catAx>
        <c:axId val="-2050161832"/>
        <c:scaling>
          <c:orientation val="minMax"/>
        </c:scaling>
        <c:delete val="0"/>
        <c:axPos val="b"/>
        <c:majorTickMark val="none"/>
        <c:minorTickMark val="none"/>
        <c:tickLblPos val="none"/>
        <c:crossAx val="-2050158648"/>
        <c:crosses val="autoZero"/>
        <c:auto val="1"/>
        <c:lblAlgn val="ctr"/>
        <c:lblOffset val="100"/>
        <c:noMultiLvlLbl val="0"/>
      </c:catAx>
      <c:valAx>
        <c:axId val="-2050158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0161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797208"/>
        <c:axId val="-2065622360"/>
      </c:lineChart>
      <c:catAx>
        <c:axId val="-2064797208"/>
        <c:scaling>
          <c:orientation val="minMax"/>
        </c:scaling>
        <c:delete val="0"/>
        <c:axPos val="b"/>
        <c:majorTickMark val="none"/>
        <c:minorTickMark val="none"/>
        <c:tickLblPos val="none"/>
        <c:crossAx val="-2065622360"/>
        <c:crosses val="autoZero"/>
        <c:auto val="1"/>
        <c:lblAlgn val="ctr"/>
        <c:lblOffset val="100"/>
        <c:noMultiLvlLbl val="0"/>
      </c:catAx>
      <c:valAx>
        <c:axId val="-20656223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479720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006904"/>
        <c:axId val="-2048902376"/>
      </c:lineChart>
      <c:catAx>
        <c:axId val="-2140006904"/>
        <c:scaling>
          <c:orientation val="minMax"/>
        </c:scaling>
        <c:delete val="0"/>
        <c:axPos val="b"/>
        <c:majorTickMark val="none"/>
        <c:minorTickMark val="none"/>
        <c:tickLblPos val="none"/>
        <c:crossAx val="-2048902376"/>
        <c:crosses val="autoZero"/>
        <c:auto val="1"/>
        <c:lblAlgn val="ctr"/>
        <c:lblOffset val="100"/>
        <c:noMultiLvlLbl val="0"/>
      </c:catAx>
      <c:valAx>
        <c:axId val="-204890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006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5865192"/>
        <c:axId val="-2143512776"/>
      </c:lineChart>
      <c:catAx>
        <c:axId val="-2065865192"/>
        <c:scaling>
          <c:orientation val="minMax"/>
        </c:scaling>
        <c:delete val="0"/>
        <c:axPos val="b"/>
        <c:majorTickMark val="none"/>
        <c:minorTickMark val="none"/>
        <c:tickLblPos val="none"/>
        <c:crossAx val="-2143512776"/>
        <c:crosses val="autoZero"/>
        <c:auto val="1"/>
        <c:lblAlgn val="ctr"/>
        <c:lblOffset val="100"/>
        <c:noMultiLvlLbl val="0"/>
      </c:catAx>
      <c:valAx>
        <c:axId val="-2143512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8651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4735976"/>
        <c:axId val="-2054516584"/>
      </c:lineChart>
      <c:catAx>
        <c:axId val="-2054735976"/>
        <c:scaling>
          <c:orientation val="minMax"/>
        </c:scaling>
        <c:delete val="0"/>
        <c:axPos val="b"/>
        <c:majorTickMark val="none"/>
        <c:minorTickMark val="none"/>
        <c:tickLblPos val="none"/>
        <c:crossAx val="-2054516584"/>
        <c:crosses val="autoZero"/>
        <c:auto val="1"/>
        <c:lblAlgn val="ctr"/>
        <c:lblOffset val="100"/>
        <c:noMultiLvlLbl val="0"/>
      </c:catAx>
      <c:valAx>
        <c:axId val="-20545165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547359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953880"/>
        <c:axId val="-2064266120"/>
        <c:axId val="-2054488456"/>
      </c:area3DChart>
      <c:dateAx>
        <c:axId val="-20669538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4266120"/>
        <c:crosses val="autoZero"/>
        <c:auto val="1"/>
        <c:lblOffset val="100"/>
        <c:baseTimeUnit val="days"/>
      </c:dateAx>
      <c:valAx>
        <c:axId val="-206426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953880"/>
        <c:crosses val="autoZero"/>
        <c:crossBetween val="midCat"/>
      </c:valAx>
      <c:serAx>
        <c:axId val="-205448845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4266120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976248"/>
        <c:axId val="-2068114376"/>
        <c:axId val="0"/>
      </c:area3DChart>
      <c:dateAx>
        <c:axId val="-207197624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114376"/>
        <c:crosses val="autoZero"/>
        <c:auto val="1"/>
        <c:lblOffset val="100"/>
        <c:baseTimeUnit val="days"/>
      </c:dateAx>
      <c:valAx>
        <c:axId val="-206811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97624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026952"/>
        <c:axId val="-2069932152"/>
        <c:axId val="0"/>
      </c:area3DChart>
      <c:dateAx>
        <c:axId val="-21440269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9932152"/>
        <c:crosses val="autoZero"/>
        <c:auto val="1"/>
        <c:lblOffset val="100"/>
        <c:baseTimeUnit val="days"/>
      </c:dateAx>
      <c:valAx>
        <c:axId val="-20699321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40269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016488"/>
        <c:axId val="-2067475064"/>
      </c:barChart>
      <c:catAx>
        <c:axId val="-2130016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7475064"/>
        <c:crosses val="autoZero"/>
        <c:auto val="1"/>
        <c:lblAlgn val="ctr"/>
        <c:lblOffset val="100"/>
        <c:noMultiLvlLbl val="0"/>
      </c:catAx>
      <c:valAx>
        <c:axId val="-2067475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0016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6153896"/>
        <c:axId val="-2065454808"/>
      </c:barChart>
      <c:catAx>
        <c:axId val="-2066153896"/>
        <c:scaling>
          <c:orientation val="minMax"/>
        </c:scaling>
        <c:delete val="0"/>
        <c:axPos val="l"/>
        <c:majorTickMark val="none"/>
        <c:minorTickMark val="none"/>
        <c:tickLblPos val="none"/>
        <c:crossAx val="-2065454808"/>
        <c:crosses val="autoZero"/>
        <c:auto val="1"/>
        <c:lblAlgn val="ctr"/>
        <c:lblOffset val="100"/>
        <c:noMultiLvlLbl val="0"/>
      </c:catAx>
      <c:valAx>
        <c:axId val="-20654548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6153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300488"/>
        <c:axId val="-2064180088"/>
      </c:barChart>
      <c:catAx>
        <c:axId val="-2130300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4180088"/>
        <c:crosses val="autoZero"/>
        <c:auto val="1"/>
        <c:lblAlgn val="ctr"/>
        <c:lblOffset val="100"/>
        <c:noMultiLvlLbl val="0"/>
      </c:catAx>
      <c:valAx>
        <c:axId val="-206418008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30300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6608802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1586218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3658300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4643651"/>
              </p:ext>
            </p:extLst>
          </p:nvPr>
        </p:nvGraphicFramePr>
        <p:xfrm>
          <a:off x="2286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292762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2638089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402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15</cp:revision>
  <dcterms:created xsi:type="dcterms:W3CDTF">2012-11-17T11:07:40Z</dcterms:created>
  <dcterms:modified xsi:type="dcterms:W3CDTF">2014-07-28T02:49:14Z</dcterms:modified>
  <cp:category/>
</cp:coreProperties>
</file>